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75" r:id="rId4"/>
    <p:sldId id="259" r:id="rId5"/>
    <p:sldId id="260" r:id="rId6"/>
    <p:sldId id="261" r:id="rId7"/>
    <p:sldId id="262" r:id="rId8"/>
    <p:sldId id="263" r:id="rId9"/>
    <p:sldId id="273" r:id="rId10"/>
    <p:sldId id="274" r:id="rId11"/>
    <p:sldId id="264" r:id="rId12"/>
    <p:sldId id="265" r:id="rId13"/>
    <p:sldId id="266" r:id="rId14"/>
    <p:sldId id="267" r:id="rId15"/>
    <p:sldId id="276" r:id="rId16"/>
    <p:sldId id="277" r:id="rId17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50" autoAdjust="0"/>
  </p:normalViewPr>
  <p:slideViewPr>
    <p:cSldViewPr>
      <p:cViewPr varScale="1">
        <p:scale>
          <a:sx n="70" d="100"/>
          <a:sy n="70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BBA56C-FBBC-4AB7-A083-84F32C214741}" type="doc">
      <dgm:prSet loTypeId="urn:microsoft.com/office/officeart/2005/8/layout/pyramid1" loCatId="pyramid" qsTypeId="urn:microsoft.com/office/officeart/2005/8/quickstyle/simple1#1" qsCatId="simple" csTypeId="urn:microsoft.com/office/officeart/2005/8/colors/colorful4" csCatId="colorful" phldr="1"/>
      <dgm:spPr/>
    </dgm:pt>
    <dgm:pt modelId="{60E01FE6-65C6-485F-A5AC-9DEC70A0C130}">
      <dgm:prSet phldrT="[Metin]"/>
      <dgm:spPr/>
      <dgm:t>
        <a:bodyPr/>
        <a:lstStyle/>
        <a:p>
          <a:r>
            <a:rPr lang="tr-TR" dirty="0" smtClean="0"/>
            <a:t>Saygınlık </a:t>
          </a:r>
          <a:endParaRPr lang="tr-TR" dirty="0"/>
        </a:p>
      </dgm:t>
    </dgm:pt>
    <dgm:pt modelId="{E510389A-1BF0-4954-BFFB-C18AE64025E0}" type="parTrans" cxnId="{0B44DB6A-242C-40AB-A27F-5864411A9A60}">
      <dgm:prSet/>
      <dgm:spPr/>
      <dgm:t>
        <a:bodyPr/>
        <a:lstStyle/>
        <a:p>
          <a:endParaRPr lang="tr-TR"/>
        </a:p>
      </dgm:t>
    </dgm:pt>
    <dgm:pt modelId="{9860F4A1-4357-4CF5-A6EB-3B2F67AA893A}" type="sibTrans" cxnId="{0B44DB6A-242C-40AB-A27F-5864411A9A60}">
      <dgm:prSet/>
      <dgm:spPr/>
      <dgm:t>
        <a:bodyPr/>
        <a:lstStyle/>
        <a:p>
          <a:endParaRPr lang="tr-TR"/>
        </a:p>
      </dgm:t>
    </dgm:pt>
    <dgm:pt modelId="{5C277FAB-C00F-4301-B8CD-42123EB3A788}">
      <dgm:prSet phldrT="[Metin]"/>
      <dgm:spPr/>
      <dgm:t>
        <a:bodyPr/>
        <a:lstStyle/>
        <a:p>
          <a:r>
            <a:rPr lang="tr-TR" dirty="0" smtClean="0"/>
            <a:t>Sosyal</a:t>
          </a:r>
          <a:endParaRPr lang="tr-TR" dirty="0"/>
        </a:p>
      </dgm:t>
    </dgm:pt>
    <dgm:pt modelId="{B4157F24-367F-4B71-9E73-3BDB8F01AA46}" type="parTrans" cxnId="{F5BD7CB0-BCDE-4CB6-839F-1536B7282AF7}">
      <dgm:prSet/>
      <dgm:spPr/>
      <dgm:t>
        <a:bodyPr/>
        <a:lstStyle/>
        <a:p>
          <a:endParaRPr lang="tr-TR"/>
        </a:p>
      </dgm:t>
    </dgm:pt>
    <dgm:pt modelId="{26FD464A-A92B-4908-8D1A-0B94F1E637FD}" type="sibTrans" cxnId="{F5BD7CB0-BCDE-4CB6-839F-1536B7282AF7}">
      <dgm:prSet/>
      <dgm:spPr/>
      <dgm:t>
        <a:bodyPr/>
        <a:lstStyle/>
        <a:p>
          <a:endParaRPr lang="tr-TR"/>
        </a:p>
      </dgm:t>
    </dgm:pt>
    <dgm:pt modelId="{C07CC818-403E-48DC-9493-F96ADE8C63D8}">
      <dgm:prSet phldrT="[Metin]"/>
      <dgm:spPr/>
      <dgm:t>
        <a:bodyPr/>
        <a:lstStyle/>
        <a:p>
          <a:r>
            <a:rPr lang="tr-TR" dirty="0" smtClean="0"/>
            <a:t>Güvenlik </a:t>
          </a:r>
          <a:endParaRPr lang="tr-TR" dirty="0"/>
        </a:p>
      </dgm:t>
    </dgm:pt>
    <dgm:pt modelId="{4E7ECB86-ED89-45BA-948F-3F8978EF90DA}" type="parTrans" cxnId="{D9AA7F26-B375-4D8E-B01C-63439F269FE4}">
      <dgm:prSet/>
      <dgm:spPr/>
      <dgm:t>
        <a:bodyPr/>
        <a:lstStyle/>
        <a:p>
          <a:endParaRPr lang="tr-TR"/>
        </a:p>
      </dgm:t>
    </dgm:pt>
    <dgm:pt modelId="{11FB8DC2-29DD-4FA9-AFDD-E06708C2BD7F}" type="sibTrans" cxnId="{D9AA7F26-B375-4D8E-B01C-63439F269FE4}">
      <dgm:prSet/>
      <dgm:spPr/>
      <dgm:t>
        <a:bodyPr/>
        <a:lstStyle/>
        <a:p>
          <a:endParaRPr lang="tr-TR"/>
        </a:p>
      </dgm:t>
    </dgm:pt>
    <dgm:pt modelId="{02B2B19A-5365-4F6C-8EEB-36657FAB586F}">
      <dgm:prSet phldrT="[Metin]"/>
      <dgm:spPr/>
      <dgm:t>
        <a:bodyPr/>
        <a:lstStyle/>
        <a:p>
          <a:r>
            <a:rPr lang="tr-TR" dirty="0" smtClean="0"/>
            <a:t>Fizyolojik</a:t>
          </a:r>
          <a:endParaRPr lang="tr-TR" dirty="0"/>
        </a:p>
      </dgm:t>
    </dgm:pt>
    <dgm:pt modelId="{D41A6161-E53D-4301-A69C-AAA367DAC34E}" type="parTrans" cxnId="{3A4C5A39-5101-4B2E-970A-856E478936CD}">
      <dgm:prSet/>
      <dgm:spPr/>
      <dgm:t>
        <a:bodyPr/>
        <a:lstStyle/>
        <a:p>
          <a:endParaRPr lang="tr-TR"/>
        </a:p>
      </dgm:t>
    </dgm:pt>
    <dgm:pt modelId="{70AA8DF8-1B76-4868-8333-2AB7B3C19E0D}" type="sibTrans" cxnId="{3A4C5A39-5101-4B2E-970A-856E478936CD}">
      <dgm:prSet/>
      <dgm:spPr/>
      <dgm:t>
        <a:bodyPr/>
        <a:lstStyle/>
        <a:p>
          <a:endParaRPr lang="tr-TR"/>
        </a:p>
      </dgm:t>
    </dgm:pt>
    <dgm:pt modelId="{F365FD13-B54B-42A6-919C-257BDFCF14C8}">
      <dgm:prSet phldrT="[Metin]"/>
      <dgm:spPr/>
      <dgm:t>
        <a:bodyPr/>
        <a:lstStyle/>
        <a:p>
          <a:r>
            <a:rPr lang="tr-TR" dirty="0" smtClean="0"/>
            <a:t>Kendini Gerçekleştirme</a:t>
          </a:r>
          <a:endParaRPr lang="tr-TR" dirty="0"/>
        </a:p>
      </dgm:t>
    </dgm:pt>
    <dgm:pt modelId="{85AA9911-B77F-4CF0-B536-43DD79ED7E36}" type="parTrans" cxnId="{3F8D68B5-46FB-4DF8-AFDA-FE611222D1A6}">
      <dgm:prSet/>
      <dgm:spPr/>
      <dgm:t>
        <a:bodyPr/>
        <a:lstStyle/>
        <a:p>
          <a:endParaRPr lang="tr-TR"/>
        </a:p>
      </dgm:t>
    </dgm:pt>
    <dgm:pt modelId="{F6CD657F-8A0A-4AEE-9B60-EE168B27039F}" type="sibTrans" cxnId="{3F8D68B5-46FB-4DF8-AFDA-FE611222D1A6}">
      <dgm:prSet/>
      <dgm:spPr/>
      <dgm:t>
        <a:bodyPr/>
        <a:lstStyle/>
        <a:p>
          <a:endParaRPr lang="tr-TR"/>
        </a:p>
      </dgm:t>
    </dgm:pt>
    <dgm:pt modelId="{27AC6831-EC76-49A2-9A8A-C88043455147}" type="pres">
      <dgm:prSet presAssocID="{6FBBA56C-FBBC-4AB7-A083-84F32C214741}" presName="Name0" presStyleCnt="0">
        <dgm:presLayoutVars>
          <dgm:dir/>
          <dgm:animLvl val="lvl"/>
          <dgm:resizeHandles val="exact"/>
        </dgm:presLayoutVars>
      </dgm:prSet>
      <dgm:spPr/>
    </dgm:pt>
    <dgm:pt modelId="{A986D98C-7717-4D2E-BDEE-4820576A6400}" type="pres">
      <dgm:prSet presAssocID="{F365FD13-B54B-42A6-919C-257BDFCF14C8}" presName="Name8" presStyleCnt="0"/>
      <dgm:spPr/>
    </dgm:pt>
    <dgm:pt modelId="{AEDB1D43-AD5B-4F01-9323-C7BE7FE25608}" type="pres">
      <dgm:prSet presAssocID="{F365FD13-B54B-42A6-919C-257BDFCF14C8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A8D5316-79A3-46E2-8AED-5C5F1E8D404D}" type="pres">
      <dgm:prSet presAssocID="{F365FD13-B54B-42A6-919C-257BDFCF14C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EC25242-8556-46ED-9D25-82FCE54D8D3F}" type="pres">
      <dgm:prSet presAssocID="{60E01FE6-65C6-485F-A5AC-9DEC70A0C130}" presName="Name8" presStyleCnt="0"/>
      <dgm:spPr/>
    </dgm:pt>
    <dgm:pt modelId="{A16F5AB7-7821-486E-BACB-93EACC4CF3EE}" type="pres">
      <dgm:prSet presAssocID="{60E01FE6-65C6-485F-A5AC-9DEC70A0C130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D743135-3B26-42A6-9F52-5ED80C491792}" type="pres">
      <dgm:prSet presAssocID="{60E01FE6-65C6-485F-A5AC-9DEC70A0C13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1D445E7-4980-4821-8E18-1CD87895085B}" type="pres">
      <dgm:prSet presAssocID="{5C277FAB-C00F-4301-B8CD-42123EB3A788}" presName="Name8" presStyleCnt="0"/>
      <dgm:spPr/>
    </dgm:pt>
    <dgm:pt modelId="{7DB8DF85-7944-4D57-AC1D-CF663600010E}" type="pres">
      <dgm:prSet presAssocID="{5C277FAB-C00F-4301-B8CD-42123EB3A788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865ED78-2B45-4114-AD5E-2BA26483FB44}" type="pres">
      <dgm:prSet presAssocID="{5C277FAB-C00F-4301-B8CD-42123EB3A78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4ADD5D-D753-4BDA-B69C-F451A0FBA6FD}" type="pres">
      <dgm:prSet presAssocID="{C07CC818-403E-48DC-9493-F96ADE8C63D8}" presName="Name8" presStyleCnt="0"/>
      <dgm:spPr/>
    </dgm:pt>
    <dgm:pt modelId="{13B85B82-05CB-4984-B47E-86D52B67B0A9}" type="pres">
      <dgm:prSet presAssocID="{C07CC818-403E-48DC-9493-F96ADE8C63D8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80BB7F9-829D-4D7B-A0F9-6BF6F56BEBAC}" type="pres">
      <dgm:prSet presAssocID="{C07CC818-403E-48DC-9493-F96ADE8C63D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F55D3A4-0CDF-4A7E-B0D6-4FEB0886E375}" type="pres">
      <dgm:prSet presAssocID="{02B2B19A-5365-4F6C-8EEB-36657FAB586F}" presName="Name8" presStyleCnt="0"/>
      <dgm:spPr/>
    </dgm:pt>
    <dgm:pt modelId="{9767A410-A17F-4003-93B3-F4333902F9C3}" type="pres">
      <dgm:prSet presAssocID="{02B2B19A-5365-4F6C-8EEB-36657FAB586F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1138037-1218-4633-80C4-BE7EB64362DD}" type="pres">
      <dgm:prSet presAssocID="{02B2B19A-5365-4F6C-8EEB-36657FAB586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BD4339E-DE87-425D-9CB4-84E3139C49F6}" type="presOf" srcId="{02B2B19A-5365-4F6C-8EEB-36657FAB586F}" destId="{91138037-1218-4633-80C4-BE7EB64362DD}" srcOrd="1" destOrd="0" presId="urn:microsoft.com/office/officeart/2005/8/layout/pyramid1"/>
    <dgm:cxn modelId="{52BD55A3-4E51-46DD-B098-5AB615AD847E}" type="presOf" srcId="{02B2B19A-5365-4F6C-8EEB-36657FAB586F}" destId="{9767A410-A17F-4003-93B3-F4333902F9C3}" srcOrd="0" destOrd="0" presId="urn:microsoft.com/office/officeart/2005/8/layout/pyramid1"/>
    <dgm:cxn modelId="{679289DD-19FC-4408-BE5A-53A6EAAD9988}" type="presOf" srcId="{F365FD13-B54B-42A6-919C-257BDFCF14C8}" destId="{AEDB1D43-AD5B-4F01-9323-C7BE7FE25608}" srcOrd="0" destOrd="0" presId="urn:microsoft.com/office/officeart/2005/8/layout/pyramid1"/>
    <dgm:cxn modelId="{F5BD7CB0-BCDE-4CB6-839F-1536B7282AF7}" srcId="{6FBBA56C-FBBC-4AB7-A083-84F32C214741}" destId="{5C277FAB-C00F-4301-B8CD-42123EB3A788}" srcOrd="2" destOrd="0" parTransId="{B4157F24-367F-4B71-9E73-3BDB8F01AA46}" sibTransId="{26FD464A-A92B-4908-8D1A-0B94F1E637FD}"/>
    <dgm:cxn modelId="{D9AA7F26-B375-4D8E-B01C-63439F269FE4}" srcId="{6FBBA56C-FBBC-4AB7-A083-84F32C214741}" destId="{C07CC818-403E-48DC-9493-F96ADE8C63D8}" srcOrd="3" destOrd="0" parTransId="{4E7ECB86-ED89-45BA-948F-3F8978EF90DA}" sibTransId="{11FB8DC2-29DD-4FA9-AFDD-E06708C2BD7F}"/>
    <dgm:cxn modelId="{3A4C5A39-5101-4B2E-970A-856E478936CD}" srcId="{6FBBA56C-FBBC-4AB7-A083-84F32C214741}" destId="{02B2B19A-5365-4F6C-8EEB-36657FAB586F}" srcOrd="4" destOrd="0" parTransId="{D41A6161-E53D-4301-A69C-AAA367DAC34E}" sibTransId="{70AA8DF8-1B76-4868-8333-2AB7B3C19E0D}"/>
    <dgm:cxn modelId="{25F89181-9F74-4395-AFD2-01954FEC14D1}" type="presOf" srcId="{60E01FE6-65C6-485F-A5AC-9DEC70A0C130}" destId="{A16F5AB7-7821-486E-BACB-93EACC4CF3EE}" srcOrd="0" destOrd="0" presId="urn:microsoft.com/office/officeart/2005/8/layout/pyramid1"/>
    <dgm:cxn modelId="{1536F2C6-3289-4B3E-928F-0BC1E2A3C571}" type="presOf" srcId="{C07CC818-403E-48DC-9493-F96ADE8C63D8}" destId="{13B85B82-05CB-4984-B47E-86D52B67B0A9}" srcOrd="0" destOrd="0" presId="urn:microsoft.com/office/officeart/2005/8/layout/pyramid1"/>
    <dgm:cxn modelId="{83226235-B78C-4DA7-B8EE-960DA5DBC77A}" type="presOf" srcId="{5C277FAB-C00F-4301-B8CD-42123EB3A788}" destId="{7DB8DF85-7944-4D57-AC1D-CF663600010E}" srcOrd="0" destOrd="0" presId="urn:microsoft.com/office/officeart/2005/8/layout/pyramid1"/>
    <dgm:cxn modelId="{0B44DB6A-242C-40AB-A27F-5864411A9A60}" srcId="{6FBBA56C-FBBC-4AB7-A083-84F32C214741}" destId="{60E01FE6-65C6-485F-A5AC-9DEC70A0C130}" srcOrd="1" destOrd="0" parTransId="{E510389A-1BF0-4954-BFFB-C18AE64025E0}" sibTransId="{9860F4A1-4357-4CF5-A6EB-3B2F67AA893A}"/>
    <dgm:cxn modelId="{55AC07FB-BD82-4CC9-8E24-6D66F98C6C84}" type="presOf" srcId="{60E01FE6-65C6-485F-A5AC-9DEC70A0C130}" destId="{0D743135-3B26-42A6-9F52-5ED80C491792}" srcOrd="1" destOrd="0" presId="urn:microsoft.com/office/officeart/2005/8/layout/pyramid1"/>
    <dgm:cxn modelId="{3F8D68B5-46FB-4DF8-AFDA-FE611222D1A6}" srcId="{6FBBA56C-FBBC-4AB7-A083-84F32C214741}" destId="{F365FD13-B54B-42A6-919C-257BDFCF14C8}" srcOrd="0" destOrd="0" parTransId="{85AA9911-B77F-4CF0-B536-43DD79ED7E36}" sibTransId="{F6CD657F-8A0A-4AEE-9B60-EE168B27039F}"/>
    <dgm:cxn modelId="{55610EE0-354A-4DCD-9D97-73358408CC2C}" type="presOf" srcId="{6FBBA56C-FBBC-4AB7-A083-84F32C214741}" destId="{27AC6831-EC76-49A2-9A8A-C88043455147}" srcOrd="0" destOrd="0" presId="urn:microsoft.com/office/officeart/2005/8/layout/pyramid1"/>
    <dgm:cxn modelId="{A1367C3F-CC60-489A-AB20-928D377C0AFD}" type="presOf" srcId="{5C277FAB-C00F-4301-B8CD-42123EB3A788}" destId="{5865ED78-2B45-4114-AD5E-2BA26483FB44}" srcOrd="1" destOrd="0" presId="urn:microsoft.com/office/officeart/2005/8/layout/pyramid1"/>
    <dgm:cxn modelId="{EF9DE86F-6804-4362-9856-EC67507E8C17}" type="presOf" srcId="{C07CC818-403E-48DC-9493-F96ADE8C63D8}" destId="{D80BB7F9-829D-4D7B-A0F9-6BF6F56BEBAC}" srcOrd="1" destOrd="0" presId="urn:microsoft.com/office/officeart/2005/8/layout/pyramid1"/>
    <dgm:cxn modelId="{513F9F44-DD4D-4172-A99A-3328C927EFB0}" type="presOf" srcId="{F365FD13-B54B-42A6-919C-257BDFCF14C8}" destId="{6A8D5316-79A3-46E2-8AED-5C5F1E8D404D}" srcOrd="1" destOrd="0" presId="urn:microsoft.com/office/officeart/2005/8/layout/pyramid1"/>
    <dgm:cxn modelId="{5F89B7D5-325C-4764-8410-09CE833FE6FA}" type="presParOf" srcId="{27AC6831-EC76-49A2-9A8A-C88043455147}" destId="{A986D98C-7717-4D2E-BDEE-4820576A6400}" srcOrd="0" destOrd="0" presId="urn:microsoft.com/office/officeart/2005/8/layout/pyramid1"/>
    <dgm:cxn modelId="{A1BE887B-E770-464B-B993-82C91A9059DD}" type="presParOf" srcId="{A986D98C-7717-4D2E-BDEE-4820576A6400}" destId="{AEDB1D43-AD5B-4F01-9323-C7BE7FE25608}" srcOrd="0" destOrd="0" presId="urn:microsoft.com/office/officeart/2005/8/layout/pyramid1"/>
    <dgm:cxn modelId="{A6BA32B9-C2F6-435F-8C04-1EBAF41A26C6}" type="presParOf" srcId="{A986D98C-7717-4D2E-BDEE-4820576A6400}" destId="{6A8D5316-79A3-46E2-8AED-5C5F1E8D404D}" srcOrd="1" destOrd="0" presId="urn:microsoft.com/office/officeart/2005/8/layout/pyramid1"/>
    <dgm:cxn modelId="{43C81210-5003-4CE6-9A66-B5D15E77C281}" type="presParOf" srcId="{27AC6831-EC76-49A2-9A8A-C88043455147}" destId="{7EC25242-8556-46ED-9D25-82FCE54D8D3F}" srcOrd="1" destOrd="0" presId="urn:microsoft.com/office/officeart/2005/8/layout/pyramid1"/>
    <dgm:cxn modelId="{693BC0AE-9F80-411E-BC46-070B86C99936}" type="presParOf" srcId="{7EC25242-8556-46ED-9D25-82FCE54D8D3F}" destId="{A16F5AB7-7821-486E-BACB-93EACC4CF3EE}" srcOrd="0" destOrd="0" presId="urn:microsoft.com/office/officeart/2005/8/layout/pyramid1"/>
    <dgm:cxn modelId="{19E821FF-BEBB-40F2-89A0-454174FD1D58}" type="presParOf" srcId="{7EC25242-8556-46ED-9D25-82FCE54D8D3F}" destId="{0D743135-3B26-42A6-9F52-5ED80C491792}" srcOrd="1" destOrd="0" presId="urn:microsoft.com/office/officeart/2005/8/layout/pyramid1"/>
    <dgm:cxn modelId="{BAA8D981-CA00-4A44-A666-C99D0A0E5E19}" type="presParOf" srcId="{27AC6831-EC76-49A2-9A8A-C88043455147}" destId="{61D445E7-4980-4821-8E18-1CD87895085B}" srcOrd="2" destOrd="0" presId="urn:microsoft.com/office/officeart/2005/8/layout/pyramid1"/>
    <dgm:cxn modelId="{C416D1DC-586C-4286-BE5B-B9FF1B6084BB}" type="presParOf" srcId="{61D445E7-4980-4821-8E18-1CD87895085B}" destId="{7DB8DF85-7944-4D57-AC1D-CF663600010E}" srcOrd="0" destOrd="0" presId="urn:microsoft.com/office/officeart/2005/8/layout/pyramid1"/>
    <dgm:cxn modelId="{3F137F66-C4AE-4697-B732-00C456D7B489}" type="presParOf" srcId="{61D445E7-4980-4821-8E18-1CD87895085B}" destId="{5865ED78-2B45-4114-AD5E-2BA26483FB44}" srcOrd="1" destOrd="0" presId="urn:microsoft.com/office/officeart/2005/8/layout/pyramid1"/>
    <dgm:cxn modelId="{94C0123D-0149-4773-A5AD-488BA00E263A}" type="presParOf" srcId="{27AC6831-EC76-49A2-9A8A-C88043455147}" destId="{164ADD5D-D753-4BDA-B69C-F451A0FBA6FD}" srcOrd="3" destOrd="0" presId="urn:microsoft.com/office/officeart/2005/8/layout/pyramid1"/>
    <dgm:cxn modelId="{C71ED332-F4CE-4174-86DC-46D4BBFECD45}" type="presParOf" srcId="{164ADD5D-D753-4BDA-B69C-F451A0FBA6FD}" destId="{13B85B82-05CB-4984-B47E-86D52B67B0A9}" srcOrd="0" destOrd="0" presId="urn:microsoft.com/office/officeart/2005/8/layout/pyramid1"/>
    <dgm:cxn modelId="{B8045333-3CCC-4FA6-9372-4A508F983A59}" type="presParOf" srcId="{164ADD5D-D753-4BDA-B69C-F451A0FBA6FD}" destId="{D80BB7F9-829D-4D7B-A0F9-6BF6F56BEBAC}" srcOrd="1" destOrd="0" presId="urn:microsoft.com/office/officeart/2005/8/layout/pyramid1"/>
    <dgm:cxn modelId="{841F74B7-3CD3-4069-AB32-F836AFD70055}" type="presParOf" srcId="{27AC6831-EC76-49A2-9A8A-C88043455147}" destId="{4F55D3A4-0CDF-4A7E-B0D6-4FEB0886E375}" srcOrd="4" destOrd="0" presId="urn:microsoft.com/office/officeart/2005/8/layout/pyramid1"/>
    <dgm:cxn modelId="{AF1466DB-3F2B-42FD-9FE2-5C4DE8583748}" type="presParOf" srcId="{4F55D3A4-0CDF-4A7E-B0D6-4FEB0886E375}" destId="{9767A410-A17F-4003-93B3-F4333902F9C3}" srcOrd="0" destOrd="0" presId="urn:microsoft.com/office/officeart/2005/8/layout/pyramid1"/>
    <dgm:cxn modelId="{0B4B22DA-7F22-4706-AE70-4B0E07BA4DAE}" type="presParOf" srcId="{4F55D3A4-0CDF-4A7E-B0D6-4FEB0886E375}" destId="{91138037-1218-4633-80C4-BE7EB64362DD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2EF21D-43A5-4BA9-923E-323B03BAE94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58C15016-2A57-4FB4-913E-A030B1DE760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İktisadilik Prensibi</a:t>
          </a:r>
          <a:endParaRPr kumimoji="0" lang="en-US" alt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A15F6D5B-2945-45D9-8707-CD13672DF46A}" type="parTrans" cxnId="{D7CC2A28-644D-4807-B87D-A177D9EA3F2F}">
      <dgm:prSet/>
      <dgm:spPr/>
    </dgm:pt>
    <dgm:pt modelId="{918580C0-B7FB-40BA-B9F1-266C8E616667}" type="sibTrans" cxnId="{D7CC2A28-644D-4807-B87D-A177D9EA3F2F}">
      <dgm:prSet/>
      <dgm:spPr/>
    </dgm:pt>
    <dgm:pt modelId="{FDB7935C-49AA-47C5-B0BB-CABC1F0C78D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Tutumluluk</a:t>
          </a:r>
          <a:endParaRPr kumimoji="0" lang="en-US" alt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807B07DA-898A-4F11-9B9F-6FF07C82E188}" type="parTrans" cxnId="{FB1175C2-FB31-4E4F-893D-C846A933361A}">
      <dgm:prSet/>
      <dgm:spPr/>
    </dgm:pt>
    <dgm:pt modelId="{EC646652-139A-436D-85BF-D48E6C24D70B}" type="sibTrans" cxnId="{FB1175C2-FB31-4E4F-893D-C846A933361A}">
      <dgm:prSet/>
      <dgm:spPr/>
    </dgm:pt>
    <dgm:pt modelId="{B1970592-F779-40EA-8BDA-B49B6F97795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Maksimum Prensibi</a:t>
          </a:r>
          <a:endParaRPr kumimoji="0" lang="en-US" alt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B9740E5D-C77A-403F-8BCB-509C9140A33D}" type="parTrans" cxnId="{203C8FCE-5D76-45A8-9102-D428190E105B}">
      <dgm:prSet/>
      <dgm:spPr/>
    </dgm:pt>
    <dgm:pt modelId="{F08C3C93-B94C-4380-BA72-D2848002E92A}" type="sibTrans" cxnId="{203C8FCE-5D76-45A8-9102-D428190E105B}">
      <dgm:prSet/>
      <dgm:spPr/>
    </dgm:pt>
    <dgm:pt modelId="{1B97CAD3-BF5A-4249-9461-E0CE2D216F2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Minimum Prensibi</a:t>
          </a:r>
          <a:endParaRPr kumimoji="0" lang="en-US" alt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43D980A2-7D3F-47E0-952F-2F2BCE6FC751}" type="parTrans" cxnId="{2672C8F6-77F9-4DC6-80AC-5F739E136982}">
      <dgm:prSet/>
      <dgm:spPr/>
    </dgm:pt>
    <dgm:pt modelId="{1463501F-0FB6-456E-BD8D-9A0E03E94EF6}" type="sibTrans" cxnId="{2672C8F6-77F9-4DC6-80AC-5F739E136982}">
      <dgm:prSet/>
      <dgm:spPr/>
    </dgm:pt>
    <dgm:pt modelId="{1812B4D0-4D91-42D6-9AF9-30286B9C601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Talebe Dönüklük</a:t>
          </a:r>
          <a:endParaRPr kumimoji="0" lang="en-US" alt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5CB9AFE7-BD88-4C41-802B-4C274390814A}" type="parTrans" cxnId="{56DE1F03-E9B9-4A01-91D3-728C68E3B432}">
      <dgm:prSet/>
      <dgm:spPr/>
    </dgm:pt>
    <dgm:pt modelId="{5D828A0B-2048-4104-B788-7AD60C6DC2B4}" type="sibTrans" cxnId="{56DE1F03-E9B9-4A01-91D3-728C68E3B432}">
      <dgm:prSet/>
      <dgm:spPr/>
    </dgm:pt>
    <dgm:pt modelId="{4502B558-6374-44C0-A37E-D989E3EE0D80}" type="pres">
      <dgm:prSet presAssocID="{F22EF21D-43A5-4BA9-923E-323B03BAE94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B2B357C-D35E-40F9-8103-9F1F3E09DAA5}" type="pres">
      <dgm:prSet presAssocID="{58C15016-2A57-4FB4-913E-A030B1DE7606}" presName="hierRoot1" presStyleCnt="0">
        <dgm:presLayoutVars>
          <dgm:hierBranch/>
        </dgm:presLayoutVars>
      </dgm:prSet>
      <dgm:spPr/>
    </dgm:pt>
    <dgm:pt modelId="{662377CA-ED83-45AE-8D3A-E94346DA378B}" type="pres">
      <dgm:prSet presAssocID="{58C15016-2A57-4FB4-913E-A030B1DE7606}" presName="rootComposite1" presStyleCnt="0"/>
      <dgm:spPr/>
    </dgm:pt>
    <dgm:pt modelId="{592C631B-8F77-44EC-B0B1-AE5F0466E73B}" type="pres">
      <dgm:prSet presAssocID="{58C15016-2A57-4FB4-913E-A030B1DE760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F64C3F-056D-4341-B902-05C8A07539B8}" type="pres">
      <dgm:prSet presAssocID="{58C15016-2A57-4FB4-913E-A030B1DE760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C46FD0C-6A9B-4FEA-B9BF-7A6FE5C50F8D}" type="pres">
      <dgm:prSet presAssocID="{58C15016-2A57-4FB4-913E-A030B1DE7606}" presName="hierChild2" presStyleCnt="0"/>
      <dgm:spPr/>
    </dgm:pt>
    <dgm:pt modelId="{20F6E57D-894B-4F55-9A94-425F16A57A8D}" type="pres">
      <dgm:prSet presAssocID="{807B07DA-898A-4F11-9B9F-6FF07C82E188}" presName="Name35" presStyleLbl="parChTrans1D2" presStyleIdx="0" presStyleCnt="2"/>
      <dgm:spPr/>
    </dgm:pt>
    <dgm:pt modelId="{B32AF61D-5AD1-4AE1-8FCF-51CBA885E386}" type="pres">
      <dgm:prSet presAssocID="{FDB7935C-49AA-47C5-B0BB-CABC1F0C78D8}" presName="hierRoot2" presStyleCnt="0">
        <dgm:presLayoutVars>
          <dgm:hierBranch/>
        </dgm:presLayoutVars>
      </dgm:prSet>
      <dgm:spPr/>
    </dgm:pt>
    <dgm:pt modelId="{CF9A14B0-A3CD-4F48-988F-AC3E29491A64}" type="pres">
      <dgm:prSet presAssocID="{FDB7935C-49AA-47C5-B0BB-CABC1F0C78D8}" presName="rootComposite" presStyleCnt="0"/>
      <dgm:spPr/>
    </dgm:pt>
    <dgm:pt modelId="{15BB3E59-E82D-4BFE-BF17-FA6F91A5A38B}" type="pres">
      <dgm:prSet presAssocID="{FDB7935C-49AA-47C5-B0BB-CABC1F0C78D8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5A8C71-2A08-4787-84FD-DC857E4E150B}" type="pres">
      <dgm:prSet presAssocID="{FDB7935C-49AA-47C5-B0BB-CABC1F0C78D8}" presName="rootConnector" presStyleLbl="node2" presStyleIdx="0" presStyleCnt="2"/>
      <dgm:spPr/>
      <dgm:t>
        <a:bodyPr/>
        <a:lstStyle/>
        <a:p>
          <a:endParaRPr lang="en-US"/>
        </a:p>
      </dgm:t>
    </dgm:pt>
    <dgm:pt modelId="{0C233AE0-8AA1-4666-A4B9-62CD5398B73A}" type="pres">
      <dgm:prSet presAssocID="{FDB7935C-49AA-47C5-B0BB-CABC1F0C78D8}" presName="hierChild4" presStyleCnt="0"/>
      <dgm:spPr/>
    </dgm:pt>
    <dgm:pt modelId="{84EF2709-2FF6-4416-A100-2209F4E0684E}" type="pres">
      <dgm:prSet presAssocID="{B9740E5D-C77A-403F-8BCB-509C9140A33D}" presName="Name35" presStyleLbl="parChTrans1D3" presStyleIdx="0" presStyleCnt="2"/>
      <dgm:spPr/>
    </dgm:pt>
    <dgm:pt modelId="{60F179CB-8E76-4A47-B831-BA67AE0F6079}" type="pres">
      <dgm:prSet presAssocID="{B1970592-F779-40EA-8BDA-B49B6F977957}" presName="hierRoot2" presStyleCnt="0">
        <dgm:presLayoutVars>
          <dgm:hierBranch val="r"/>
        </dgm:presLayoutVars>
      </dgm:prSet>
      <dgm:spPr/>
    </dgm:pt>
    <dgm:pt modelId="{E2F75144-FEF3-47CA-B60F-52A2CA7F797B}" type="pres">
      <dgm:prSet presAssocID="{B1970592-F779-40EA-8BDA-B49B6F977957}" presName="rootComposite" presStyleCnt="0"/>
      <dgm:spPr/>
    </dgm:pt>
    <dgm:pt modelId="{2F493997-2ED1-43D5-9C0B-21381482E9AF}" type="pres">
      <dgm:prSet presAssocID="{B1970592-F779-40EA-8BDA-B49B6F977957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276C038-C18A-4F1F-9069-E2EDF81C05F1}" type="pres">
      <dgm:prSet presAssocID="{B1970592-F779-40EA-8BDA-B49B6F977957}" presName="rootConnector" presStyleLbl="node3" presStyleIdx="0" presStyleCnt="2"/>
      <dgm:spPr/>
      <dgm:t>
        <a:bodyPr/>
        <a:lstStyle/>
        <a:p>
          <a:endParaRPr lang="en-US"/>
        </a:p>
      </dgm:t>
    </dgm:pt>
    <dgm:pt modelId="{0F159CC6-2E5F-4F9A-A93B-1077F2A71AEB}" type="pres">
      <dgm:prSet presAssocID="{B1970592-F779-40EA-8BDA-B49B6F977957}" presName="hierChild4" presStyleCnt="0"/>
      <dgm:spPr/>
    </dgm:pt>
    <dgm:pt modelId="{527DF143-7F11-4FE8-A300-B7E2157A1919}" type="pres">
      <dgm:prSet presAssocID="{B1970592-F779-40EA-8BDA-B49B6F977957}" presName="hierChild5" presStyleCnt="0"/>
      <dgm:spPr/>
    </dgm:pt>
    <dgm:pt modelId="{F088D006-F4CF-4135-9D0B-E8F3A5711FB0}" type="pres">
      <dgm:prSet presAssocID="{43D980A2-7D3F-47E0-952F-2F2BCE6FC751}" presName="Name35" presStyleLbl="parChTrans1D3" presStyleIdx="1" presStyleCnt="2"/>
      <dgm:spPr/>
    </dgm:pt>
    <dgm:pt modelId="{4EA223AA-C17C-4AFD-B954-E08BF7DC94BD}" type="pres">
      <dgm:prSet presAssocID="{1B97CAD3-BF5A-4249-9461-E0CE2D216F28}" presName="hierRoot2" presStyleCnt="0">
        <dgm:presLayoutVars>
          <dgm:hierBranch val="r"/>
        </dgm:presLayoutVars>
      </dgm:prSet>
      <dgm:spPr/>
    </dgm:pt>
    <dgm:pt modelId="{D9D2C9DE-C564-4784-BEC3-791B51BDE054}" type="pres">
      <dgm:prSet presAssocID="{1B97CAD3-BF5A-4249-9461-E0CE2D216F28}" presName="rootComposite" presStyleCnt="0"/>
      <dgm:spPr/>
    </dgm:pt>
    <dgm:pt modelId="{06026611-4125-4BC5-BBC9-5D5116251820}" type="pres">
      <dgm:prSet presAssocID="{1B97CAD3-BF5A-4249-9461-E0CE2D216F28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501AE7-96B0-4B5E-9E0E-5D997A1778B7}" type="pres">
      <dgm:prSet presAssocID="{1B97CAD3-BF5A-4249-9461-E0CE2D216F28}" presName="rootConnector" presStyleLbl="node3" presStyleIdx="1" presStyleCnt="2"/>
      <dgm:spPr/>
      <dgm:t>
        <a:bodyPr/>
        <a:lstStyle/>
        <a:p>
          <a:endParaRPr lang="en-US"/>
        </a:p>
      </dgm:t>
    </dgm:pt>
    <dgm:pt modelId="{EAC7F371-20C5-415F-A0D4-4573046FAF23}" type="pres">
      <dgm:prSet presAssocID="{1B97CAD3-BF5A-4249-9461-E0CE2D216F28}" presName="hierChild4" presStyleCnt="0"/>
      <dgm:spPr/>
    </dgm:pt>
    <dgm:pt modelId="{1823E060-24E7-4309-B7E9-D345209EDD86}" type="pres">
      <dgm:prSet presAssocID="{1B97CAD3-BF5A-4249-9461-E0CE2D216F28}" presName="hierChild5" presStyleCnt="0"/>
      <dgm:spPr/>
    </dgm:pt>
    <dgm:pt modelId="{FB231B06-C651-4325-9F19-767A37AB3857}" type="pres">
      <dgm:prSet presAssocID="{FDB7935C-49AA-47C5-B0BB-CABC1F0C78D8}" presName="hierChild5" presStyleCnt="0"/>
      <dgm:spPr/>
    </dgm:pt>
    <dgm:pt modelId="{BC1C122D-ED12-45C1-B9F4-9755919286A0}" type="pres">
      <dgm:prSet presAssocID="{5CB9AFE7-BD88-4C41-802B-4C274390814A}" presName="Name35" presStyleLbl="parChTrans1D2" presStyleIdx="1" presStyleCnt="2"/>
      <dgm:spPr/>
    </dgm:pt>
    <dgm:pt modelId="{ED964FC7-00EA-475B-BFB4-E9376DE3D23F}" type="pres">
      <dgm:prSet presAssocID="{1812B4D0-4D91-42D6-9AF9-30286B9C6012}" presName="hierRoot2" presStyleCnt="0">
        <dgm:presLayoutVars>
          <dgm:hierBranch/>
        </dgm:presLayoutVars>
      </dgm:prSet>
      <dgm:spPr/>
    </dgm:pt>
    <dgm:pt modelId="{F48892B7-F91D-4263-B77A-B855AF0233B4}" type="pres">
      <dgm:prSet presAssocID="{1812B4D0-4D91-42D6-9AF9-30286B9C6012}" presName="rootComposite" presStyleCnt="0"/>
      <dgm:spPr/>
    </dgm:pt>
    <dgm:pt modelId="{95CED6FA-E4EE-459F-9E8E-D19E9874052C}" type="pres">
      <dgm:prSet presAssocID="{1812B4D0-4D91-42D6-9AF9-30286B9C601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19A2C5-5AF6-4FA9-BE15-12268A7577EE}" type="pres">
      <dgm:prSet presAssocID="{1812B4D0-4D91-42D6-9AF9-30286B9C6012}" presName="rootConnector" presStyleLbl="node2" presStyleIdx="1" presStyleCnt="2"/>
      <dgm:spPr/>
      <dgm:t>
        <a:bodyPr/>
        <a:lstStyle/>
        <a:p>
          <a:endParaRPr lang="en-US"/>
        </a:p>
      </dgm:t>
    </dgm:pt>
    <dgm:pt modelId="{D83B8A97-2B8C-4174-B714-3A3D2938DAAD}" type="pres">
      <dgm:prSet presAssocID="{1812B4D0-4D91-42D6-9AF9-30286B9C6012}" presName="hierChild4" presStyleCnt="0"/>
      <dgm:spPr/>
    </dgm:pt>
    <dgm:pt modelId="{0F80D0E5-C4F4-4FF7-802F-A8EEB441BB06}" type="pres">
      <dgm:prSet presAssocID="{1812B4D0-4D91-42D6-9AF9-30286B9C6012}" presName="hierChild5" presStyleCnt="0"/>
      <dgm:spPr/>
    </dgm:pt>
    <dgm:pt modelId="{05DFD49A-16A2-4D2E-AC7D-0C3EEDCB5BB2}" type="pres">
      <dgm:prSet presAssocID="{58C15016-2A57-4FB4-913E-A030B1DE7606}" presName="hierChild3" presStyleCnt="0"/>
      <dgm:spPr/>
    </dgm:pt>
  </dgm:ptLst>
  <dgm:cxnLst>
    <dgm:cxn modelId="{7E513075-7283-4849-AC0D-BBA2DD031FB9}" type="presOf" srcId="{FDB7935C-49AA-47C5-B0BB-CABC1F0C78D8}" destId="{15BB3E59-E82D-4BFE-BF17-FA6F91A5A38B}" srcOrd="0" destOrd="0" presId="urn:microsoft.com/office/officeart/2005/8/layout/orgChart1"/>
    <dgm:cxn modelId="{203C8FCE-5D76-45A8-9102-D428190E105B}" srcId="{FDB7935C-49AA-47C5-B0BB-CABC1F0C78D8}" destId="{B1970592-F779-40EA-8BDA-B49B6F977957}" srcOrd="0" destOrd="0" parTransId="{B9740E5D-C77A-403F-8BCB-509C9140A33D}" sibTransId="{F08C3C93-B94C-4380-BA72-D2848002E92A}"/>
    <dgm:cxn modelId="{07EF49E4-BA3E-4247-9A1B-A3E2E050AADC}" type="presOf" srcId="{B9740E5D-C77A-403F-8BCB-509C9140A33D}" destId="{84EF2709-2FF6-4416-A100-2209F4E0684E}" srcOrd="0" destOrd="0" presId="urn:microsoft.com/office/officeart/2005/8/layout/orgChart1"/>
    <dgm:cxn modelId="{D7CC2A28-644D-4807-B87D-A177D9EA3F2F}" srcId="{F22EF21D-43A5-4BA9-923E-323B03BAE940}" destId="{58C15016-2A57-4FB4-913E-A030B1DE7606}" srcOrd="0" destOrd="0" parTransId="{A15F6D5B-2945-45D9-8707-CD13672DF46A}" sibTransId="{918580C0-B7FB-40BA-B9F1-266C8E616667}"/>
    <dgm:cxn modelId="{E6D2E60F-848D-408E-AF85-EE2F8278DD81}" type="presOf" srcId="{1812B4D0-4D91-42D6-9AF9-30286B9C6012}" destId="{95CED6FA-E4EE-459F-9E8E-D19E9874052C}" srcOrd="0" destOrd="0" presId="urn:microsoft.com/office/officeart/2005/8/layout/orgChart1"/>
    <dgm:cxn modelId="{FB1175C2-FB31-4E4F-893D-C846A933361A}" srcId="{58C15016-2A57-4FB4-913E-A030B1DE7606}" destId="{FDB7935C-49AA-47C5-B0BB-CABC1F0C78D8}" srcOrd="0" destOrd="0" parTransId="{807B07DA-898A-4F11-9B9F-6FF07C82E188}" sibTransId="{EC646652-139A-436D-85BF-D48E6C24D70B}"/>
    <dgm:cxn modelId="{6F0A83D3-C47A-4841-A69D-C44854498DE2}" type="presOf" srcId="{1B97CAD3-BF5A-4249-9461-E0CE2D216F28}" destId="{06026611-4125-4BC5-BBC9-5D5116251820}" srcOrd="0" destOrd="0" presId="urn:microsoft.com/office/officeart/2005/8/layout/orgChart1"/>
    <dgm:cxn modelId="{4C2E86E5-9FC7-4539-AA60-8C377C1C2B60}" type="presOf" srcId="{43D980A2-7D3F-47E0-952F-2F2BCE6FC751}" destId="{F088D006-F4CF-4135-9D0B-E8F3A5711FB0}" srcOrd="0" destOrd="0" presId="urn:microsoft.com/office/officeart/2005/8/layout/orgChart1"/>
    <dgm:cxn modelId="{27267B6A-284C-4D25-88AB-FB109742C2F7}" type="presOf" srcId="{58C15016-2A57-4FB4-913E-A030B1DE7606}" destId="{592C631B-8F77-44EC-B0B1-AE5F0466E73B}" srcOrd="0" destOrd="0" presId="urn:microsoft.com/office/officeart/2005/8/layout/orgChart1"/>
    <dgm:cxn modelId="{2672C8F6-77F9-4DC6-80AC-5F739E136982}" srcId="{FDB7935C-49AA-47C5-B0BB-CABC1F0C78D8}" destId="{1B97CAD3-BF5A-4249-9461-E0CE2D216F28}" srcOrd="1" destOrd="0" parTransId="{43D980A2-7D3F-47E0-952F-2F2BCE6FC751}" sibTransId="{1463501F-0FB6-456E-BD8D-9A0E03E94EF6}"/>
    <dgm:cxn modelId="{56DE1F03-E9B9-4A01-91D3-728C68E3B432}" srcId="{58C15016-2A57-4FB4-913E-A030B1DE7606}" destId="{1812B4D0-4D91-42D6-9AF9-30286B9C6012}" srcOrd="1" destOrd="0" parTransId="{5CB9AFE7-BD88-4C41-802B-4C274390814A}" sibTransId="{5D828A0B-2048-4104-B788-7AD60C6DC2B4}"/>
    <dgm:cxn modelId="{8476E23D-A821-4EBA-8B59-6317DB398C2D}" type="presOf" srcId="{1B97CAD3-BF5A-4249-9461-E0CE2D216F28}" destId="{E9501AE7-96B0-4B5E-9E0E-5D997A1778B7}" srcOrd="1" destOrd="0" presId="urn:microsoft.com/office/officeart/2005/8/layout/orgChart1"/>
    <dgm:cxn modelId="{BDA3CBA6-2D5D-455D-B532-480DF62557E1}" type="presOf" srcId="{F22EF21D-43A5-4BA9-923E-323B03BAE940}" destId="{4502B558-6374-44C0-A37E-D989E3EE0D80}" srcOrd="0" destOrd="0" presId="urn:microsoft.com/office/officeart/2005/8/layout/orgChart1"/>
    <dgm:cxn modelId="{CFB6F404-7D85-4E01-96CF-7EF91CF851CB}" type="presOf" srcId="{B1970592-F779-40EA-8BDA-B49B6F977957}" destId="{C276C038-C18A-4F1F-9069-E2EDF81C05F1}" srcOrd="1" destOrd="0" presId="urn:microsoft.com/office/officeart/2005/8/layout/orgChart1"/>
    <dgm:cxn modelId="{82B5FFEF-AA07-4666-B109-5E050B4CB06F}" type="presOf" srcId="{807B07DA-898A-4F11-9B9F-6FF07C82E188}" destId="{20F6E57D-894B-4F55-9A94-425F16A57A8D}" srcOrd="0" destOrd="0" presId="urn:microsoft.com/office/officeart/2005/8/layout/orgChart1"/>
    <dgm:cxn modelId="{DD316A84-9E3B-40F8-8CD4-AC75650B5378}" type="presOf" srcId="{FDB7935C-49AA-47C5-B0BB-CABC1F0C78D8}" destId="{625A8C71-2A08-4787-84FD-DC857E4E150B}" srcOrd="1" destOrd="0" presId="urn:microsoft.com/office/officeart/2005/8/layout/orgChart1"/>
    <dgm:cxn modelId="{EDBE3E23-BC6B-4CAD-98A7-7172A06A594E}" type="presOf" srcId="{B1970592-F779-40EA-8BDA-B49B6F977957}" destId="{2F493997-2ED1-43D5-9C0B-21381482E9AF}" srcOrd="0" destOrd="0" presId="urn:microsoft.com/office/officeart/2005/8/layout/orgChart1"/>
    <dgm:cxn modelId="{D08DB50D-3FAF-4EC1-AD92-077FEAB1111E}" type="presOf" srcId="{58C15016-2A57-4FB4-913E-A030B1DE7606}" destId="{CAF64C3F-056D-4341-B902-05C8A07539B8}" srcOrd="1" destOrd="0" presId="urn:microsoft.com/office/officeart/2005/8/layout/orgChart1"/>
    <dgm:cxn modelId="{7DD1F835-9FF4-4F63-AE19-63F0A271BCD0}" type="presOf" srcId="{5CB9AFE7-BD88-4C41-802B-4C274390814A}" destId="{BC1C122D-ED12-45C1-B9F4-9755919286A0}" srcOrd="0" destOrd="0" presId="urn:microsoft.com/office/officeart/2005/8/layout/orgChart1"/>
    <dgm:cxn modelId="{5BC63550-2410-4D3D-BB1A-4E6DA8D589A8}" type="presOf" srcId="{1812B4D0-4D91-42D6-9AF9-30286B9C6012}" destId="{8419A2C5-5AF6-4FA9-BE15-12268A7577EE}" srcOrd="1" destOrd="0" presId="urn:microsoft.com/office/officeart/2005/8/layout/orgChart1"/>
    <dgm:cxn modelId="{134DF9C3-53B9-4834-A877-6E7FC7EBBCED}" type="presParOf" srcId="{4502B558-6374-44C0-A37E-D989E3EE0D80}" destId="{BB2B357C-D35E-40F9-8103-9F1F3E09DAA5}" srcOrd="0" destOrd="0" presId="urn:microsoft.com/office/officeart/2005/8/layout/orgChart1"/>
    <dgm:cxn modelId="{86974B0A-9770-4E7C-95EB-585E336C54DE}" type="presParOf" srcId="{BB2B357C-D35E-40F9-8103-9F1F3E09DAA5}" destId="{662377CA-ED83-45AE-8D3A-E94346DA378B}" srcOrd="0" destOrd="0" presId="urn:microsoft.com/office/officeart/2005/8/layout/orgChart1"/>
    <dgm:cxn modelId="{5EFF8D8E-9D23-4D94-937B-335B0E4C1B0A}" type="presParOf" srcId="{662377CA-ED83-45AE-8D3A-E94346DA378B}" destId="{592C631B-8F77-44EC-B0B1-AE5F0466E73B}" srcOrd="0" destOrd="0" presId="urn:microsoft.com/office/officeart/2005/8/layout/orgChart1"/>
    <dgm:cxn modelId="{836F3AAB-604A-4EC3-867F-18DE635AD27B}" type="presParOf" srcId="{662377CA-ED83-45AE-8D3A-E94346DA378B}" destId="{CAF64C3F-056D-4341-B902-05C8A07539B8}" srcOrd="1" destOrd="0" presId="urn:microsoft.com/office/officeart/2005/8/layout/orgChart1"/>
    <dgm:cxn modelId="{14F93C71-3B60-46D6-BBCF-8FC553DD70E0}" type="presParOf" srcId="{BB2B357C-D35E-40F9-8103-9F1F3E09DAA5}" destId="{6C46FD0C-6A9B-4FEA-B9BF-7A6FE5C50F8D}" srcOrd="1" destOrd="0" presId="urn:microsoft.com/office/officeart/2005/8/layout/orgChart1"/>
    <dgm:cxn modelId="{687047D9-DF3B-43F9-B6C9-CA261C87C936}" type="presParOf" srcId="{6C46FD0C-6A9B-4FEA-B9BF-7A6FE5C50F8D}" destId="{20F6E57D-894B-4F55-9A94-425F16A57A8D}" srcOrd="0" destOrd="0" presId="urn:microsoft.com/office/officeart/2005/8/layout/orgChart1"/>
    <dgm:cxn modelId="{78C53CA0-7B83-4F2D-BFB2-01A81975A9CE}" type="presParOf" srcId="{6C46FD0C-6A9B-4FEA-B9BF-7A6FE5C50F8D}" destId="{B32AF61D-5AD1-4AE1-8FCF-51CBA885E386}" srcOrd="1" destOrd="0" presId="urn:microsoft.com/office/officeart/2005/8/layout/orgChart1"/>
    <dgm:cxn modelId="{E8158E0F-757B-4845-8BB8-4A54B9094029}" type="presParOf" srcId="{B32AF61D-5AD1-4AE1-8FCF-51CBA885E386}" destId="{CF9A14B0-A3CD-4F48-988F-AC3E29491A64}" srcOrd="0" destOrd="0" presId="urn:microsoft.com/office/officeart/2005/8/layout/orgChart1"/>
    <dgm:cxn modelId="{D77016AF-A682-4CB3-BD32-A7CAA432CC7B}" type="presParOf" srcId="{CF9A14B0-A3CD-4F48-988F-AC3E29491A64}" destId="{15BB3E59-E82D-4BFE-BF17-FA6F91A5A38B}" srcOrd="0" destOrd="0" presId="urn:microsoft.com/office/officeart/2005/8/layout/orgChart1"/>
    <dgm:cxn modelId="{0CEC47FF-9F28-46FF-AEE2-121DA428D42C}" type="presParOf" srcId="{CF9A14B0-A3CD-4F48-988F-AC3E29491A64}" destId="{625A8C71-2A08-4787-84FD-DC857E4E150B}" srcOrd="1" destOrd="0" presId="urn:microsoft.com/office/officeart/2005/8/layout/orgChart1"/>
    <dgm:cxn modelId="{51EDF1D7-0D2B-4198-A1E0-ED737E4963F7}" type="presParOf" srcId="{B32AF61D-5AD1-4AE1-8FCF-51CBA885E386}" destId="{0C233AE0-8AA1-4666-A4B9-62CD5398B73A}" srcOrd="1" destOrd="0" presId="urn:microsoft.com/office/officeart/2005/8/layout/orgChart1"/>
    <dgm:cxn modelId="{F766F75A-9693-45A3-974B-38EDDD19CF87}" type="presParOf" srcId="{0C233AE0-8AA1-4666-A4B9-62CD5398B73A}" destId="{84EF2709-2FF6-4416-A100-2209F4E0684E}" srcOrd="0" destOrd="0" presId="urn:microsoft.com/office/officeart/2005/8/layout/orgChart1"/>
    <dgm:cxn modelId="{A0D20073-053A-4D7D-B31B-7B662945AF7F}" type="presParOf" srcId="{0C233AE0-8AA1-4666-A4B9-62CD5398B73A}" destId="{60F179CB-8E76-4A47-B831-BA67AE0F6079}" srcOrd="1" destOrd="0" presId="urn:microsoft.com/office/officeart/2005/8/layout/orgChart1"/>
    <dgm:cxn modelId="{6A8EA83E-CE65-48BD-A254-6E4B8641BACC}" type="presParOf" srcId="{60F179CB-8E76-4A47-B831-BA67AE0F6079}" destId="{E2F75144-FEF3-47CA-B60F-52A2CA7F797B}" srcOrd="0" destOrd="0" presId="urn:microsoft.com/office/officeart/2005/8/layout/orgChart1"/>
    <dgm:cxn modelId="{45102459-F41F-4775-8D2C-1CED5893A4EB}" type="presParOf" srcId="{E2F75144-FEF3-47CA-B60F-52A2CA7F797B}" destId="{2F493997-2ED1-43D5-9C0B-21381482E9AF}" srcOrd="0" destOrd="0" presId="urn:microsoft.com/office/officeart/2005/8/layout/orgChart1"/>
    <dgm:cxn modelId="{63F34610-7E0D-4CBD-BE1D-FB31FC4D7057}" type="presParOf" srcId="{E2F75144-FEF3-47CA-B60F-52A2CA7F797B}" destId="{C276C038-C18A-4F1F-9069-E2EDF81C05F1}" srcOrd="1" destOrd="0" presId="urn:microsoft.com/office/officeart/2005/8/layout/orgChart1"/>
    <dgm:cxn modelId="{ACF8BD57-0678-4FED-8162-A8764A173210}" type="presParOf" srcId="{60F179CB-8E76-4A47-B831-BA67AE0F6079}" destId="{0F159CC6-2E5F-4F9A-A93B-1077F2A71AEB}" srcOrd="1" destOrd="0" presId="urn:microsoft.com/office/officeart/2005/8/layout/orgChart1"/>
    <dgm:cxn modelId="{7E368F14-A182-40E1-A87A-E2B9AD9FB310}" type="presParOf" srcId="{60F179CB-8E76-4A47-B831-BA67AE0F6079}" destId="{527DF143-7F11-4FE8-A300-B7E2157A1919}" srcOrd="2" destOrd="0" presId="urn:microsoft.com/office/officeart/2005/8/layout/orgChart1"/>
    <dgm:cxn modelId="{BF6D34D4-0EF6-4CDC-99A8-DBA90C9281F6}" type="presParOf" srcId="{0C233AE0-8AA1-4666-A4B9-62CD5398B73A}" destId="{F088D006-F4CF-4135-9D0B-E8F3A5711FB0}" srcOrd="2" destOrd="0" presId="urn:microsoft.com/office/officeart/2005/8/layout/orgChart1"/>
    <dgm:cxn modelId="{143DE19B-2EA0-4B66-871E-EB75EB0CD856}" type="presParOf" srcId="{0C233AE0-8AA1-4666-A4B9-62CD5398B73A}" destId="{4EA223AA-C17C-4AFD-B954-E08BF7DC94BD}" srcOrd="3" destOrd="0" presId="urn:microsoft.com/office/officeart/2005/8/layout/orgChart1"/>
    <dgm:cxn modelId="{804549D4-2AF6-4EDF-AE66-2C0CBA9AF5BA}" type="presParOf" srcId="{4EA223AA-C17C-4AFD-B954-E08BF7DC94BD}" destId="{D9D2C9DE-C564-4784-BEC3-791B51BDE054}" srcOrd="0" destOrd="0" presId="urn:microsoft.com/office/officeart/2005/8/layout/orgChart1"/>
    <dgm:cxn modelId="{44AB0413-0CCF-4D70-8B47-1D8449B6AB59}" type="presParOf" srcId="{D9D2C9DE-C564-4784-BEC3-791B51BDE054}" destId="{06026611-4125-4BC5-BBC9-5D5116251820}" srcOrd="0" destOrd="0" presId="urn:microsoft.com/office/officeart/2005/8/layout/orgChart1"/>
    <dgm:cxn modelId="{3ABC6C7E-B5C5-406C-8B29-423D36764E46}" type="presParOf" srcId="{D9D2C9DE-C564-4784-BEC3-791B51BDE054}" destId="{E9501AE7-96B0-4B5E-9E0E-5D997A1778B7}" srcOrd="1" destOrd="0" presId="urn:microsoft.com/office/officeart/2005/8/layout/orgChart1"/>
    <dgm:cxn modelId="{FD9460BD-C150-4BEC-B3AF-D4762CCCF5A6}" type="presParOf" srcId="{4EA223AA-C17C-4AFD-B954-E08BF7DC94BD}" destId="{EAC7F371-20C5-415F-A0D4-4573046FAF23}" srcOrd="1" destOrd="0" presId="urn:microsoft.com/office/officeart/2005/8/layout/orgChart1"/>
    <dgm:cxn modelId="{3A2E461D-1C0A-4A59-ABD0-5B5E2793015E}" type="presParOf" srcId="{4EA223AA-C17C-4AFD-B954-E08BF7DC94BD}" destId="{1823E060-24E7-4309-B7E9-D345209EDD86}" srcOrd="2" destOrd="0" presId="urn:microsoft.com/office/officeart/2005/8/layout/orgChart1"/>
    <dgm:cxn modelId="{33C101B9-D729-411E-89AB-DC777986CB7E}" type="presParOf" srcId="{B32AF61D-5AD1-4AE1-8FCF-51CBA885E386}" destId="{FB231B06-C651-4325-9F19-767A37AB3857}" srcOrd="2" destOrd="0" presId="urn:microsoft.com/office/officeart/2005/8/layout/orgChart1"/>
    <dgm:cxn modelId="{F80FB427-3BF4-4E2B-B77A-4C93882A1A47}" type="presParOf" srcId="{6C46FD0C-6A9B-4FEA-B9BF-7A6FE5C50F8D}" destId="{BC1C122D-ED12-45C1-B9F4-9755919286A0}" srcOrd="2" destOrd="0" presId="urn:microsoft.com/office/officeart/2005/8/layout/orgChart1"/>
    <dgm:cxn modelId="{F7734633-7A0A-4C08-985F-6D55D7BB5620}" type="presParOf" srcId="{6C46FD0C-6A9B-4FEA-B9BF-7A6FE5C50F8D}" destId="{ED964FC7-00EA-475B-BFB4-E9376DE3D23F}" srcOrd="3" destOrd="0" presId="urn:microsoft.com/office/officeart/2005/8/layout/orgChart1"/>
    <dgm:cxn modelId="{58F73DE3-9FDE-4BA5-AD13-DC850B38331B}" type="presParOf" srcId="{ED964FC7-00EA-475B-BFB4-E9376DE3D23F}" destId="{F48892B7-F91D-4263-B77A-B855AF0233B4}" srcOrd="0" destOrd="0" presId="urn:microsoft.com/office/officeart/2005/8/layout/orgChart1"/>
    <dgm:cxn modelId="{8B99894A-324B-47EA-9EF6-D0FF26CC6F27}" type="presParOf" srcId="{F48892B7-F91D-4263-B77A-B855AF0233B4}" destId="{95CED6FA-E4EE-459F-9E8E-D19E9874052C}" srcOrd="0" destOrd="0" presId="urn:microsoft.com/office/officeart/2005/8/layout/orgChart1"/>
    <dgm:cxn modelId="{5EC9C9B3-EE14-46E8-AC8C-3A58FAA8B016}" type="presParOf" srcId="{F48892B7-F91D-4263-B77A-B855AF0233B4}" destId="{8419A2C5-5AF6-4FA9-BE15-12268A7577EE}" srcOrd="1" destOrd="0" presId="urn:microsoft.com/office/officeart/2005/8/layout/orgChart1"/>
    <dgm:cxn modelId="{C53460B1-CEC3-429C-9C13-6CC9C2B1D16C}" type="presParOf" srcId="{ED964FC7-00EA-475B-BFB4-E9376DE3D23F}" destId="{D83B8A97-2B8C-4174-B714-3A3D2938DAAD}" srcOrd="1" destOrd="0" presId="urn:microsoft.com/office/officeart/2005/8/layout/orgChart1"/>
    <dgm:cxn modelId="{1C46F7A6-FEA9-4F96-859D-94428DDB5697}" type="presParOf" srcId="{ED964FC7-00EA-475B-BFB4-E9376DE3D23F}" destId="{0F80D0E5-C4F4-4FF7-802F-A8EEB441BB06}" srcOrd="2" destOrd="0" presId="urn:microsoft.com/office/officeart/2005/8/layout/orgChart1"/>
    <dgm:cxn modelId="{F921AE5B-265D-47AE-8708-491187D12A77}" type="presParOf" srcId="{BB2B357C-D35E-40F9-8103-9F1F3E09DAA5}" destId="{05DFD49A-16A2-4D2E-AC7D-0C3EEDCB5BB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DB1D43-AD5B-4F01-9323-C7BE7FE25608}">
      <dsp:nvSpPr>
        <dsp:cNvPr id="0" name=""/>
        <dsp:cNvSpPr/>
      </dsp:nvSpPr>
      <dsp:spPr>
        <a:xfrm>
          <a:off x="3287702" y="0"/>
          <a:ext cx="1643851" cy="1051560"/>
        </a:xfrm>
        <a:prstGeom prst="trapezoid">
          <a:avLst>
            <a:gd name="adj" fmla="val 78163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Kendini Gerçekleştirme</a:t>
          </a:r>
          <a:endParaRPr lang="tr-TR" sz="2000" kern="1200" dirty="0"/>
        </a:p>
      </dsp:txBody>
      <dsp:txXfrm>
        <a:off x="3287702" y="0"/>
        <a:ext cx="1643851" cy="1051560"/>
      </dsp:txXfrm>
    </dsp:sp>
    <dsp:sp modelId="{A16F5AB7-7821-486E-BACB-93EACC4CF3EE}">
      <dsp:nvSpPr>
        <dsp:cNvPr id="0" name=""/>
        <dsp:cNvSpPr/>
      </dsp:nvSpPr>
      <dsp:spPr>
        <a:xfrm>
          <a:off x="2465776" y="1051560"/>
          <a:ext cx="3287702" cy="1051560"/>
        </a:xfrm>
        <a:prstGeom prst="trapezoid">
          <a:avLst>
            <a:gd name="adj" fmla="val 78163"/>
          </a:avLst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Saygınlık </a:t>
          </a:r>
          <a:endParaRPr lang="tr-TR" sz="2000" kern="1200" dirty="0"/>
        </a:p>
      </dsp:txBody>
      <dsp:txXfrm>
        <a:off x="3041124" y="1051560"/>
        <a:ext cx="2137006" cy="1051560"/>
      </dsp:txXfrm>
    </dsp:sp>
    <dsp:sp modelId="{7DB8DF85-7944-4D57-AC1D-CF663600010E}">
      <dsp:nvSpPr>
        <dsp:cNvPr id="0" name=""/>
        <dsp:cNvSpPr/>
      </dsp:nvSpPr>
      <dsp:spPr>
        <a:xfrm>
          <a:off x="1643851" y="2103120"/>
          <a:ext cx="4931553" cy="1051560"/>
        </a:xfrm>
        <a:prstGeom prst="trapezoid">
          <a:avLst>
            <a:gd name="adj" fmla="val 78163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Sosyal</a:t>
          </a:r>
          <a:endParaRPr lang="tr-TR" sz="2000" kern="1200" dirty="0"/>
        </a:p>
      </dsp:txBody>
      <dsp:txXfrm>
        <a:off x="2506873" y="2103120"/>
        <a:ext cx="3205509" cy="1051560"/>
      </dsp:txXfrm>
    </dsp:sp>
    <dsp:sp modelId="{13B85B82-05CB-4984-B47E-86D52B67B0A9}">
      <dsp:nvSpPr>
        <dsp:cNvPr id="0" name=""/>
        <dsp:cNvSpPr/>
      </dsp:nvSpPr>
      <dsp:spPr>
        <a:xfrm>
          <a:off x="821925" y="3154680"/>
          <a:ext cx="6575404" cy="1051560"/>
        </a:xfrm>
        <a:prstGeom prst="trapezoid">
          <a:avLst>
            <a:gd name="adj" fmla="val 78163"/>
          </a:avLst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Güvenlik </a:t>
          </a:r>
          <a:endParaRPr lang="tr-TR" sz="2000" kern="1200" dirty="0"/>
        </a:p>
      </dsp:txBody>
      <dsp:txXfrm>
        <a:off x="1972621" y="3154680"/>
        <a:ext cx="4274013" cy="1051560"/>
      </dsp:txXfrm>
    </dsp:sp>
    <dsp:sp modelId="{9767A410-A17F-4003-93B3-F4333902F9C3}">
      <dsp:nvSpPr>
        <dsp:cNvPr id="0" name=""/>
        <dsp:cNvSpPr/>
      </dsp:nvSpPr>
      <dsp:spPr>
        <a:xfrm>
          <a:off x="0" y="4206240"/>
          <a:ext cx="8219256" cy="1051560"/>
        </a:xfrm>
        <a:prstGeom prst="trapezoid">
          <a:avLst>
            <a:gd name="adj" fmla="val 78163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Fizyolojik</a:t>
          </a:r>
          <a:endParaRPr lang="tr-TR" sz="2000" kern="1200" dirty="0"/>
        </a:p>
      </dsp:txBody>
      <dsp:txXfrm>
        <a:off x="1438369" y="4206240"/>
        <a:ext cx="5342516" cy="10515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1C122D-ED12-45C1-B9F4-9755919286A0}">
      <dsp:nvSpPr>
        <dsp:cNvPr id="0" name=""/>
        <dsp:cNvSpPr/>
      </dsp:nvSpPr>
      <dsp:spPr>
        <a:xfrm>
          <a:off x="4827418" y="1179330"/>
          <a:ext cx="1425236" cy="494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355"/>
              </a:lnTo>
              <a:lnTo>
                <a:pt x="1425236" y="247355"/>
              </a:lnTo>
              <a:lnTo>
                <a:pt x="1425236" y="4947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88D006-F4CF-4135-9D0B-E8F3A5711FB0}">
      <dsp:nvSpPr>
        <dsp:cNvPr id="0" name=""/>
        <dsp:cNvSpPr/>
      </dsp:nvSpPr>
      <dsp:spPr>
        <a:xfrm>
          <a:off x="3402181" y="2851922"/>
          <a:ext cx="1425236" cy="494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355"/>
              </a:lnTo>
              <a:lnTo>
                <a:pt x="1425236" y="247355"/>
              </a:lnTo>
              <a:lnTo>
                <a:pt x="1425236" y="49471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EF2709-2FF6-4416-A100-2209F4E0684E}">
      <dsp:nvSpPr>
        <dsp:cNvPr id="0" name=""/>
        <dsp:cNvSpPr/>
      </dsp:nvSpPr>
      <dsp:spPr>
        <a:xfrm>
          <a:off x="1976944" y="2851922"/>
          <a:ext cx="1425236" cy="494710"/>
        </a:xfrm>
        <a:custGeom>
          <a:avLst/>
          <a:gdLst/>
          <a:ahLst/>
          <a:cxnLst/>
          <a:rect l="0" t="0" r="0" b="0"/>
          <a:pathLst>
            <a:path>
              <a:moveTo>
                <a:pt x="1425236" y="0"/>
              </a:moveTo>
              <a:lnTo>
                <a:pt x="1425236" y="247355"/>
              </a:lnTo>
              <a:lnTo>
                <a:pt x="0" y="247355"/>
              </a:lnTo>
              <a:lnTo>
                <a:pt x="0" y="49471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F6E57D-894B-4F55-9A94-425F16A57A8D}">
      <dsp:nvSpPr>
        <dsp:cNvPr id="0" name=""/>
        <dsp:cNvSpPr/>
      </dsp:nvSpPr>
      <dsp:spPr>
        <a:xfrm>
          <a:off x="3402181" y="1179330"/>
          <a:ext cx="1425236" cy="494710"/>
        </a:xfrm>
        <a:custGeom>
          <a:avLst/>
          <a:gdLst/>
          <a:ahLst/>
          <a:cxnLst/>
          <a:rect l="0" t="0" r="0" b="0"/>
          <a:pathLst>
            <a:path>
              <a:moveTo>
                <a:pt x="1425236" y="0"/>
              </a:moveTo>
              <a:lnTo>
                <a:pt x="1425236" y="247355"/>
              </a:lnTo>
              <a:lnTo>
                <a:pt x="0" y="247355"/>
              </a:lnTo>
              <a:lnTo>
                <a:pt x="0" y="4947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2C631B-8F77-44EC-B0B1-AE5F0466E73B}">
      <dsp:nvSpPr>
        <dsp:cNvPr id="0" name=""/>
        <dsp:cNvSpPr/>
      </dsp:nvSpPr>
      <dsp:spPr>
        <a:xfrm>
          <a:off x="3649536" y="1448"/>
          <a:ext cx="2355763" cy="11778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en-US" sz="38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İktisadilik Prensibi</a:t>
          </a:r>
          <a:endParaRPr kumimoji="0" lang="en-US" altLang="en-US" sz="38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3649536" y="1448"/>
        <a:ext cx="2355763" cy="1177881"/>
      </dsp:txXfrm>
    </dsp:sp>
    <dsp:sp modelId="{15BB3E59-E82D-4BFE-BF17-FA6F91A5A38B}">
      <dsp:nvSpPr>
        <dsp:cNvPr id="0" name=""/>
        <dsp:cNvSpPr/>
      </dsp:nvSpPr>
      <dsp:spPr>
        <a:xfrm>
          <a:off x="2224300" y="1674040"/>
          <a:ext cx="2355763" cy="11778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en-US" sz="38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Tutumluluk</a:t>
          </a:r>
          <a:endParaRPr kumimoji="0" lang="en-US" altLang="en-US" sz="38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2224300" y="1674040"/>
        <a:ext cx="2355763" cy="1177881"/>
      </dsp:txXfrm>
    </dsp:sp>
    <dsp:sp modelId="{2F493997-2ED1-43D5-9C0B-21381482E9AF}">
      <dsp:nvSpPr>
        <dsp:cNvPr id="0" name=""/>
        <dsp:cNvSpPr/>
      </dsp:nvSpPr>
      <dsp:spPr>
        <a:xfrm>
          <a:off x="799063" y="3346632"/>
          <a:ext cx="2355763" cy="11778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en-US" sz="38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Maksimum Prensibi</a:t>
          </a:r>
          <a:endParaRPr kumimoji="0" lang="en-US" altLang="en-US" sz="38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799063" y="3346632"/>
        <a:ext cx="2355763" cy="1177881"/>
      </dsp:txXfrm>
    </dsp:sp>
    <dsp:sp modelId="{06026611-4125-4BC5-BBC9-5D5116251820}">
      <dsp:nvSpPr>
        <dsp:cNvPr id="0" name=""/>
        <dsp:cNvSpPr/>
      </dsp:nvSpPr>
      <dsp:spPr>
        <a:xfrm>
          <a:off x="3649536" y="3346632"/>
          <a:ext cx="2355763" cy="11778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en-US" sz="38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Minimum Prensibi</a:t>
          </a:r>
          <a:endParaRPr kumimoji="0" lang="en-US" altLang="en-US" sz="38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3649536" y="3346632"/>
        <a:ext cx="2355763" cy="1177881"/>
      </dsp:txXfrm>
    </dsp:sp>
    <dsp:sp modelId="{95CED6FA-E4EE-459F-9E8E-D19E9874052C}">
      <dsp:nvSpPr>
        <dsp:cNvPr id="0" name=""/>
        <dsp:cNvSpPr/>
      </dsp:nvSpPr>
      <dsp:spPr>
        <a:xfrm>
          <a:off x="5074773" y="1674040"/>
          <a:ext cx="2355763" cy="11778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en-US" sz="38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Talebe Dönüklük</a:t>
          </a:r>
          <a:endParaRPr kumimoji="0" lang="en-US" altLang="en-US" sz="38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5074773" y="1674040"/>
        <a:ext cx="2355763" cy="11778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7C372F8-49A5-4054-BBDB-0B43AEEF2DAA}" type="datetime1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554230D-6571-4C2A-A88A-0F320BBAA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58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02B6A80-F904-4C63-82B8-50B888239823}" type="datetime1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Asıl metin stillerini düzenlemek için tıklatın</a:t>
            </a:r>
          </a:p>
          <a:p>
            <a:pPr lvl="1"/>
            <a:r>
              <a:rPr lang="en-US" noProof="0" smtClean="0"/>
              <a:t>İkinci düzey</a:t>
            </a:r>
          </a:p>
          <a:p>
            <a:pPr lvl="2"/>
            <a:r>
              <a:rPr lang="en-US" noProof="0" smtClean="0"/>
              <a:t>Üçüncü düzey</a:t>
            </a:r>
          </a:p>
          <a:p>
            <a:pPr lvl="3"/>
            <a:r>
              <a:rPr lang="en-US" noProof="0" smtClean="0"/>
              <a:t>Dördüncü düzey</a:t>
            </a:r>
          </a:p>
          <a:p>
            <a:pPr lvl="4"/>
            <a:r>
              <a:rPr lang="en-US" noProof="0" smtClean="0"/>
              <a:t>Beşinci düzey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BA55A19-D2A3-49DA-A47F-4AF5AA1A6C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2278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4F45F3-BE6D-4659-9CFC-7C4F2501F4E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9C9EE1-8B58-4790-A1F5-70BF46AEA1E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3BCA53-FAA0-4165-8F6B-5152A242F2D8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326359-382E-4564-9B2A-0D28757ACCE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tr-TR" smtClean="0"/>
              <a:t>Ekonomik mallar, kıtlık konusudur. Doğada sınırsız olarak bulunmaz. Bulunanlar bile tükenme aşamasına geldiklerinde bir ekonomik mal veya hizmet konusu olabilirler (</a:t>
            </a:r>
            <a:r>
              <a:rPr lang="tr-TR" b="1" smtClean="0"/>
              <a:t>Karbon Piyasası Örneği bul</a:t>
            </a:r>
            <a:r>
              <a:rPr lang="tr-TR" smtClean="0"/>
              <a:t>)</a:t>
            </a:r>
          </a:p>
          <a:p>
            <a:pPr eaLnBrk="1" hangingPunct="1"/>
            <a:r>
              <a:rPr lang="tr-TR" smtClean="0"/>
              <a:t>Güvenlik gibi kamusal mallarda, belirli bireylerin tüketimden dışlanması mümkün değildir, dolayısıyla fiyatlanamazlar. Ekonomik mal veya hizmet olamaz.</a:t>
            </a:r>
          </a:p>
          <a:p>
            <a:pPr eaLnBrk="1" hangingPunct="1"/>
            <a:r>
              <a:rPr lang="tr-TR" smtClean="0"/>
              <a:t>Pazar, alıcı ve satıcının karşılaştığı yerdir. Ekonomik malın, pazar içerisinde bir değişim değeri olması gerekmektedir.</a:t>
            </a: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F96FB1-7322-405D-BF25-B06A396BDEA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907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8A4CDC-4508-4A26-BB06-B3E2DC2E75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64261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1896F-1652-48CA-9A78-BD2CDC5266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34124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E78DA4-8674-4F40-B05E-ABA3282F83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8539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F8B68A-66B4-4E6D-81CC-CCA5AD9038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056943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CA8F32-E404-4B05-876F-3865DC03F1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05980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6E1002-8945-4C67-821D-97573CB0C1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11384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AAE84E-0DFB-46A0-BE3B-86F32159FA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089705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DF9BD3-907E-4632-92D6-C4D5D8B57C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3285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CCB6F3-7B20-49CA-B23A-31FAD53209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007603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721415-3EC7-45FF-A1BE-60C767A8AC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89994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8F025DA-103A-4A0A-ADD6-6425BC2736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71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İşletme Tanımı ve Unsurları</a:t>
            </a:r>
            <a:endParaRPr lang="en-US" smtClean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İşletme Biliminin Temel Kavramları</a:t>
            </a:r>
            <a:endParaRPr lang="en-US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İKTİSADİLİK PRENSİBİ</a:t>
            </a:r>
            <a:endParaRPr lang="en-US" dirty="0" smtClean="0"/>
          </a:p>
        </p:txBody>
      </p:sp>
      <p:graphicFrame>
        <p:nvGraphicFramePr>
          <p:cNvPr id="2" name="Diyagram 1"/>
          <p:cNvGraphicFramePr/>
          <p:nvPr/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İşletme</a:t>
            </a:r>
            <a:endParaRPr lang="en-US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İşletme nedir?</a:t>
            </a:r>
            <a:endParaRPr lang="tr-TR" smtClean="0">
              <a:latin typeface="Arial" charset="0"/>
            </a:endParaRPr>
          </a:p>
          <a:p>
            <a:pPr eaLnBrk="1" hangingPunct="1"/>
            <a:r>
              <a:rPr lang="tr-TR" smtClean="0"/>
              <a:t>Ekonomik değerlerin yaratıldığı organizasyon birimleridir</a:t>
            </a:r>
            <a:r>
              <a:rPr lang="tr-TR" smtClean="0">
                <a:latin typeface="Arial" charset="0"/>
              </a:rPr>
              <a:t>.</a:t>
            </a:r>
          </a:p>
          <a:p>
            <a:pPr lvl="1" eaLnBrk="1" hangingPunct="1"/>
            <a:r>
              <a:rPr lang="tr-TR" smtClean="0"/>
              <a:t>Üretim faktörlerini uyumlu bir şekilde bir araya getirir</a:t>
            </a:r>
          </a:p>
          <a:p>
            <a:pPr lvl="1" eaLnBrk="1" hangingPunct="1"/>
            <a:r>
              <a:rPr lang="tr-TR" smtClean="0"/>
              <a:t>Ekonomik mal ve hizmet üretir/pazarlar.</a:t>
            </a:r>
          </a:p>
          <a:p>
            <a:pPr lvl="1" eaLnBrk="1" hangingPunct="1"/>
            <a:r>
              <a:rPr lang="tr-TR" smtClean="0"/>
              <a:t>İhtiyaçları tatmin ederek fayda sağlar</a:t>
            </a:r>
            <a:r>
              <a:rPr lang="tr-TR"/>
              <a:t>.</a:t>
            </a:r>
            <a:endParaRPr lang="tr-TR" smtClean="0">
              <a:latin typeface="Arial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GİRİŞİMCİ - YÖNETİCİ</a:t>
            </a:r>
            <a:endParaRPr lang="en-US" dirty="0" smtClean="0"/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Girişimci: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Ekonomik mal ve hizmet üretiminde kullanmak üzere üretim faktörlerini </a:t>
            </a:r>
            <a:r>
              <a:rPr lang="tr-TR" i="1" smtClean="0"/>
              <a:t>ele geçirip </a:t>
            </a:r>
            <a:r>
              <a:rPr lang="tr-TR" smtClean="0"/>
              <a:t>belirli şekillerde bir araya getiren, kar amaçlayan ve riske katlanan kişidir (Tuncer, Ayhan, Varoğlu, 2011:25)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Yönetici: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Sermaye koymaz. Kara ve riske ortak olmaz.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Yönetici ve girişimcinin amacı her zaman aynı mıdır?</a:t>
            </a:r>
            <a:endParaRPr lang="en-US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İŞLETME YÖNETİMİ</a:t>
            </a:r>
            <a:endParaRPr lang="en-US" dirty="0" smtClean="0"/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3600" smtClean="0"/>
              <a:t>Belirli bir amaca en verimli şekilde ulaşmak için işletme faaliyetlerini örgütleme, yöneltme ve denetleme işlerinin bütünüdür.</a:t>
            </a:r>
            <a:endParaRPr lang="en-US" sz="3600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İŞLETME YÖNETİMİ</a:t>
            </a:r>
            <a:endParaRPr lang="en-US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tr-TR" sz="2800" dirty="0" smtClean="0"/>
              <a:t>İşletme;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 dirty="0" smtClean="0"/>
              <a:t>Kuruluş amacı doğrultusunda hangi faaliyetleri yürütmelidir?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 dirty="0" smtClean="0"/>
              <a:t>Nasıl bir mal/hizmet üretim şekli benimsemelidir?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 dirty="0" smtClean="0"/>
              <a:t>Üretim için gerekli kaynakları hangi koşullarda sağlamalıdır?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 dirty="0" smtClean="0"/>
              <a:t>Üretim faktörlerinin bir araya getirilmesi sürecinde kişi ve varlıkları nasıl yönetmelidir?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 dirty="0" smtClean="0"/>
              <a:t>Üretilen mal/hizmetin pazara sunumu nasıl olmalıdır?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 dirty="0" smtClean="0"/>
              <a:t>Üretimden sağlanan gelir nasıl kullanılmalıdır?</a:t>
            </a:r>
            <a:endParaRPr lang="en-US" sz="2400" dirty="0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SONUÇ OLARAK</a:t>
            </a:r>
            <a:endParaRPr lang="tr-TR" dirty="0"/>
          </a:p>
        </p:txBody>
      </p:sp>
      <p:sp>
        <p:nvSpPr>
          <p:cNvPr id="3481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İhtiyaç nedir?</a:t>
            </a:r>
          </a:p>
          <a:p>
            <a:pPr eaLnBrk="1" hangingPunct="1"/>
            <a:r>
              <a:rPr lang="tr-TR" smtClean="0"/>
              <a:t>İşletmelerin ihtiyaçlar konusundaki rolü nedir?</a:t>
            </a:r>
          </a:p>
          <a:p>
            <a:pPr eaLnBrk="1" hangingPunct="1"/>
            <a:r>
              <a:rPr lang="tr-TR" smtClean="0"/>
              <a:t>İşletme yönetimi hangi temel sorular ile uğraşır?</a:t>
            </a:r>
          </a:p>
          <a:p>
            <a:pPr eaLnBrk="1" hangingPunct="1"/>
            <a:r>
              <a:rPr lang="tr-TR" smtClean="0"/>
              <a:t>Rasyonel insan bütün bu sürecin neresindedir?</a:t>
            </a:r>
          </a:p>
        </p:txBody>
      </p:sp>
    </p:spTree>
  </p:cSld>
  <p:clrMapOvr>
    <a:masterClrMapping/>
  </p:clrMapOvr>
  <p:transition spd="med">
    <p:strips dir="r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Yararlanılan Kaynaklar: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Varoğlu D., D. Tuncer ve D. Y. Ayhan (2007), </a:t>
            </a:r>
            <a:r>
              <a:rPr lang="tr-TR" sz="3600" i="1" smtClean="0"/>
              <a:t>Genel İşletmecilik Bilgileri</a:t>
            </a:r>
            <a:r>
              <a:rPr lang="tr-TR" sz="3600" smtClean="0"/>
              <a:t>, Ankara: Siyasal Kitabevi</a:t>
            </a:r>
          </a:p>
          <a:p>
            <a:r>
              <a:rPr lang="tr-TR" sz="3600" smtClean="0"/>
              <a:t>Müftüoğlu T. (2003), </a:t>
            </a:r>
            <a:r>
              <a:rPr lang="tr-TR" sz="3600" i="1" smtClean="0"/>
              <a:t>İşletme Ekonomisi</a:t>
            </a:r>
            <a:r>
              <a:rPr lang="tr-TR" sz="3600" smtClean="0"/>
              <a:t>, Ankara: Turhan Kitabevi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786768816"/>
      </p:ext>
    </p:extLst>
  </p:cSld>
  <p:clrMapOvr>
    <a:masterClrMapping/>
  </p:clrMapOvr>
  <p:transition spd="med">
    <p:strips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EKONOMİK YAŞAM VE İŞLETME</a:t>
            </a:r>
            <a:endParaRPr lang="en-US" dirty="0" smtClean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3600" smtClean="0"/>
              <a:t>İhtiyaç: insan biyolojisinden ya da toplum gerekliliklerinden kaynaklanan eksikliklerdir.</a:t>
            </a:r>
          </a:p>
          <a:p>
            <a:pPr marL="0" indent="0" eaLnBrk="1" hangingPunct="1">
              <a:buNone/>
            </a:pPr>
            <a:endParaRPr lang="tr-TR" sz="3600" smtClean="0"/>
          </a:p>
          <a:p>
            <a:pPr lvl="1" eaLnBrk="1" hangingPunct="1"/>
            <a:r>
              <a:rPr lang="tr-TR" sz="3200" smtClean="0"/>
              <a:t>Birincil İhtiyaçlar: Yeme, içme, cinsellik vb</a:t>
            </a:r>
          </a:p>
          <a:p>
            <a:pPr lvl="1" eaLnBrk="1" hangingPunct="1"/>
            <a:r>
              <a:rPr lang="tr-TR" sz="3200" smtClean="0"/>
              <a:t>İkincil (Sosyal) İhtiyaçlar: Fedakarlık, beğenilme…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dirty="0" smtClean="0"/>
              <a:t>MASLOW’UN İHTİYAÇLAR HİYERARŞİSİ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19256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EKONOMİK YAŞAM VE İŞLETME</a:t>
            </a:r>
            <a:endParaRPr lang="en-US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79563"/>
            <a:ext cx="7467600" cy="4873625"/>
          </a:xfrm>
        </p:spPr>
        <p:txBody>
          <a:bodyPr/>
          <a:lstStyle/>
          <a:p>
            <a:pPr eaLnBrk="1" hangingPunct="1"/>
            <a:r>
              <a:rPr lang="tr-TR" smtClean="0"/>
              <a:t>Talep: Satın alma gücü ile desteklenen ihtiyaç</a:t>
            </a:r>
          </a:p>
          <a:p>
            <a:pPr eaLnBrk="1" hangingPunct="1"/>
            <a:r>
              <a:rPr lang="tr-TR" smtClean="0"/>
              <a:t>Arz: Faydalı mal ve hizmet sunma işlemi</a:t>
            </a:r>
          </a:p>
          <a:p>
            <a:pPr eaLnBrk="1" hangingPunct="1"/>
            <a:r>
              <a:rPr lang="tr-TR" smtClean="0"/>
              <a:t>Ekonomi: Kıt kaynaklar ile sınırsız ihtiyaçların tatmin edilmesi bilimi</a:t>
            </a:r>
          </a:p>
          <a:p>
            <a:pPr lvl="1" eaLnBrk="1" hangingPunct="1"/>
            <a:r>
              <a:rPr lang="tr-TR" smtClean="0"/>
              <a:t>Toplam talep vs toplam arz</a:t>
            </a:r>
          </a:p>
          <a:p>
            <a:pPr lvl="1" eaLnBrk="1" hangingPunct="1"/>
            <a:r>
              <a:rPr lang="tr-TR" smtClean="0"/>
              <a:t>Ekonomide denge ve dengesizlik</a:t>
            </a:r>
            <a:endParaRPr lang="en-US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EKONOMİK YAŞAM VE İŞLETME</a:t>
            </a:r>
            <a:endParaRPr lang="en-US" dirty="0" smtClean="0"/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Ekonomik uğraş: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Arz ve talebin dengeye gelmesi için kişisel veya örgütlü çabaların tümü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Fayda (Utility) kavramı: İhtiyaçların tatmin edilme düzeyi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Ekonomik malların 3 özelliği vardır: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Kıtlık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Fayda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Değişim Değeri</a:t>
            </a:r>
            <a:endParaRPr lang="en-US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EKONOMİK YAŞAM VE İŞLETME</a:t>
            </a:r>
            <a:endParaRPr lang="en-US" dirty="0" smtClean="0"/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İşletmenin Sağladığı faydalar:</a:t>
            </a:r>
          </a:p>
          <a:p>
            <a:pPr lvl="1" eaLnBrk="1" hangingPunct="1"/>
            <a:r>
              <a:rPr lang="tr-TR" smtClean="0"/>
              <a:t>Şekil Faydası</a:t>
            </a:r>
          </a:p>
          <a:p>
            <a:pPr lvl="1" eaLnBrk="1" hangingPunct="1"/>
            <a:r>
              <a:rPr lang="tr-TR" smtClean="0"/>
              <a:t>Yer Faydası</a:t>
            </a:r>
          </a:p>
          <a:p>
            <a:pPr lvl="1" eaLnBrk="1" hangingPunct="1"/>
            <a:r>
              <a:rPr lang="tr-TR" smtClean="0"/>
              <a:t>Zaman Faydası</a:t>
            </a:r>
          </a:p>
          <a:p>
            <a:pPr lvl="1" eaLnBrk="1" hangingPunct="1"/>
            <a:r>
              <a:rPr lang="tr-TR" smtClean="0"/>
              <a:t>Değişim Faydası</a:t>
            </a:r>
          </a:p>
          <a:p>
            <a:pPr lvl="1" eaLnBrk="1" hangingPunct="1"/>
            <a:r>
              <a:rPr lang="tr-TR" smtClean="0"/>
              <a:t>Bilgi Faydası</a:t>
            </a:r>
          </a:p>
          <a:p>
            <a:pPr eaLnBrk="1" hangingPunct="1"/>
            <a:r>
              <a:rPr lang="tr-TR" smtClean="0"/>
              <a:t>Örneğin bankacılık faaliyeti hangi faydaları sağlar?</a:t>
            </a:r>
            <a:endParaRPr lang="en-US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EKONOMİK YAŞAM VE İŞLETME</a:t>
            </a:r>
            <a:endParaRPr lang="en-US" dirty="0" smtClean="0"/>
          </a:p>
        </p:txBody>
      </p:sp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800" i="1" smtClean="0"/>
              <a:t>Üretim</a:t>
            </a:r>
            <a:r>
              <a:rPr lang="tr-TR" sz="2800" smtClean="0"/>
              <a:t>: Çeşitli girdileri kullanarak ihtiyaçları tatmin edecek fayda sağlayan çıktılara ulaşma eylemi</a:t>
            </a:r>
          </a:p>
          <a:p>
            <a:pPr eaLnBrk="1" hangingPunct="1"/>
            <a:r>
              <a:rPr lang="tr-TR" sz="2800" smtClean="0"/>
              <a:t>Geleneksel Üretim Faktörleri:</a:t>
            </a:r>
          </a:p>
          <a:p>
            <a:pPr lvl="1" eaLnBrk="1" hangingPunct="1"/>
            <a:r>
              <a:rPr lang="tr-TR" sz="2400" smtClean="0"/>
              <a:t>Doğal kaynaklar</a:t>
            </a:r>
          </a:p>
          <a:p>
            <a:pPr lvl="1" eaLnBrk="1" hangingPunct="1"/>
            <a:r>
              <a:rPr lang="tr-TR" sz="2400" smtClean="0"/>
              <a:t>İşgücü/ Emek</a:t>
            </a:r>
          </a:p>
          <a:p>
            <a:pPr lvl="1" eaLnBrk="1" hangingPunct="1"/>
            <a:r>
              <a:rPr lang="tr-TR" sz="2400" smtClean="0"/>
              <a:t>Sermaye</a:t>
            </a:r>
          </a:p>
          <a:p>
            <a:pPr eaLnBrk="1" hangingPunct="1"/>
            <a:r>
              <a:rPr lang="tr-TR" sz="2800" smtClean="0"/>
              <a:t>Çağdaş Üretim Faktörleri:</a:t>
            </a:r>
          </a:p>
          <a:p>
            <a:pPr lvl="1" eaLnBrk="1" hangingPunct="1"/>
            <a:r>
              <a:rPr lang="tr-TR" sz="2400" smtClean="0"/>
              <a:t>Girişimci</a:t>
            </a:r>
          </a:p>
          <a:p>
            <a:pPr lvl="1" eaLnBrk="1" hangingPunct="1"/>
            <a:r>
              <a:rPr lang="tr-TR" sz="2400" smtClean="0"/>
              <a:t>Know - how</a:t>
            </a:r>
            <a:endParaRPr lang="en-US" sz="2400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EKONOMİK YAŞAM VE İŞLETME</a:t>
            </a:r>
            <a:endParaRPr lang="en-US" dirty="0" smtClean="0"/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4000" smtClean="0"/>
              <a:t>İşletmelere ait temel bazı kavramlar şunlardır:</a:t>
            </a:r>
          </a:p>
          <a:p>
            <a:pPr lvl="1"/>
            <a:r>
              <a:rPr lang="tr-TR" sz="3600" smtClean="0"/>
              <a:t>Hammadde</a:t>
            </a:r>
          </a:p>
          <a:p>
            <a:pPr lvl="1"/>
            <a:r>
              <a:rPr lang="tr-TR" sz="3600" smtClean="0"/>
              <a:t>Yarı Mamul</a:t>
            </a:r>
          </a:p>
          <a:p>
            <a:pPr lvl="1"/>
            <a:r>
              <a:rPr lang="tr-TR" sz="3600" smtClean="0"/>
              <a:t>Mamul</a:t>
            </a:r>
          </a:p>
          <a:p>
            <a:pPr lvl="1"/>
            <a:r>
              <a:rPr lang="tr-TR" sz="3600" smtClean="0"/>
              <a:t>Emek Yoğun – Sermaye Yoğun</a:t>
            </a:r>
            <a:endParaRPr lang="en-US" sz="3600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İKTİSADİLİK PRENSİBİ</a:t>
            </a:r>
            <a:endParaRPr lang="en-US" dirty="0" smtClean="0"/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3600" smtClean="0"/>
              <a:t>İktisadilik prensibinin 2 dayanağı vardır:</a:t>
            </a:r>
          </a:p>
          <a:p>
            <a:pPr lvl="1"/>
            <a:r>
              <a:rPr lang="tr-TR" sz="3200" smtClean="0"/>
              <a:t>Belirli bir miktardaki çıktıya en az girdi ile ulaşılmalı veya</a:t>
            </a:r>
          </a:p>
          <a:p>
            <a:pPr lvl="1"/>
            <a:r>
              <a:rPr lang="tr-TR" sz="3200" smtClean="0"/>
              <a:t>Belirli bir miktar girdi ile en fazla çıktı elde edilmeli</a:t>
            </a:r>
          </a:p>
          <a:p>
            <a:pPr eaLnBrk="1" hangingPunct="1"/>
            <a:r>
              <a:rPr lang="tr-TR" sz="3600" smtClean="0"/>
              <a:t>Homo Economicus (Rasyonel İnsan)</a:t>
            </a:r>
            <a:endParaRPr lang="en-US" sz="3600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615</TotalTime>
  <Words>549</Words>
  <Application>Microsoft Office PowerPoint</Application>
  <PresentationFormat>Ekran Gösterisi (4:3)</PresentationFormat>
  <Paragraphs>98</Paragraphs>
  <Slides>16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İşletme Tanımı ve Unsurları</vt:lpstr>
      <vt:lpstr>EKONOMİK YAŞAM VE İŞLETME</vt:lpstr>
      <vt:lpstr>MASLOW’UN İHTİYAÇLAR HİYERARŞİSİ</vt:lpstr>
      <vt:lpstr>EKONOMİK YAŞAM VE İŞLETME</vt:lpstr>
      <vt:lpstr>EKONOMİK YAŞAM VE İŞLETME</vt:lpstr>
      <vt:lpstr>EKONOMİK YAŞAM VE İŞLETME</vt:lpstr>
      <vt:lpstr>EKONOMİK YAŞAM VE İŞLETME</vt:lpstr>
      <vt:lpstr>EKONOMİK YAŞAM VE İŞLETME</vt:lpstr>
      <vt:lpstr>İKTİSADİLİK PRENSİBİ</vt:lpstr>
      <vt:lpstr>İKTİSADİLİK PRENSİBİ</vt:lpstr>
      <vt:lpstr>İşletme</vt:lpstr>
      <vt:lpstr>GİRİŞİMCİ - YÖNETİCİ</vt:lpstr>
      <vt:lpstr>İŞLETME YÖNETİMİ</vt:lpstr>
      <vt:lpstr>İŞLETME YÖNETİMİ</vt:lpstr>
      <vt:lpstr>SONUÇ OLARAK</vt:lpstr>
      <vt:lpstr>Yararlanılan Kaynaklar:</vt:lpstr>
    </vt:vector>
  </TitlesOfParts>
  <Company>SBF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Kavramlar</dc:title>
  <dc:creator>SEVDI EDA TUZCU</dc:creator>
  <cp:lastModifiedBy>Sevgi Eda Tuzcu</cp:lastModifiedBy>
  <cp:revision>66</cp:revision>
  <dcterms:created xsi:type="dcterms:W3CDTF">2012-08-12T09:08:24Z</dcterms:created>
  <dcterms:modified xsi:type="dcterms:W3CDTF">2018-08-03T07:58:25Z</dcterms:modified>
</cp:coreProperties>
</file>