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0" r:id="rId3"/>
    <p:sldId id="259" r:id="rId4"/>
    <p:sldId id="261" r:id="rId5"/>
    <p:sldId id="258" r:id="rId6"/>
    <p:sldId id="262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kizkenar Üçgen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 hasCustomPrompt="1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 hasCustomPrompt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D829B3D-EACB-4F71-BFBE-F69A918CEED7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AD9D288-6498-4187-9694-3C0034D76F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29B3D-EACB-4F71-BFBE-F69A918CEED7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D288-6498-4187-9694-3C0034D76F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29B3D-EACB-4F71-BFBE-F69A918CEED7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D288-6498-4187-9694-3C0034D76F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hasCustomPrompt="1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D829B3D-EACB-4F71-BFBE-F69A918CEED7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D288-6498-4187-9694-3C0034D76F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 Üçgen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İkizkenar Üçgen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D829B3D-EACB-4F71-BFBE-F69A918CEED7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AD9D288-6498-4187-9694-3C0034D76F42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Düz Bağlayıcı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Bağlayıcı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 hasCustomPrompt="1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 hasCustomPrompt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 hasCustomPrompt="1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D829B3D-EACB-4F71-BFBE-F69A918CEED7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AD9D288-6498-4187-9694-3C0034D76F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hasCustomPrompt="1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 hasCustomPrompt="1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 hasCustomPrompt="1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 hasCustomPrompt="1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D829B3D-EACB-4F71-BFBE-F69A918CEED7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AD9D288-6498-4187-9694-3C0034D76F42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29B3D-EACB-4F71-BFBE-F69A918CEED7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D288-6498-4187-9694-3C0034D76F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D829B3D-EACB-4F71-BFBE-F69A918CEED7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AD9D288-6498-4187-9694-3C0034D76F4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hasCustomPrompt="1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 hasCustomPrompt="1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 hasCustomPrompt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D829B3D-EACB-4F71-BFBE-F69A918CEED7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AD9D288-6498-4187-9694-3C0034D76F42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hasCustomPrompt="1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 hasCustomPrompt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 hasCustomPrompt="1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D829B3D-EACB-4F71-BFBE-F69A918CEED7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AD9D288-6498-4187-9694-3C0034D76F42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 Üçgen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Düz Bağlayıcı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D829B3D-EACB-4F71-BFBE-F69A918CEED7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AD9D288-6498-4187-9694-3C0034D76F42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484505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310" indent="-384175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 panose="020B0604030504040204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170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185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>
            <a:noAutofit/>
          </a:bodyPr>
          <a:lstStyle/>
          <a:p>
            <a:pPr algn="ctr"/>
            <a:r>
              <a:rPr lang="tr-TR" sz="4400" dirty="0" err="1">
                <a:effectLst/>
              </a:rPr>
              <a:t>Marcus</a:t>
            </a:r>
            <a:r>
              <a:rPr lang="tr-TR" sz="4400" dirty="0">
                <a:effectLst/>
              </a:rPr>
              <a:t> </a:t>
            </a:r>
            <a:r>
              <a:rPr lang="tr-TR" sz="4400" dirty="0" err="1" smtClean="0">
                <a:effectLst/>
              </a:rPr>
              <a:t>Aurelius</a:t>
            </a:r>
            <a:r>
              <a:rPr lang="tr-TR" sz="4400" dirty="0">
                <a:effectLst/>
              </a:rPr>
              <a:t/>
            </a:r>
            <a:br>
              <a:rPr lang="tr-TR" sz="4400" dirty="0">
                <a:effectLst/>
              </a:rPr>
            </a:br>
            <a:endParaRPr lang="tr-TR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Marcus</a:t>
            </a:r>
            <a:r>
              <a:rPr lang="tr-TR" sz="2800" dirty="0"/>
              <a:t> </a:t>
            </a:r>
            <a:r>
              <a:rPr lang="tr-TR" sz="2800" dirty="0" err="1"/>
              <a:t>Aurelius</a:t>
            </a:r>
            <a:r>
              <a:rPr lang="tr-TR" sz="2800" dirty="0"/>
              <a:t> </a:t>
            </a:r>
            <a:r>
              <a:rPr lang="tr-TR" sz="2800" dirty="0" err="1"/>
              <a:t>Antoninus</a:t>
            </a:r>
            <a:r>
              <a:rPr lang="tr-TR" sz="2800" dirty="0"/>
              <a:t> </a:t>
            </a:r>
            <a:r>
              <a:rPr lang="tr-TR" sz="2800" dirty="0" err="1" smtClean="0"/>
              <a:t>Augustus</a:t>
            </a:r>
            <a:r>
              <a:rPr lang="tr-TR" sz="2800" dirty="0" smtClean="0"/>
              <a:t> </a:t>
            </a:r>
            <a:r>
              <a:rPr lang="tr-TR" sz="2800" dirty="0"/>
              <a:t> </a:t>
            </a:r>
            <a:r>
              <a:rPr lang="tr-TR" sz="2800" dirty="0" smtClean="0"/>
              <a:t>161</a:t>
            </a:r>
            <a:r>
              <a:rPr lang="tr-TR" sz="2800" dirty="0"/>
              <a:t> - </a:t>
            </a:r>
            <a:r>
              <a:rPr lang="tr-TR" sz="2800" dirty="0" smtClean="0"/>
              <a:t>180</a:t>
            </a:r>
            <a:r>
              <a:rPr lang="tr-TR" sz="2800" dirty="0"/>
              <a:t> yılları arası </a:t>
            </a:r>
            <a:r>
              <a:rPr lang="tr-TR" sz="2800" dirty="0" smtClean="0"/>
              <a:t>Roma imparatoru.</a:t>
            </a:r>
            <a:r>
              <a:rPr lang="tr-TR" sz="2800" dirty="0"/>
              <a:t> </a:t>
            </a:r>
            <a:r>
              <a:rPr lang="tr-TR" sz="2800" dirty="0" smtClean="0"/>
              <a:t>96</a:t>
            </a:r>
            <a:r>
              <a:rPr lang="tr-TR" sz="2800" dirty="0"/>
              <a:t> - </a:t>
            </a:r>
            <a:r>
              <a:rPr lang="tr-TR" sz="2800" dirty="0" smtClean="0"/>
              <a:t>180</a:t>
            </a:r>
            <a:r>
              <a:rPr lang="tr-TR" sz="2800" dirty="0"/>
              <a:t> yılları arasında görev yapan Beş İyi İmparator'dan sonuncusudur ve aynı zamanda en önemli Stoacı filozoflardan biri olarak </a:t>
            </a:r>
            <a:r>
              <a:rPr lang="tr-TR" sz="2800" dirty="0" smtClean="0"/>
              <a:t>kabul </a:t>
            </a:r>
            <a:r>
              <a:rPr lang="tr-TR" sz="2800" dirty="0"/>
              <a:t>edilir</a:t>
            </a:r>
            <a:r>
              <a:rPr lang="tr-TR" sz="2800" dirty="0" smtClean="0"/>
              <a:t>.</a:t>
            </a:r>
          </a:p>
          <a:p>
            <a:r>
              <a:rPr lang="tr-TR" sz="2800" dirty="0"/>
              <a:t>Asıl adı </a:t>
            </a:r>
            <a:r>
              <a:rPr lang="tr-TR" sz="2800" b="1" dirty="0" err="1"/>
              <a:t>Marcus</a:t>
            </a:r>
            <a:r>
              <a:rPr lang="tr-TR" sz="2800" b="1" dirty="0"/>
              <a:t> </a:t>
            </a:r>
            <a:r>
              <a:rPr lang="tr-TR" sz="2800" b="1" dirty="0" err="1"/>
              <a:t>Annius</a:t>
            </a:r>
            <a:r>
              <a:rPr lang="tr-TR" sz="2800" b="1" dirty="0"/>
              <a:t> </a:t>
            </a:r>
            <a:r>
              <a:rPr lang="tr-TR" sz="2800" b="1" dirty="0" err="1"/>
              <a:t>Catilius</a:t>
            </a:r>
            <a:r>
              <a:rPr lang="tr-TR" sz="2800" b="1" dirty="0"/>
              <a:t> </a:t>
            </a:r>
            <a:r>
              <a:rPr lang="tr-TR" sz="2800" b="1" dirty="0" err="1"/>
              <a:t>Severus</a:t>
            </a:r>
            <a:r>
              <a:rPr lang="tr-TR" sz="2800" dirty="0"/>
              <a:t> olup, evlenince </a:t>
            </a:r>
            <a:r>
              <a:rPr lang="tr-TR" sz="2800" b="1" dirty="0" err="1"/>
              <a:t>Marcus</a:t>
            </a:r>
            <a:r>
              <a:rPr lang="tr-TR" sz="2800" b="1" dirty="0"/>
              <a:t> </a:t>
            </a:r>
            <a:r>
              <a:rPr lang="tr-TR" sz="2800" b="1" dirty="0" err="1"/>
              <a:t>Annius</a:t>
            </a:r>
            <a:r>
              <a:rPr lang="tr-TR" sz="2800" b="1" dirty="0"/>
              <a:t> </a:t>
            </a:r>
            <a:r>
              <a:rPr lang="tr-TR" sz="2800" b="1" dirty="0" err="1"/>
              <a:t>Verus</a:t>
            </a:r>
            <a:r>
              <a:rPr lang="tr-TR" sz="2800" dirty="0"/>
              <a:t> adını aldı. İmparator olunca kendisine </a:t>
            </a:r>
            <a:r>
              <a:rPr lang="tr-TR" sz="2800" b="1" dirty="0" err="1"/>
              <a:t>Marcus</a:t>
            </a:r>
            <a:r>
              <a:rPr lang="tr-TR" sz="2800" b="1" dirty="0"/>
              <a:t> </a:t>
            </a:r>
            <a:r>
              <a:rPr lang="tr-TR" sz="2800" b="1" dirty="0" err="1"/>
              <a:t>Aurelius</a:t>
            </a:r>
            <a:r>
              <a:rPr lang="tr-TR" sz="2800" b="1" dirty="0"/>
              <a:t> </a:t>
            </a:r>
            <a:r>
              <a:rPr lang="tr-TR" sz="2800" b="1" dirty="0" err="1"/>
              <a:t>Antoninus</a:t>
            </a:r>
            <a:r>
              <a:rPr lang="tr-TR" sz="2800" dirty="0"/>
              <a:t> adı verildi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altLang="en-US">
                <a:sym typeface="+mn-ea"/>
              </a:rPr>
              <a:t>Kendime Düşünceler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"Gerçekten güzel olan bir şeyin başka bir şeye ihtiyacı yoktur."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en-US"/>
              <a:t>Kendime Düşünceler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/>
              <a:t>Ufacık bir parçası olduğun evrenin, sana sadece kısacık bir anı bahşedilmiş zamanın bütünlüğünü  ve payına düşey yazgıdaki küçücük rolünü hiç unutma.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248477"/>
            <a:ext cx="3461370" cy="541358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400" dirty="0" err="1">
                <a:effectLst/>
              </a:rPr>
              <a:t>Marcus</a:t>
            </a:r>
            <a:r>
              <a:rPr lang="tr-TR" sz="4400" dirty="0">
                <a:effectLst/>
              </a:rPr>
              <a:t> </a:t>
            </a:r>
            <a:r>
              <a:rPr lang="tr-TR" sz="4400" dirty="0" err="1" smtClean="0">
                <a:effectLst/>
              </a:rPr>
              <a:t>Aurelius</a:t>
            </a:r>
            <a:r>
              <a:rPr lang="tr-TR" sz="4400" dirty="0">
                <a:effectLst/>
              </a:rPr>
              <a:t/>
            </a:r>
            <a:br>
              <a:rPr lang="tr-TR" sz="4400" dirty="0">
                <a:effectLst/>
              </a:rPr>
            </a:br>
            <a:endParaRPr lang="tr-TR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Adını ilk olarak Asya'da yeniden güçlenmeye başlayan Pers İmparatorluğu'na karşı ve </a:t>
            </a:r>
            <a:r>
              <a:rPr lang="tr-TR" sz="2800" dirty="0" smtClean="0"/>
              <a:t>Cermen sınırı </a:t>
            </a:r>
            <a:r>
              <a:rPr lang="tr-TR" sz="2800" dirty="0"/>
              <a:t>boyunca Cermen kabilelerle yaptığı savaşlar ve ardından Tuna nehrini aşmasıyla duyurur. Doğuda, </a:t>
            </a:r>
            <a:r>
              <a:rPr lang="tr-TR" sz="2800" dirty="0" err="1" smtClean="0"/>
              <a:t>Avidius</a:t>
            </a:r>
            <a:r>
              <a:rPr lang="tr-TR" sz="2800" dirty="0"/>
              <a:t> </a:t>
            </a:r>
            <a:r>
              <a:rPr lang="tr-TR" sz="2800" dirty="0" err="1" smtClean="0"/>
              <a:t>Cassius</a:t>
            </a:r>
            <a:r>
              <a:rPr lang="tr-TR" sz="2800" dirty="0"/>
              <a:t> önderliğindeki bir isyanı bastırmıştır.</a:t>
            </a:r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400" dirty="0" err="1">
                <a:effectLst/>
              </a:rPr>
              <a:t>Marcus</a:t>
            </a:r>
            <a:r>
              <a:rPr lang="tr-TR" sz="4400" dirty="0">
                <a:effectLst/>
              </a:rPr>
              <a:t> </a:t>
            </a:r>
            <a:r>
              <a:rPr lang="tr-TR" sz="4400" dirty="0" err="1" smtClean="0">
                <a:effectLst/>
              </a:rPr>
              <a:t>Aurelius</a:t>
            </a:r>
            <a:r>
              <a:rPr lang="tr-TR" sz="4400" dirty="0">
                <a:effectLst/>
              </a:rPr>
              <a:t/>
            </a:r>
            <a:br>
              <a:rPr lang="tr-TR" sz="4400" dirty="0">
                <a:effectLst/>
              </a:rPr>
            </a:br>
            <a:endParaRPr lang="tr-TR" sz="4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118051"/>
            <a:ext cx="3800475" cy="5715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400" dirty="0" err="1">
                <a:effectLst/>
              </a:rPr>
              <a:t>Marcus</a:t>
            </a:r>
            <a:r>
              <a:rPr lang="tr-TR" sz="4400" dirty="0">
                <a:effectLst/>
              </a:rPr>
              <a:t> </a:t>
            </a:r>
            <a:r>
              <a:rPr lang="tr-TR" sz="4400" dirty="0" err="1" smtClean="0">
                <a:effectLst/>
              </a:rPr>
              <a:t>Aurelius</a:t>
            </a:r>
            <a:r>
              <a:rPr lang="tr-TR" sz="4400" dirty="0">
                <a:effectLst/>
              </a:rPr>
              <a:t/>
            </a:r>
            <a:br>
              <a:rPr lang="tr-TR" sz="4400" dirty="0">
                <a:effectLst/>
              </a:rPr>
            </a:br>
            <a:endParaRPr lang="tr-TR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Marcus</a:t>
            </a:r>
            <a:r>
              <a:rPr lang="tr-TR" sz="2800" dirty="0"/>
              <a:t> </a:t>
            </a:r>
            <a:r>
              <a:rPr lang="tr-TR" sz="2800" dirty="0" err="1"/>
              <a:t>Aurelius'a</a:t>
            </a:r>
            <a:r>
              <a:rPr lang="tr-TR" sz="2800" dirty="0"/>
              <a:t> ait </a:t>
            </a:r>
            <a:r>
              <a:rPr lang="tr-TR" sz="2800" b="1" dirty="0"/>
              <a:t>Kendime </a:t>
            </a:r>
            <a:r>
              <a:rPr lang="tr-TR" sz="2800" b="1" dirty="0" smtClean="0"/>
              <a:t>Düşünceler</a:t>
            </a:r>
            <a:r>
              <a:rPr lang="tr-TR" sz="2800" dirty="0"/>
              <a:t> adlı felsefi eser 170–180 arasında savaştayken yazılmıştır. Eser edebi bir başyapıt olarak günümüzde bile hala saygı </a:t>
            </a:r>
            <a:r>
              <a:rPr lang="tr-TR" sz="2800" dirty="0" smtClean="0"/>
              <a:t>görür.</a:t>
            </a:r>
            <a:r>
              <a:rPr lang="tr-TR" sz="2800" b="1" dirty="0"/>
              <a:t> </a:t>
            </a:r>
            <a:r>
              <a:rPr lang="tr-TR" sz="2800" b="1" dirty="0" smtClean="0"/>
              <a:t>‘</a:t>
            </a:r>
            <a:r>
              <a:rPr lang="tr-TR" sz="2800" dirty="0" smtClean="0"/>
              <a:t>Ta </a:t>
            </a:r>
            <a:r>
              <a:rPr lang="tr-TR" sz="2800" dirty="0" err="1"/>
              <a:t>eis</a:t>
            </a:r>
            <a:r>
              <a:rPr lang="tr-TR" sz="2800" dirty="0"/>
              <a:t> </a:t>
            </a:r>
            <a:r>
              <a:rPr lang="tr-TR" sz="2800" dirty="0" err="1" smtClean="0"/>
              <a:t>eauton</a:t>
            </a:r>
            <a:r>
              <a:rPr lang="tr-TR" sz="2800" dirty="0" smtClean="0"/>
              <a:t>’,</a:t>
            </a:r>
            <a:r>
              <a:rPr lang="tr-TR" sz="2800" dirty="0"/>
              <a:t> </a:t>
            </a:r>
            <a:r>
              <a:rPr lang="tr-TR" sz="2800" i="1" dirty="0"/>
              <a:t>Kendime Düşünceler </a:t>
            </a:r>
            <a:r>
              <a:rPr lang="tr-TR" sz="2800" dirty="0"/>
              <a:t>onun insanlığa evrensel seslenişiydi.</a:t>
            </a:r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400" dirty="0" err="1">
                <a:effectLst/>
              </a:rPr>
              <a:t>Marcus</a:t>
            </a:r>
            <a:r>
              <a:rPr lang="tr-TR" sz="4400" dirty="0">
                <a:effectLst/>
              </a:rPr>
              <a:t> </a:t>
            </a:r>
            <a:r>
              <a:rPr lang="tr-TR" sz="4400" dirty="0" err="1" smtClean="0">
                <a:effectLst/>
              </a:rPr>
              <a:t>Aurelius</a:t>
            </a:r>
            <a:r>
              <a:rPr lang="tr-TR" sz="4400" dirty="0">
                <a:effectLst/>
              </a:rPr>
              <a:t/>
            </a:r>
            <a:br>
              <a:rPr lang="tr-TR" sz="4400" dirty="0">
                <a:effectLst/>
              </a:rPr>
            </a:br>
            <a:endParaRPr lang="tr-TR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Gelmiş geçmiş hükümdarlar içinde “filozof kral/ kral filozof” unvanını hak eden tek kişi </a:t>
            </a:r>
            <a:r>
              <a:rPr lang="tr-TR" sz="2800" dirty="0" err="1"/>
              <a:t>Marcus</a:t>
            </a:r>
            <a:r>
              <a:rPr lang="tr-TR" sz="2800" dirty="0"/>
              <a:t> </a:t>
            </a:r>
            <a:r>
              <a:rPr lang="tr-TR" sz="2800" dirty="0" err="1"/>
              <a:t>Aurelius</a:t>
            </a:r>
            <a:r>
              <a:rPr lang="tr-TR" sz="2800" dirty="0"/>
              <a:t> oldu.</a:t>
            </a:r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400" dirty="0" err="1">
                <a:effectLst/>
              </a:rPr>
              <a:t>Marcus</a:t>
            </a:r>
            <a:r>
              <a:rPr lang="tr-TR" sz="4400" dirty="0">
                <a:effectLst/>
              </a:rPr>
              <a:t> </a:t>
            </a:r>
            <a:r>
              <a:rPr lang="tr-TR" sz="4400" dirty="0" err="1" smtClean="0">
                <a:effectLst/>
              </a:rPr>
              <a:t>Aurelius</a:t>
            </a:r>
            <a:r>
              <a:rPr lang="tr-TR" sz="4400" dirty="0">
                <a:effectLst/>
              </a:rPr>
              <a:t/>
            </a:r>
            <a:br>
              <a:rPr lang="tr-TR" sz="4400" dirty="0">
                <a:effectLst/>
              </a:rPr>
            </a:br>
            <a:endParaRPr lang="tr-TR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en-US"/>
              <a:t>Kendime Düşünceler</a:t>
            </a:r>
          </a:p>
        </p:txBody>
      </p:sp>
      <p:pic>
        <p:nvPicPr>
          <p:cNvPr id="4" name="Picture 3" descr="WhatsApp Image 2020-03-31 at 12.12.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242310" y="45085"/>
            <a:ext cx="2659380" cy="789432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altLang="en-US">
                <a:sym typeface="+mn-ea"/>
              </a:rPr>
              <a:t>Kendime Düşünceler</a:t>
            </a:r>
            <a:endParaRPr lang="en-US"/>
          </a:p>
        </p:txBody>
      </p:sp>
      <p:pic>
        <p:nvPicPr>
          <p:cNvPr id="4" name="Picture 3" descr="WhatsApp Image 2020-03-31 at 12.12.39 (1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729230" y="-126365"/>
            <a:ext cx="3684270" cy="830516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altLang="en-US">
                <a:sym typeface="+mn-ea"/>
              </a:rPr>
              <a:t>Kendime Düşünceler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endParaRPr lang="en-US"/>
          </a:p>
          <a:p>
            <a:r>
              <a:rPr lang="en-US"/>
              <a:t>Sabahları canın yataktan çıkmak istemediğinde, hemen şöyle düşün:"Bir insanın görevini yerine getirmek için kalkıyorum.</a:t>
            </a:r>
          </a:p>
          <a:p>
            <a:r>
              <a:rPr lang="en-US"/>
              <a:t>Bunu yapmak için için doğdum, bu dünyaya bunun için getirildim, </a:t>
            </a:r>
          </a:p>
          <a:p>
            <a:r>
              <a:rPr lang="en-US"/>
              <a:t>peki ama neden yakınıyorum öyleyse ? Yataktan çıkmayıp yorganı başıma çekmek için mi yaratıldım yoksa?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</TotalTime>
  <Words>129</Words>
  <Application>Microsoft Office PowerPoint</Application>
  <PresentationFormat>Ekran Gösterisi (4:3)</PresentationFormat>
  <Paragraphs>22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Canlı</vt:lpstr>
      <vt:lpstr>Marcus Aurelius </vt:lpstr>
      <vt:lpstr>Marcus Aurelius </vt:lpstr>
      <vt:lpstr>Marcus Aurelius </vt:lpstr>
      <vt:lpstr>Marcus Aurelius </vt:lpstr>
      <vt:lpstr>Marcus Aurelius </vt:lpstr>
      <vt:lpstr>Marcus Aurelius </vt:lpstr>
      <vt:lpstr>Kendime Düşünceler</vt:lpstr>
      <vt:lpstr>Kendime Düşünceler</vt:lpstr>
      <vt:lpstr>Kendime Düşünceler</vt:lpstr>
      <vt:lpstr>Kendime Düşünceler</vt:lpstr>
      <vt:lpstr>Kendime Düşünceler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Marcus Aurelius Kendime Düşünceler</dc:title>
  <dc:creator>Ramazan AYTÜRK</dc:creator>
  <cp:lastModifiedBy>PC</cp:lastModifiedBy>
  <cp:revision>5</cp:revision>
  <dcterms:created xsi:type="dcterms:W3CDTF">2020-03-24T12:25:00Z</dcterms:created>
  <dcterms:modified xsi:type="dcterms:W3CDTF">2020-05-06T14:38:14Z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1033-11.2.0.9232</vt:lpwstr>
  </property>
</Properties>
</file>