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68" r:id="rId3"/>
    <p:sldId id="269" r:id="rId4"/>
    <p:sldId id="270" r:id="rId5"/>
    <p:sldId id="267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P2" initials="B" lastIdx="1" clrIdx="0">
    <p:extLst>
      <p:ext uri="{19B8F6BF-5375-455C-9EA6-DF929625EA0E}">
        <p15:presenceInfo xmlns:p15="http://schemas.microsoft.com/office/powerpoint/2012/main" userId="BAP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5A84"/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6" d="100"/>
          <a:sy n="86" d="100"/>
        </p:scale>
        <p:origin x="62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4" name="Metin kutusu 13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1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2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4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47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24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2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9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5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468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299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8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skent.edu.tr/~tkaracay/etudio/ders/prg/csharp/ch05.pdf" TargetMode="External"/><Relationship Id="rId2" Type="http://schemas.openxmlformats.org/officeDocument/2006/relationships/hyperlink" Target="http://www.dijitalders.com/icerik/29/620/akis_diagram_sembolleri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Döngüler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NBP103 Programlama Temelleri</a:t>
            </a:r>
          </a:p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Gör. Mahmut Kılıçaslan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74977" y="230459"/>
            <a:ext cx="10058400" cy="629672"/>
          </a:xfrm>
        </p:spPr>
        <p:txBody>
          <a:bodyPr/>
          <a:lstStyle/>
          <a:p>
            <a:r>
              <a:rPr lang="tr-TR" dirty="0" smtClean="0"/>
              <a:t>Do-</a:t>
            </a:r>
            <a:r>
              <a:rPr lang="tr-TR" dirty="0" err="1" smtClean="0"/>
              <a:t>While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947" y="1003610"/>
            <a:ext cx="5092341" cy="4756475"/>
          </a:xfrm>
        </p:spPr>
      </p:pic>
    </p:spTree>
    <p:extLst>
      <p:ext uri="{BB962C8B-B14F-4D97-AF65-F5344CB8AC3E}">
        <p14:creationId xmlns:p14="http://schemas.microsoft.com/office/powerpoint/2010/main" val="108827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Foreach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toplam = 0;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dizi = { 1, 5, 7, 8, 9, 12, 28 };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foreach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tr-T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item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dizi)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toplam = toplam +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item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}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(toplam);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.ReadKey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971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/>
              <a:t>1-100 arasındaki tek sayıları ve çift sayıların toplamını ayrı ayrı gösteren programın akış diyagramını tasarlayınız ve C# kodlarını yazınız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Klavyeden 0 girilene kadar değer girişi yapılmasına imkan veren programın akış diyagramını tasarlayınız ve C# kodlarını yazınız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Kullanıcının girdiği iki değer arasındaki çift sayıların toplamını ekrana yazdıran programın akış diyagramını tasarlayınız ve C# kodlarını yazınız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1</a:t>
            </a:r>
            <a:br>
              <a:rPr lang="tr-TR" dirty="0" smtClean="0"/>
            </a:br>
            <a:r>
              <a:rPr lang="tr-TR" dirty="0" smtClean="0"/>
              <a:t>12</a:t>
            </a:r>
            <a:br>
              <a:rPr lang="tr-TR" dirty="0" smtClean="0"/>
            </a:br>
            <a:r>
              <a:rPr lang="tr-TR" dirty="0" smtClean="0"/>
              <a:t>123</a:t>
            </a:r>
            <a:br>
              <a:rPr lang="tr-TR" dirty="0" smtClean="0"/>
            </a:br>
            <a:r>
              <a:rPr lang="tr-TR" dirty="0" smtClean="0"/>
              <a:t>1234</a:t>
            </a:r>
            <a:br>
              <a:rPr lang="tr-TR" dirty="0" smtClean="0"/>
            </a:br>
            <a:r>
              <a:rPr lang="tr-TR" dirty="0" smtClean="0"/>
              <a:t>12345  çıktısını veren programın akış diyagramını tasarlayınız ve C# kodlarını yazınız</a:t>
            </a:r>
          </a:p>
          <a:p>
            <a:pPr marL="457200" indent="-457200">
              <a:buFont typeface="+mj-lt"/>
              <a:buAutoNum type="arabicPeriod"/>
            </a:pP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4363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www.dijitalders.com/icerik/29/620/akis_diagram_sembolleri.html</a:t>
            </a:r>
            <a:r>
              <a:rPr lang="tr-TR" dirty="0" smtClean="0"/>
              <a:t> erişim tarihi:14.11.2017</a:t>
            </a:r>
          </a:p>
          <a:p>
            <a:r>
              <a:rPr lang="tr-TR" dirty="0" smtClean="0"/>
              <a:t>[2] Erhan ARI, Algoritma ve C# Programlama, Seçkin Yayıncılık</a:t>
            </a:r>
          </a:p>
          <a:p>
            <a:r>
              <a:rPr lang="tr-TR" dirty="0"/>
              <a:t>[3] </a:t>
            </a:r>
            <a:r>
              <a:rPr lang="tr-TR" dirty="0">
                <a:hlinkClick r:id="rId3"/>
              </a:rPr>
              <a:t>http://www.baskent.edu.tr/~</a:t>
            </a:r>
            <a:r>
              <a:rPr lang="tr-TR" dirty="0" smtClean="0">
                <a:hlinkClick r:id="rId3"/>
              </a:rPr>
              <a:t>tkaracay/etudio/ders/prg/csharp/ch05.pdf</a:t>
            </a:r>
            <a:r>
              <a:rPr lang="tr-TR" dirty="0" smtClean="0"/>
              <a:t> erişim tarihi: 15.11.2017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6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</TotalTime>
  <Words>167</Words>
  <Application>Microsoft Office PowerPoint</Application>
  <PresentationFormat>Geniş ekran</PresentationFormat>
  <Paragraphs>26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Calibri</vt:lpstr>
      <vt:lpstr>Consolas</vt:lpstr>
      <vt:lpstr>Times New Roman</vt:lpstr>
      <vt:lpstr>temaacik</vt:lpstr>
      <vt:lpstr>Döngüler</vt:lpstr>
      <vt:lpstr>Do-While</vt:lpstr>
      <vt:lpstr>Foreach</vt:lpstr>
      <vt:lpstr>Örnekler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BAP2</cp:lastModifiedBy>
  <cp:revision>42</cp:revision>
  <dcterms:created xsi:type="dcterms:W3CDTF">2017-11-14T11:12:27Z</dcterms:created>
  <dcterms:modified xsi:type="dcterms:W3CDTF">2017-11-14T21:39:36Z</dcterms:modified>
</cp:coreProperties>
</file>