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67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Döngüler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4977" y="230459"/>
            <a:ext cx="10058400" cy="629672"/>
          </a:xfrm>
        </p:spPr>
        <p:txBody>
          <a:bodyPr/>
          <a:lstStyle/>
          <a:p>
            <a:r>
              <a:rPr lang="tr-TR" dirty="0" smtClean="0"/>
              <a:t>Do-</a:t>
            </a:r>
            <a:r>
              <a:rPr lang="tr-TR" dirty="0" err="1" smtClean="0"/>
              <a:t>While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947" y="1003610"/>
            <a:ext cx="5092341" cy="4756475"/>
          </a:xfrm>
        </p:spPr>
      </p:pic>
    </p:spTree>
    <p:extLst>
      <p:ext uri="{BB962C8B-B14F-4D97-AF65-F5344CB8AC3E}">
        <p14:creationId xmlns:p14="http://schemas.microsoft.com/office/powerpoint/2010/main" val="108827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Foreach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toplam = 0;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{ 1, 5, 7, 8, 9, 12, 28 };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foreach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item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dizi)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toplam = toplam +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item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(toplam);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71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1-100 arasındaki tek sayıları ve çift sayıların toplamını ayrı ayrı gösteren programın akış diyagramını tasarlayınız ve C# kodlarını yazınız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Klavyeden 0 girilene kadar değer girişi yapılmasına imkan veren programın akış diyagramını tasarlayınız ve C# kodlarını yazınız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Kullanıcının girdiği iki değer arasındaki çift sayıların toplamını ekrana yazdıran programın akış diyagramını tasarlayınız ve C# kodlarını yazınız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1</a:t>
            </a:r>
            <a:br>
              <a:rPr lang="tr-TR" dirty="0" smtClean="0"/>
            </a:br>
            <a:r>
              <a:rPr lang="tr-TR" dirty="0" smtClean="0"/>
              <a:t>12</a:t>
            </a:r>
            <a:br>
              <a:rPr lang="tr-TR" dirty="0" smtClean="0"/>
            </a:br>
            <a:r>
              <a:rPr lang="tr-TR" dirty="0" smtClean="0"/>
              <a:t>123</a:t>
            </a:r>
            <a:br>
              <a:rPr lang="tr-TR" dirty="0" smtClean="0"/>
            </a:br>
            <a:r>
              <a:rPr lang="tr-TR" dirty="0" smtClean="0"/>
              <a:t>1234</a:t>
            </a:r>
            <a:br>
              <a:rPr lang="tr-TR" dirty="0" smtClean="0"/>
            </a:br>
            <a:r>
              <a:rPr lang="tr-TR" dirty="0" smtClean="0"/>
              <a:t>12345  çıktısını veren programın akış diyagramını tasarlayınız ve C# kodlarını yazınız</a:t>
            </a:r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4363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167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Consolas</vt:lpstr>
      <vt:lpstr>Times New Roman</vt:lpstr>
      <vt:lpstr>temaacik</vt:lpstr>
      <vt:lpstr>Döngüler</vt:lpstr>
      <vt:lpstr>Do-While</vt:lpstr>
      <vt:lpstr>Foreach</vt:lpstr>
      <vt:lpstr>Örnekler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42</cp:revision>
  <dcterms:created xsi:type="dcterms:W3CDTF">2017-11-14T11:12:27Z</dcterms:created>
  <dcterms:modified xsi:type="dcterms:W3CDTF">2017-11-14T21:39:36Z</dcterms:modified>
</cp:coreProperties>
</file>