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8" r:id="rId3"/>
    <p:sldId id="261" r:id="rId4"/>
    <p:sldId id="262"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22.12.2018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22.12.2018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4. hafta</a:t>
            </a:r>
          </a:p>
        </p:txBody>
      </p:sp>
      <p:sp>
        <p:nvSpPr>
          <p:cNvPr id="3" name="2 Alt Başlık"/>
          <p:cNvSpPr>
            <a:spLocks noGrp="1"/>
          </p:cNvSpPr>
          <p:nvPr>
            <p:ph type="subTitle" idx="1"/>
          </p:nvPr>
        </p:nvSpPr>
        <p:spPr/>
        <p:txBody>
          <a:bodyPr>
            <a:normAutofit/>
          </a:bodyPr>
          <a:lstStyle/>
          <a:p>
            <a:r>
              <a:rPr lang="tr-TR" dirty="0">
                <a:latin typeface="Bell MT" pitchFamily="18" charset="0"/>
                <a:cs typeface="Andalus" pitchFamily="18" charset="-78"/>
              </a:rPr>
              <a:t>Küreselleşme ve toplumsal cinsiyet</a:t>
            </a: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4. hafta</a:t>
            </a:r>
            <a:endParaRPr lang="tr-TR" dirty="0"/>
          </a:p>
        </p:txBody>
      </p:sp>
      <p:sp>
        <p:nvSpPr>
          <p:cNvPr id="3" name="2 İçerik Yer Tutucusu"/>
          <p:cNvSpPr>
            <a:spLocks noGrp="1"/>
          </p:cNvSpPr>
          <p:nvPr>
            <p:ph idx="1"/>
          </p:nvPr>
        </p:nvSpPr>
        <p:spPr>
          <a:xfrm>
            <a:off x="457200" y="1600200"/>
            <a:ext cx="8229600" cy="4637112"/>
          </a:xfrm>
        </p:spPr>
        <p:txBody>
          <a:bodyPr>
            <a:noAutofit/>
          </a:bodyPr>
          <a:lstStyle/>
          <a:p>
            <a:r>
              <a:rPr lang="tr-TR" sz="2400" dirty="0">
                <a:latin typeface="Bell MT" pitchFamily="18" charset="0"/>
              </a:rPr>
              <a:t>Bu hafta kapsamında küreselleşme ile kadın ve erkek olmanın farklı iş yüklerine ve yeni imkanlara odaklanıyoruz. </a:t>
            </a:r>
          </a:p>
          <a:p>
            <a:r>
              <a:rPr lang="tr-TR" sz="2400" dirty="0">
                <a:latin typeface="Bell MT" pitchFamily="18" charset="0"/>
              </a:rPr>
              <a:t>Küreselleşme ile özellikle kadının metalaştığı ve bu doğrultuda belli bir kadın olma biçiminin kaçınılmaz biçimde dolaşıma girdiği söylenegelmektedir. Bu görüşe göre, belli bir tür görünüm ve güzellik anlayışı, toplumsal yaşamda kaçınılması zor arzu örüntüleri yaratmaktadır.</a:t>
            </a:r>
          </a:p>
          <a:p>
            <a:r>
              <a:rPr lang="tr-TR" sz="2400" dirty="0">
                <a:latin typeface="Bell MT" pitchFamily="18" charset="0"/>
              </a:rPr>
              <a:t>Fakat bununla birlikte özellikle sanat parçaları vasıtasıyla farklı toplumsal cinsiyetlerin ve toplumsal cinsiyet kurgularının da hızla görünürlük kazandığını gözlemliyoruz.</a:t>
            </a:r>
          </a:p>
          <a:p>
            <a:pPr marL="0" indent="0">
              <a:buNone/>
            </a:pPr>
            <a:endParaRPr lang="tr-TR" sz="2400" dirty="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4. hafta</a:t>
            </a:r>
            <a:endParaRPr lang="tr-TR" dirty="0"/>
          </a:p>
        </p:txBody>
      </p:sp>
      <p:sp>
        <p:nvSpPr>
          <p:cNvPr id="3" name="2 İçerik Yer Tutucusu"/>
          <p:cNvSpPr>
            <a:spLocks noGrp="1"/>
          </p:cNvSpPr>
          <p:nvPr>
            <p:ph idx="1"/>
          </p:nvPr>
        </p:nvSpPr>
        <p:spPr>
          <a:xfrm>
            <a:off x="457200" y="1600200"/>
            <a:ext cx="8229600" cy="4637112"/>
          </a:xfrm>
        </p:spPr>
        <p:txBody>
          <a:bodyPr>
            <a:noAutofit/>
          </a:bodyPr>
          <a:lstStyle/>
          <a:p>
            <a:r>
              <a:rPr lang="tr-TR" sz="2400" dirty="0">
                <a:latin typeface="Bell MT" pitchFamily="18" charset="0"/>
              </a:rPr>
              <a:t>Meselenin erkekler üzerinden tartışılması da değerli sonuçlar üretebilir. Küreselleşmeyi yalnızca kadınlar için işleyen bir fenomen olarak göremeyiz.</a:t>
            </a:r>
          </a:p>
          <a:p>
            <a:r>
              <a:rPr lang="tr-TR" sz="2400" dirty="0">
                <a:latin typeface="Bell MT" pitchFamily="18" charset="0"/>
              </a:rPr>
              <a:t>Bu hafta başta </a:t>
            </a:r>
            <a:r>
              <a:rPr lang="tr-TR" sz="2400" dirty="0" err="1">
                <a:latin typeface="Bell MT" pitchFamily="18" charset="0"/>
              </a:rPr>
              <a:t>Butler’ın</a:t>
            </a:r>
            <a:r>
              <a:rPr lang="tr-TR" sz="2400" dirty="0">
                <a:latin typeface="Bell MT" pitchFamily="18" charset="0"/>
              </a:rPr>
              <a:t> Cinsiyet Belası eseri olmak üzere, toplumsal cinsiyeti küresel ve yerel bağlam içerisine oturtup kadın bedeni üzerindeki toplumsal müzakerenin görünümlerini ele alacağız.</a:t>
            </a:r>
          </a:p>
          <a:p>
            <a:r>
              <a:rPr lang="tr-TR" sz="2400" dirty="0" err="1">
                <a:latin typeface="Bell MT" pitchFamily="18" charset="0"/>
              </a:rPr>
              <a:t>Connell’ın</a:t>
            </a:r>
            <a:r>
              <a:rPr lang="tr-TR" sz="2400" dirty="0">
                <a:latin typeface="Bell MT" pitchFamily="18" charset="0"/>
              </a:rPr>
              <a:t> Toplumsal Cinsiyet ve İktidar isimli önemli eseri etrafında sunuşları belli bir toplumsal cinsiyet çerçevesi içerisinde değerlendireceğiz.</a:t>
            </a:r>
          </a:p>
        </p:txBody>
      </p:sp>
    </p:spTree>
    <p:extLst>
      <p:ext uri="{BB962C8B-B14F-4D97-AF65-F5344CB8AC3E}">
        <p14:creationId xmlns:p14="http://schemas.microsoft.com/office/powerpoint/2010/main" val="1018782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4. hafta</a:t>
            </a:r>
            <a:endParaRPr lang="tr-TR" dirty="0"/>
          </a:p>
        </p:txBody>
      </p:sp>
      <p:sp>
        <p:nvSpPr>
          <p:cNvPr id="3" name="2 İçerik Yer Tutucusu"/>
          <p:cNvSpPr>
            <a:spLocks noGrp="1"/>
          </p:cNvSpPr>
          <p:nvPr>
            <p:ph idx="1"/>
          </p:nvPr>
        </p:nvSpPr>
        <p:spPr>
          <a:xfrm>
            <a:off x="457200" y="1600200"/>
            <a:ext cx="8229600" cy="4637112"/>
          </a:xfrm>
        </p:spPr>
        <p:txBody>
          <a:bodyPr>
            <a:noAutofit/>
          </a:bodyPr>
          <a:lstStyle/>
          <a:p>
            <a:r>
              <a:rPr lang="tr-TR" sz="2400" dirty="0">
                <a:latin typeface="Bell MT" pitchFamily="18" charset="0"/>
              </a:rPr>
              <a:t>Sunumu mutlaka yapılacak olan eser:</a:t>
            </a:r>
          </a:p>
          <a:p>
            <a:r>
              <a:rPr lang="tr-TR" sz="2400" dirty="0" err="1">
                <a:latin typeface="Bell MT" pitchFamily="18" charset="0"/>
              </a:rPr>
              <a:t>Judith</a:t>
            </a:r>
            <a:r>
              <a:rPr lang="tr-TR" sz="2400" dirty="0">
                <a:latin typeface="Bell MT" pitchFamily="18" charset="0"/>
              </a:rPr>
              <a:t> </a:t>
            </a:r>
            <a:r>
              <a:rPr lang="tr-TR" sz="2400" dirty="0" err="1">
                <a:latin typeface="Bell MT" pitchFamily="18" charset="0"/>
              </a:rPr>
              <a:t>Butler</a:t>
            </a:r>
            <a:r>
              <a:rPr lang="tr-TR" sz="2400" dirty="0">
                <a:latin typeface="Bell MT" pitchFamily="18" charset="0"/>
              </a:rPr>
              <a:t>. Cinsiyet Belası. Metis Yayınları.</a:t>
            </a:r>
          </a:p>
          <a:p>
            <a:r>
              <a:rPr lang="tr-TR" sz="2400" dirty="0">
                <a:latin typeface="Bell MT" pitchFamily="18" charset="0"/>
              </a:rPr>
              <a:t>Küreselleşme ve toplumsal cinsiyet bağlantısını kuran sizin seçtiğiniz 3 eser daha.</a:t>
            </a:r>
          </a:p>
          <a:p>
            <a:pPr>
              <a:buNone/>
            </a:pPr>
            <a:endParaRPr lang="tr-TR" sz="2400" dirty="0">
              <a:latin typeface="Bell MT" pitchFamily="18" charset="0"/>
            </a:endParaRPr>
          </a:p>
        </p:txBody>
      </p:sp>
    </p:spTree>
    <p:extLst>
      <p:ext uri="{BB962C8B-B14F-4D97-AF65-F5344CB8AC3E}">
        <p14:creationId xmlns:p14="http://schemas.microsoft.com/office/powerpoint/2010/main" val="194863648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248</TotalTime>
  <Words>184</Words>
  <Application>Microsoft Office PowerPoint</Application>
  <PresentationFormat>On-screen Show (4:3)</PresentationFormat>
  <Paragraphs>15</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Aldhabi</vt:lpstr>
      <vt:lpstr>Andalus</vt:lpstr>
      <vt:lpstr>Arial</vt:lpstr>
      <vt:lpstr>Bell MT</vt:lpstr>
      <vt:lpstr>Calibri</vt:lpstr>
      <vt:lpstr>Ofis Teması</vt:lpstr>
      <vt:lpstr>4. hafta</vt:lpstr>
      <vt:lpstr>4. hafta</vt:lpstr>
      <vt:lpstr>4. hafta</vt:lpstr>
      <vt:lpstr>4.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25</cp:revision>
  <dcterms:created xsi:type="dcterms:W3CDTF">2018-05-08T13:48:36Z</dcterms:created>
  <dcterms:modified xsi:type="dcterms:W3CDTF">2018-12-22T11:40:41Z</dcterms:modified>
</cp:coreProperties>
</file>