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70" r:id="rId13"/>
    <p:sldId id="266" r:id="rId14"/>
    <p:sldId id="267" r:id="rId15"/>
    <p:sldId id="268" r:id="rId16"/>
    <p:sldId id="269" r:id="rId17"/>
    <p:sldId id="271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690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651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0858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61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525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794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37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6884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3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5991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228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F1CD9-85B2-47EA-935E-27193D692766}" type="datetimeFigureOut">
              <a:rPr lang="tr-TR" smtClean="0"/>
              <a:t>16.11.2017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7296F-75B2-422D-A427-B18DA7E4DC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272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Stendhal</a:t>
            </a:r>
            <a:r>
              <a:rPr lang="tr-TR"/>
              <a:t> </a:t>
            </a:r>
            <a:r>
              <a:rPr lang="tr-TR" smtClean="0"/>
              <a:t>et</a:t>
            </a:r>
            <a:r>
              <a:rPr lang="tr-TR" smtClean="0"/>
              <a:t> </a:t>
            </a:r>
            <a:r>
              <a:rPr lang="tr-TR" dirty="0" err="1" smtClean="0"/>
              <a:t>Balzac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841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Honoré</a:t>
            </a:r>
            <a:r>
              <a:rPr lang="tr-TR" dirty="0" smtClean="0"/>
              <a:t> de </a:t>
            </a:r>
            <a:r>
              <a:rPr lang="tr-TR" dirty="0" err="1" smtClean="0"/>
              <a:t>Balzac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3390" y="1700808"/>
            <a:ext cx="4754874" cy="4322613"/>
          </a:xfrm>
        </p:spPr>
      </p:pic>
    </p:spTree>
    <p:extLst>
      <p:ext uri="{BB962C8B-B14F-4D97-AF65-F5344CB8AC3E}">
        <p14:creationId xmlns:p14="http://schemas.microsoft.com/office/powerpoint/2010/main" val="197794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7" y="1628800"/>
            <a:ext cx="5760640" cy="4257779"/>
          </a:xfrm>
        </p:spPr>
      </p:pic>
    </p:spTree>
    <p:extLst>
      <p:ext uri="{BB962C8B-B14F-4D97-AF65-F5344CB8AC3E}">
        <p14:creationId xmlns:p14="http://schemas.microsoft.com/office/powerpoint/2010/main" val="4233209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Madame</a:t>
            </a:r>
            <a:r>
              <a:rPr lang="tr-TR" dirty="0" smtClean="0"/>
              <a:t> </a:t>
            </a:r>
            <a:r>
              <a:rPr lang="tr-TR" dirty="0" err="1" smtClean="0"/>
              <a:t>Hanska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628799"/>
            <a:ext cx="3960440" cy="4754661"/>
          </a:xfrm>
        </p:spPr>
      </p:pic>
    </p:spTree>
    <p:extLst>
      <p:ext uri="{BB962C8B-B14F-4D97-AF65-F5344CB8AC3E}">
        <p14:creationId xmlns:p14="http://schemas.microsoft.com/office/powerpoint/2010/main" val="3271861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 </a:t>
            </a:r>
            <a:r>
              <a:rPr lang="tr-TR" dirty="0" err="1" smtClean="0"/>
              <a:t>maison</a:t>
            </a:r>
            <a:r>
              <a:rPr lang="tr-TR" dirty="0" smtClean="0"/>
              <a:t> de </a:t>
            </a:r>
            <a:r>
              <a:rPr lang="tr-TR" dirty="0" err="1" smtClean="0"/>
              <a:t>Balzac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324899"/>
            <a:ext cx="6696744" cy="5022558"/>
          </a:xfrm>
        </p:spPr>
      </p:pic>
    </p:spTree>
    <p:extLst>
      <p:ext uri="{BB962C8B-B14F-4D97-AF65-F5344CB8AC3E}">
        <p14:creationId xmlns:p14="http://schemas.microsoft.com/office/powerpoint/2010/main" val="1048010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</a:t>
            </a:r>
            <a:r>
              <a:rPr lang="tr-TR" dirty="0" err="1" smtClean="0"/>
              <a:t>père</a:t>
            </a:r>
            <a:r>
              <a:rPr lang="tr-TR" dirty="0" smtClean="0"/>
              <a:t> </a:t>
            </a:r>
            <a:r>
              <a:rPr lang="tr-TR" dirty="0" err="1" smtClean="0"/>
              <a:t>Goriot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3" y="1268760"/>
            <a:ext cx="4176464" cy="5371872"/>
          </a:xfrm>
        </p:spPr>
      </p:pic>
    </p:spTree>
    <p:extLst>
      <p:ext uri="{BB962C8B-B14F-4D97-AF65-F5344CB8AC3E}">
        <p14:creationId xmlns:p14="http://schemas.microsoft.com/office/powerpoint/2010/main" val="4048573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Madame</a:t>
            </a:r>
            <a:r>
              <a:rPr lang="tr-TR" dirty="0" smtClean="0"/>
              <a:t> </a:t>
            </a:r>
            <a:r>
              <a:rPr lang="tr-TR" dirty="0" err="1" smtClean="0"/>
              <a:t>Vauquer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196752"/>
            <a:ext cx="4176463" cy="5387342"/>
          </a:xfrm>
        </p:spPr>
      </p:pic>
    </p:spTree>
    <p:extLst>
      <p:ext uri="{BB962C8B-B14F-4D97-AF65-F5344CB8AC3E}">
        <p14:creationId xmlns:p14="http://schemas.microsoft.com/office/powerpoint/2010/main" val="1549701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Vautrin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404370"/>
            <a:ext cx="3312368" cy="5385965"/>
          </a:xfrm>
        </p:spPr>
      </p:pic>
    </p:spTree>
    <p:extLst>
      <p:ext uri="{BB962C8B-B14F-4D97-AF65-F5344CB8AC3E}">
        <p14:creationId xmlns:p14="http://schemas.microsoft.com/office/powerpoint/2010/main" val="744911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 </a:t>
            </a:r>
            <a:r>
              <a:rPr lang="tr-TR" dirty="0" err="1" smtClean="0"/>
              <a:t>nous</a:t>
            </a:r>
            <a:r>
              <a:rPr lang="tr-TR" dirty="0" smtClean="0"/>
              <a:t> </a:t>
            </a:r>
            <a:r>
              <a:rPr lang="tr-TR" dirty="0" err="1" smtClean="0"/>
              <a:t>deux</a:t>
            </a:r>
            <a:r>
              <a:rPr lang="tr-TR" dirty="0" smtClean="0"/>
              <a:t> Paris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96752"/>
            <a:ext cx="3960439" cy="5135879"/>
          </a:xfrm>
        </p:spPr>
      </p:pic>
    </p:spTree>
    <p:extLst>
      <p:ext uri="{BB962C8B-B14F-4D97-AF65-F5344CB8AC3E}">
        <p14:creationId xmlns:p14="http://schemas.microsoft.com/office/powerpoint/2010/main" val="3181591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Stendhal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637480"/>
            <a:ext cx="3456384" cy="4451403"/>
          </a:xfrm>
        </p:spPr>
      </p:pic>
    </p:spTree>
    <p:extLst>
      <p:ext uri="{BB962C8B-B14F-4D97-AF65-F5344CB8AC3E}">
        <p14:creationId xmlns:p14="http://schemas.microsoft.com/office/powerpoint/2010/main" val="3038116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 </a:t>
            </a:r>
            <a:r>
              <a:rPr lang="tr-TR" dirty="0" err="1" smtClean="0"/>
              <a:t>maison</a:t>
            </a:r>
            <a:r>
              <a:rPr lang="tr-TR" dirty="0" smtClean="0"/>
              <a:t> </a:t>
            </a:r>
            <a:r>
              <a:rPr lang="tr-TR" dirty="0" err="1" smtClean="0"/>
              <a:t>natale</a:t>
            </a:r>
            <a:r>
              <a:rPr lang="tr-TR" dirty="0" smtClean="0"/>
              <a:t> de </a:t>
            </a:r>
            <a:r>
              <a:rPr lang="tr-TR" dirty="0" err="1" smtClean="0"/>
              <a:t>Stendhal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279" y="1556792"/>
            <a:ext cx="7547153" cy="4757584"/>
          </a:xfrm>
        </p:spPr>
      </p:pic>
    </p:spTree>
    <p:extLst>
      <p:ext uri="{BB962C8B-B14F-4D97-AF65-F5344CB8AC3E}">
        <p14:creationId xmlns:p14="http://schemas.microsoft.com/office/powerpoint/2010/main" val="3862371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</a:t>
            </a:r>
            <a:r>
              <a:rPr lang="tr-TR" dirty="0" err="1" smtClean="0"/>
              <a:t>général</a:t>
            </a:r>
            <a:r>
              <a:rPr lang="tr-TR" dirty="0" smtClean="0"/>
              <a:t> </a:t>
            </a:r>
            <a:r>
              <a:rPr lang="tr-TR" dirty="0" err="1" smtClean="0"/>
              <a:t>Daru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656" y="1484784"/>
            <a:ext cx="4196592" cy="5081169"/>
          </a:xfrm>
        </p:spPr>
      </p:pic>
    </p:spTree>
    <p:extLst>
      <p:ext uri="{BB962C8B-B14F-4D97-AF65-F5344CB8AC3E}">
        <p14:creationId xmlns:p14="http://schemas.microsoft.com/office/powerpoint/2010/main" val="4244476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Napoléon</a:t>
            </a:r>
            <a:r>
              <a:rPr lang="tr-TR" dirty="0" smtClean="0"/>
              <a:t> </a:t>
            </a:r>
            <a:r>
              <a:rPr lang="tr-TR" dirty="0" err="1" smtClean="0"/>
              <a:t>pendant</a:t>
            </a:r>
            <a:r>
              <a:rPr lang="tr-TR" dirty="0" smtClean="0"/>
              <a:t> la </a:t>
            </a:r>
            <a:r>
              <a:rPr lang="tr-TR" dirty="0" err="1" smtClean="0"/>
              <a:t>campagne</a:t>
            </a:r>
            <a:r>
              <a:rPr lang="tr-TR" dirty="0" smtClean="0"/>
              <a:t> </a:t>
            </a:r>
            <a:r>
              <a:rPr lang="tr-TR" dirty="0" err="1" smtClean="0"/>
              <a:t>d’Italie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730904"/>
            <a:ext cx="3672408" cy="4349843"/>
          </a:xfrm>
        </p:spPr>
      </p:pic>
    </p:spTree>
    <p:extLst>
      <p:ext uri="{BB962C8B-B14F-4D97-AF65-F5344CB8AC3E}">
        <p14:creationId xmlns:p14="http://schemas.microsoft.com/office/powerpoint/2010/main" val="1960028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Napoléon</a:t>
            </a:r>
            <a:r>
              <a:rPr lang="tr-TR" dirty="0" smtClean="0"/>
              <a:t> </a:t>
            </a:r>
            <a:r>
              <a:rPr lang="tr-TR" dirty="0" err="1" smtClean="0"/>
              <a:t>empereur</a:t>
            </a:r>
            <a:r>
              <a:rPr lang="tr-TR" dirty="0" smtClean="0"/>
              <a:t> </a:t>
            </a:r>
            <a:r>
              <a:rPr lang="tr-TR" dirty="0" err="1" smtClean="0"/>
              <a:t>des</a:t>
            </a:r>
            <a:r>
              <a:rPr lang="tr-TR" dirty="0" smtClean="0"/>
              <a:t> </a:t>
            </a:r>
            <a:r>
              <a:rPr lang="tr-TR" dirty="0" err="1" smtClean="0"/>
              <a:t>Français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342901"/>
            <a:ext cx="3744416" cy="5400600"/>
          </a:xfrm>
        </p:spPr>
      </p:pic>
    </p:spTree>
    <p:extLst>
      <p:ext uri="{BB962C8B-B14F-4D97-AF65-F5344CB8AC3E}">
        <p14:creationId xmlns:p14="http://schemas.microsoft.com/office/powerpoint/2010/main" val="3508349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Napoléon</a:t>
            </a:r>
            <a:r>
              <a:rPr lang="tr-TR" dirty="0" smtClean="0"/>
              <a:t> </a:t>
            </a:r>
            <a:r>
              <a:rPr lang="tr-TR" dirty="0" err="1" smtClean="0"/>
              <a:t>Bonaparte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7618" y="1628800"/>
            <a:ext cx="4538637" cy="4538637"/>
          </a:xfrm>
        </p:spPr>
      </p:pic>
    </p:spTree>
    <p:extLst>
      <p:ext uri="{BB962C8B-B14F-4D97-AF65-F5344CB8AC3E}">
        <p14:creationId xmlns:p14="http://schemas.microsoft.com/office/powerpoint/2010/main" val="2151400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Tableau</a:t>
            </a:r>
            <a:r>
              <a:rPr lang="tr-TR" dirty="0" smtClean="0"/>
              <a:t> de David, le </a:t>
            </a:r>
            <a:r>
              <a:rPr lang="tr-TR" dirty="0" err="1" smtClean="0"/>
              <a:t>couronnement</a:t>
            </a:r>
            <a:r>
              <a:rPr lang="tr-TR" dirty="0" smtClean="0"/>
              <a:t> de </a:t>
            </a:r>
            <a:r>
              <a:rPr lang="tr-TR" dirty="0" err="1" smtClean="0"/>
              <a:t>Napoléon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71" y="1484784"/>
            <a:ext cx="8222585" cy="4964205"/>
          </a:xfrm>
        </p:spPr>
      </p:pic>
    </p:spTree>
    <p:extLst>
      <p:ext uri="{BB962C8B-B14F-4D97-AF65-F5344CB8AC3E}">
        <p14:creationId xmlns:p14="http://schemas.microsoft.com/office/powerpoint/2010/main" val="411713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 </a:t>
            </a:r>
            <a:r>
              <a:rPr lang="tr-TR" dirty="0" err="1" smtClean="0"/>
              <a:t>pont</a:t>
            </a:r>
            <a:r>
              <a:rPr lang="tr-TR" dirty="0" smtClean="0"/>
              <a:t> de la </a:t>
            </a:r>
            <a:r>
              <a:rPr lang="tr-TR" dirty="0" err="1" smtClean="0"/>
              <a:t>Bérézina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443" y="1916832"/>
            <a:ext cx="8451835" cy="3888431"/>
          </a:xfrm>
        </p:spPr>
      </p:pic>
    </p:spTree>
    <p:extLst>
      <p:ext uri="{BB962C8B-B14F-4D97-AF65-F5344CB8AC3E}">
        <p14:creationId xmlns:p14="http://schemas.microsoft.com/office/powerpoint/2010/main" val="287977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55</Words>
  <Application>Microsoft Office PowerPoint</Application>
  <PresentationFormat>Ekran Gösterisi (4:3)</PresentationFormat>
  <Paragraphs>16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Ofis Teması</vt:lpstr>
      <vt:lpstr>Stendhal et Balzac </vt:lpstr>
      <vt:lpstr>Stendhal</vt:lpstr>
      <vt:lpstr>La maison natale de Stendhal</vt:lpstr>
      <vt:lpstr>Le général Daru</vt:lpstr>
      <vt:lpstr>Napoléon pendant la campagne d’Italie</vt:lpstr>
      <vt:lpstr>Napoléon empereur des Français</vt:lpstr>
      <vt:lpstr>Napoléon Bonaparte</vt:lpstr>
      <vt:lpstr>Tableau de David, le couronnement de Napoléon</vt:lpstr>
      <vt:lpstr>Le pont de la Bérézina</vt:lpstr>
      <vt:lpstr>Honoré de Balzac</vt:lpstr>
      <vt:lpstr>PowerPoint Sunusu</vt:lpstr>
      <vt:lpstr>Madame Hanska</vt:lpstr>
      <vt:lpstr>La maison de Balzac</vt:lpstr>
      <vt:lpstr>Le père Goriot</vt:lpstr>
      <vt:lpstr>Madame Vauquer</vt:lpstr>
      <vt:lpstr>Vautrin</vt:lpstr>
      <vt:lpstr>A nous deux Paris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Stendhal, Balzac, Zola </dc:title>
  <dc:creator>Arzuhoca</dc:creator>
  <cp:lastModifiedBy>Arzuhoca</cp:lastModifiedBy>
  <cp:revision>5</cp:revision>
  <dcterms:created xsi:type="dcterms:W3CDTF">2017-10-25T10:26:38Z</dcterms:created>
  <dcterms:modified xsi:type="dcterms:W3CDTF">2017-11-16T11:22:04Z</dcterms:modified>
</cp:coreProperties>
</file>