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387" r:id="rId3"/>
    <p:sldId id="388" r:id="rId4"/>
    <p:sldId id="390" r:id="rId5"/>
    <p:sldId id="38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250B4-0778-4AC1-AE6F-9B90E19C02E1}" type="datetimeFigureOut">
              <a:rPr lang="tr-TR" smtClean="0"/>
              <a:pPr/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4B4F1-806B-4DF8-B4AE-A61CD16387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11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en-US" sz="2800" dirty="0" smtClean="0">
                <a:solidFill>
                  <a:srgbClr val="FFFFFF"/>
                </a:solidFill>
                <a:latin typeface="Arial" charset="0"/>
              </a:rPr>
              <a:t>Cellular Metabolism and Energy Storage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2051720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</a:rPr>
              <a:t>Cellular Metabolism and Energy Storage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395536" y="1556792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Cells couple energetically favorable and unfavorable reactions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Nucleotide </a:t>
            </a:r>
            <a:r>
              <a:rPr lang="en-US" sz="2400" dirty="0" err="1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triphosphates</a:t>
            </a: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store energy for immediate use</a:t>
            </a:r>
            <a:endParaRPr lang="tr-TR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endParaRPr lang="en-US" sz="2400" dirty="0" smtClean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F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amount of potential energy stored in an ion gradient can be expressed as an electrical potential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tr-TR" sz="2400" dirty="0">
              <a:solidFill>
                <a:srgbClr val="FFFFF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charset="0"/>
              </a:rPr>
              <a:t>Cellular Metabolism and Energy Storage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Membrane transport proteins are responsible for moving ions through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phospholipid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bilayer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cellular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membranes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Membrane transport proteins are organized into three groups: channels, carriers,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pumps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Verdana" charset="0"/>
              </a:rPr>
              <a:t>Cellular Metabolism and Energy Storage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channels dissipate gradients, all pumps build gradients, and most carriers only dissipate gradients; some carriers can build gradients as well, using indirect active transport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6446</TotalTime>
  <Words>116</Words>
  <Application>Microsoft Office PowerPoint</Application>
  <PresentationFormat>Ekran Gösterisi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Cellular Metabolism and Energy Storage</vt:lpstr>
      <vt:lpstr>Cellular Metabolism and Energy Storage</vt:lpstr>
      <vt:lpstr>Cellular Metabolism and Energy Storage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449</cp:revision>
  <dcterms:created xsi:type="dcterms:W3CDTF">2011-08-23T14:43:42Z</dcterms:created>
  <dcterms:modified xsi:type="dcterms:W3CDTF">2017-01-26T20:02:53Z</dcterms:modified>
</cp:coreProperties>
</file>