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531CD-8A29-4689-AF43-738F431642F9}" type="datetimeFigureOut">
              <a:rPr lang="tr-TR" smtClean="0"/>
              <a:t>01.02.2020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D3545-603F-4BDB-8CB4-C2DFB149A3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531CD-8A29-4689-AF43-738F431642F9}" type="datetimeFigureOut">
              <a:rPr lang="tr-TR" smtClean="0"/>
              <a:t>01.02.2020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D3545-603F-4BDB-8CB4-C2DFB149A3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531CD-8A29-4689-AF43-738F431642F9}" type="datetimeFigureOut">
              <a:rPr lang="tr-TR" smtClean="0"/>
              <a:t>01.02.2020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D3545-603F-4BDB-8CB4-C2DFB149A3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531CD-8A29-4689-AF43-738F431642F9}" type="datetimeFigureOut">
              <a:rPr lang="tr-TR" smtClean="0"/>
              <a:t>01.02.2020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D3545-603F-4BDB-8CB4-C2DFB149A3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531CD-8A29-4689-AF43-738F431642F9}" type="datetimeFigureOut">
              <a:rPr lang="tr-TR" smtClean="0"/>
              <a:t>01.02.2020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D3545-603F-4BDB-8CB4-C2DFB149A3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531CD-8A29-4689-AF43-738F431642F9}" type="datetimeFigureOut">
              <a:rPr lang="tr-TR" smtClean="0"/>
              <a:t>01.02.2020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D3545-603F-4BDB-8CB4-C2DFB149A3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531CD-8A29-4689-AF43-738F431642F9}" type="datetimeFigureOut">
              <a:rPr lang="tr-TR" smtClean="0"/>
              <a:t>01.02.2020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D3545-603F-4BDB-8CB4-C2DFB149A3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531CD-8A29-4689-AF43-738F431642F9}" type="datetimeFigureOut">
              <a:rPr lang="tr-TR" smtClean="0"/>
              <a:t>01.02.2020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D3545-603F-4BDB-8CB4-C2DFB149A3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531CD-8A29-4689-AF43-738F431642F9}" type="datetimeFigureOut">
              <a:rPr lang="tr-TR" smtClean="0"/>
              <a:t>01.02.2020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D3545-603F-4BDB-8CB4-C2DFB149A3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531CD-8A29-4689-AF43-738F431642F9}" type="datetimeFigureOut">
              <a:rPr lang="tr-TR" smtClean="0"/>
              <a:t>01.02.2020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D3545-603F-4BDB-8CB4-C2DFB149A3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531CD-8A29-4689-AF43-738F431642F9}" type="datetimeFigureOut">
              <a:rPr lang="tr-TR" smtClean="0"/>
              <a:t>01.02.2020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D3545-603F-4BDB-8CB4-C2DFB149A3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531CD-8A29-4689-AF43-738F431642F9}" type="datetimeFigureOut">
              <a:rPr lang="tr-TR" smtClean="0"/>
              <a:t>01.02.2020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BD3545-603F-4BDB-8CB4-C2DFB149A3CB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785786" y="1"/>
            <a:ext cx="7772400" cy="928670"/>
          </a:xfrm>
        </p:spPr>
        <p:txBody>
          <a:bodyPr>
            <a:normAutofit/>
          </a:bodyPr>
          <a:lstStyle/>
          <a:p>
            <a:r>
              <a:rPr lang="tr-TR" b="1" dirty="0" smtClean="0"/>
              <a:t>Programın </a:t>
            </a:r>
            <a:r>
              <a:rPr lang="tr-TR" b="1" dirty="0"/>
              <a:t>G</a:t>
            </a:r>
            <a:r>
              <a:rPr lang="tr-TR" b="1" dirty="0" smtClean="0"/>
              <a:t>enel </a:t>
            </a:r>
            <a:r>
              <a:rPr lang="tr-TR" b="1" dirty="0"/>
              <a:t>Y</a:t>
            </a:r>
            <a:r>
              <a:rPr lang="tr-TR" b="1" dirty="0" smtClean="0"/>
              <a:t>apısı</a:t>
            </a:r>
            <a:endParaRPr lang="tr-TR" b="1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85720" y="1000108"/>
            <a:ext cx="8572560" cy="5857892"/>
          </a:xfrm>
        </p:spPr>
        <p:txBody>
          <a:bodyPr>
            <a:normAutofit fontScale="47500" lnSpcReduction="20000"/>
          </a:bodyPr>
          <a:lstStyle/>
          <a:p>
            <a:pPr algn="l"/>
            <a:r>
              <a:rPr lang="tr-TR" sz="5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Programın genel yapısı </a:t>
            </a:r>
            <a:br>
              <a:rPr lang="tr-TR" sz="5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5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    Çizgi komutlarının kullanımı</a:t>
            </a:r>
            <a:br>
              <a:rPr lang="tr-TR" sz="5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5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    Çizgi komutlarının uygulaması</a:t>
            </a:r>
            <a:br>
              <a:rPr lang="tr-TR" sz="5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5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    Oluşturulmuş çizgilerin yeniden düzenlenmesi</a:t>
            </a:r>
            <a:br>
              <a:rPr lang="tr-TR" sz="5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5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    Yüzey komutlarının kullanımı</a:t>
            </a:r>
            <a:br>
              <a:rPr lang="tr-TR" sz="5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5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    Yüzey komutlarının uygulaması</a:t>
            </a:r>
            <a:br>
              <a:rPr lang="tr-TR" sz="5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5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    Oluşturulmuş yüzeylerin yeniden düzenlenmesi</a:t>
            </a:r>
            <a:br>
              <a:rPr lang="tr-TR" sz="5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5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    Ara sınav (çizgi ve yüzey komutlarının kullanımı)</a:t>
            </a:r>
            <a:br>
              <a:rPr lang="tr-TR" sz="5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5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    Katı komutlarının kullanımı</a:t>
            </a:r>
            <a:br>
              <a:rPr lang="tr-TR" sz="5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5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    Katı komutlarının uygulaması</a:t>
            </a:r>
            <a:br>
              <a:rPr lang="tr-TR" sz="5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5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    Geçiş ara komutların kullanımı ve uygulaması</a:t>
            </a:r>
            <a:br>
              <a:rPr lang="tr-TR" sz="5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5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    </a:t>
            </a:r>
            <a:r>
              <a:rPr lang="tr-TR" sz="57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Transform</a:t>
            </a:r>
            <a:r>
              <a:rPr lang="tr-TR" sz="5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menü öğeleri</a:t>
            </a:r>
            <a:br>
              <a:rPr lang="tr-TR" sz="5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5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    </a:t>
            </a:r>
            <a:r>
              <a:rPr lang="tr-TR" sz="57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Transform</a:t>
            </a:r>
            <a:r>
              <a:rPr lang="tr-TR" sz="5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menü uygulamaları</a:t>
            </a:r>
            <a:br>
              <a:rPr lang="tr-TR" sz="5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5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    Çizgi, yüzey, biçimlendirme ve çıkarma komutlarıyla bütünleşik modelleme</a:t>
            </a:r>
            <a:br>
              <a:rPr lang="tr-TR" sz="5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5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    Modelleme teknikleri</a:t>
            </a:r>
          </a:p>
          <a:p>
            <a:pPr algn="l"/>
            <a:r>
              <a:rPr lang="tr-TR" sz="5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Özel 7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FFE635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6</Words>
  <Application>Microsoft Office PowerPoint</Application>
  <PresentationFormat>Ekran Gösterisi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Programın Genel Yapısı</vt:lpstr>
    </vt:vector>
  </TitlesOfParts>
  <Company>NeC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Programın Genel Yapısı</dc:title>
  <dc:creator>pc</dc:creator>
  <cp:lastModifiedBy>pc</cp:lastModifiedBy>
  <cp:revision>1</cp:revision>
  <dcterms:created xsi:type="dcterms:W3CDTF">2020-01-31T22:46:13Z</dcterms:created>
  <dcterms:modified xsi:type="dcterms:W3CDTF">2020-01-31T22:49:35Z</dcterms:modified>
</cp:coreProperties>
</file>