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8"/>
  </p:notesMasterIdLst>
  <p:sldIdLst>
    <p:sldId id="257" r:id="rId2"/>
    <p:sldId id="258" r:id="rId3"/>
    <p:sldId id="267" r:id="rId4"/>
    <p:sldId id="268" r:id="rId5"/>
    <p:sldId id="270" r:id="rId6"/>
    <p:sldId id="269" r:id="rId7"/>
    <p:sldId id="272" r:id="rId8"/>
    <p:sldId id="277" r:id="rId9"/>
    <p:sldId id="271" r:id="rId10"/>
    <p:sldId id="276" r:id="rId11"/>
    <p:sldId id="273" r:id="rId12"/>
    <p:sldId id="259" r:id="rId13"/>
    <p:sldId id="274" r:id="rId14"/>
    <p:sldId id="275" r:id="rId15"/>
    <p:sldId id="260" r:id="rId16"/>
    <p:sldId id="261" r:id="rId17"/>
    <p:sldId id="262" r:id="rId18"/>
    <p:sldId id="263" r:id="rId19"/>
    <p:sldId id="278" r:id="rId20"/>
    <p:sldId id="264" r:id="rId21"/>
    <p:sldId id="265" r:id="rId22"/>
    <p:sldId id="26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66" r:id="rId87"/>
    <p:sldId id="343" r:id="rId88"/>
    <p:sldId id="344" r:id="rId89"/>
    <p:sldId id="349" r:id="rId90"/>
    <p:sldId id="351" r:id="rId91"/>
    <p:sldId id="352" r:id="rId92"/>
    <p:sldId id="354" r:id="rId93"/>
    <p:sldId id="355" r:id="rId94"/>
    <p:sldId id="356" r:id="rId95"/>
    <p:sldId id="357" r:id="rId96"/>
    <p:sldId id="358" r:id="rId97"/>
    <p:sldId id="359" r:id="rId98"/>
    <p:sldId id="360" r:id="rId99"/>
    <p:sldId id="361" r:id="rId100"/>
    <p:sldId id="365" r:id="rId101"/>
    <p:sldId id="368" r:id="rId102"/>
    <p:sldId id="373" r:id="rId103"/>
    <p:sldId id="374" r:id="rId104"/>
    <p:sldId id="375" r:id="rId105"/>
    <p:sldId id="376" r:id="rId106"/>
    <p:sldId id="377" r:id="rId107"/>
    <p:sldId id="378" r:id="rId108"/>
    <p:sldId id="383" r:id="rId109"/>
    <p:sldId id="384" r:id="rId110"/>
    <p:sldId id="385" r:id="rId111"/>
    <p:sldId id="386" r:id="rId112"/>
    <p:sldId id="387" r:id="rId113"/>
    <p:sldId id="388" r:id="rId114"/>
    <p:sldId id="389" r:id="rId115"/>
    <p:sldId id="390" r:id="rId116"/>
    <p:sldId id="345" r:id="rId1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68E39-9465-4596-B3E6-5EC3D2115337}" v="48" dt="2022-11-02T06:46:46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129" autoAdjust="0"/>
  </p:normalViewPr>
  <p:slideViewPr>
    <p:cSldViewPr snapToGrid="0">
      <p:cViewPr varScale="1">
        <p:scale>
          <a:sx n="70" d="100"/>
          <a:sy n="70" d="100"/>
        </p:scale>
        <p:origin x="1166" y="67"/>
      </p:cViewPr>
      <p:guideLst/>
    </p:cSldViewPr>
  </p:slideViewPr>
  <p:outlineViewPr>
    <p:cViewPr>
      <p:scale>
        <a:sx n="33" d="100"/>
        <a:sy n="33" d="100"/>
      </p:scale>
      <p:origin x="0" y="-24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ngiz" userId="693f01c9c5c35430" providerId="LiveId" clId="{61F68E39-9465-4596-B3E6-5EC3D2115337}"/>
    <pc:docChg chg="undo redo custSel delSld modSld">
      <pc:chgData name="Cengiz" userId="693f01c9c5c35430" providerId="LiveId" clId="{61F68E39-9465-4596-B3E6-5EC3D2115337}" dt="2022-11-11T11:04:28.656" v="372" actId="404"/>
      <pc:docMkLst>
        <pc:docMk/>
      </pc:docMkLst>
      <pc:sldChg chg="modNotesTx">
        <pc:chgData name="Cengiz" userId="693f01c9c5c35430" providerId="LiveId" clId="{61F68E39-9465-4596-B3E6-5EC3D2115337}" dt="2022-10-31T08:57:23.058" v="1" actId="20577"/>
        <pc:sldMkLst>
          <pc:docMk/>
          <pc:sldMk cId="2333450666" sldId="258"/>
        </pc:sldMkLst>
      </pc:sldChg>
      <pc:sldChg chg="modNotesTx">
        <pc:chgData name="Cengiz" userId="693f01c9c5c35430" providerId="LiveId" clId="{61F68E39-9465-4596-B3E6-5EC3D2115337}" dt="2022-10-31T08:57:46.013" v="6" actId="20577"/>
        <pc:sldMkLst>
          <pc:docMk/>
          <pc:sldMk cId="17152656" sldId="259"/>
        </pc:sldMkLst>
      </pc:sldChg>
      <pc:sldChg chg="addSp modSp mod modNotesTx">
        <pc:chgData name="Cengiz" userId="693f01c9c5c35430" providerId="LiveId" clId="{61F68E39-9465-4596-B3E6-5EC3D2115337}" dt="2022-10-31T08:58:35.652" v="19" actId="20577"/>
        <pc:sldMkLst>
          <pc:docMk/>
          <pc:sldMk cId="1728428683" sldId="265"/>
        </pc:sldMkLst>
        <pc:spChg chg="add mod">
          <ac:chgData name="Cengiz" userId="693f01c9c5c35430" providerId="LiveId" clId="{61F68E39-9465-4596-B3E6-5EC3D2115337}" dt="2022-10-31T08:58:35.652" v="19" actId="20577"/>
          <ac:spMkLst>
            <pc:docMk/>
            <pc:sldMk cId="1728428683" sldId="265"/>
            <ac:spMk id="2" creationId="{75F9987E-705F-825E-8139-9EF02BB4B37F}"/>
          </ac:spMkLst>
        </pc:spChg>
      </pc:sldChg>
      <pc:sldChg chg="modNotesTx">
        <pc:chgData name="Cengiz" userId="693f01c9c5c35430" providerId="LiveId" clId="{61F68E39-9465-4596-B3E6-5EC3D2115337}" dt="2022-10-31T08:57:28.399" v="2" actId="20577"/>
        <pc:sldMkLst>
          <pc:docMk/>
          <pc:sldMk cId="309216983" sldId="268"/>
        </pc:sldMkLst>
      </pc:sldChg>
      <pc:sldChg chg="modNotesTx">
        <pc:chgData name="Cengiz" userId="693f01c9c5c35430" providerId="LiveId" clId="{61F68E39-9465-4596-B3E6-5EC3D2115337}" dt="2022-10-31T08:57:39.486" v="4" actId="20577"/>
        <pc:sldMkLst>
          <pc:docMk/>
          <pc:sldMk cId="4029546233" sldId="271"/>
        </pc:sldMkLst>
      </pc:sldChg>
      <pc:sldChg chg="modNotesTx">
        <pc:chgData name="Cengiz" userId="693f01c9c5c35430" providerId="LiveId" clId="{61F68E39-9465-4596-B3E6-5EC3D2115337}" dt="2022-10-31T08:57:43.075" v="5" actId="20577"/>
        <pc:sldMkLst>
          <pc:docMk/>
          <pc:sldMk cId="529583351" sldId="273"/>
        </pc:sldMkLst>
      </pc:sldChg>
      <pc:sldChg chg="modNotesTx">
        <pc:chgData name="Cengiz" userId="693f01c9c5c35430" providerId="LiveId" clId="{61F68E39-9465-4596-B3E6-5EC3D2115337}" dt="2022-10-31T08:57:51.955" v="7" actId="20577"/>
        <pc:sldMkLst>
          <pc:docMk/>
          <pc:sldMk cId="1936464472" sldId="274"/>
        </pc:sldMkLst>
      </pc:sldChg>
      <pc:sldChg chg="modNotesTx">
        <pc:chgData name="Cengiz" userId="693f01c9c5c35430" providerId="LiveId" clId="{61F68E39-9465-4596-B3E6-5EC3D2115337}" dt="2022-10-31T08:57:56.897" v="8" actId="20577"/>
        <pc:sldMkLst>
          <pc:docMk/>
          <pc:sldMk cId="506246179" sldId="275"/>
        </pc:sldMkLst>
      </pc:sldChg>
      <pc:sldChg chg="modNotesTx">
        <pc:chgData name="Cengiz" userId="693f01c9c5c35430" providerId="LiveId" clId="{61F68E39-9465-4596-B3E6-5EC3D2115337}" dt="2022-10-31T08:57:37.116" v="3" actId="20577"/>
        <pc:sldMkLst>
          <pc:docMk/>
          <pc:sldMk cId="3519553399" sldId="277"/>
        </pc:sldMkLst>
      </pc:sldChg>
      <pc:sldChg chg="modNotesTx">
        <pc:chgData name="Cengiz" userId="693f01c9c5c35430" providerId="LiveId" clId="{61F68E39-9465-4596-B3E6-5EC3D2115337}" dt="2022-10-31T08:58:08.140" v="9" actId="20577"/>
        <pc:sldMkLst>
          <pc:docMk/>
          <pc:sldMk cId="1306966355" sldId="278"/>
        </pc:sldMkLst>
      </pc:sldChg>
      <pc:sldChg chg="addSp modSp mod">
        <pc:chgData name="Cengiz" userId="693f01c9c5c35430" providerId="LiveId" clId="{61F68E39-9465-4596-B3E6-5EC3D2115337}" dt="2022-10-31T08:59:15.155" v="24" actId="1076"/>
        <pc:sldMkLst>
          <pc:docMk/>
          <pc:sldMk cId="2186294407" sldId="279"/>
        </pc:sldMkLst>
        <pc:spChg chg="add mod">
          <ac:chgData name="Cengiz" userId="693f01c9c5c35430" providerId="LiveId" clId="{61F68E39-9465-4596-B3E6-5EC3D2115337}" dt="2022-10-31T08:59:15.155" v="24" actId="1076"/>
          <ac:spMkLst>
            <pc:docMk/>
            <pc:sldMk cId="2186294407" sldId="279"/>
            <ac:spMk id="3" creationId="{FAE7D49F-B85A-FBDE-A9D7-C37FFD2A91F8}"/>
          </ac:spMkLst>
        </pc:spChg>
      </pc:sldChg>
      <pc:sldChg chg="addSp modSp mod">
        <pc:chgData name="Cengiz" userId="693f01c9c5c35430" providerId="LiveId" clId="{61F68E39-9465-4596-B3E6-5EC3D2115337}" dt="2022-10-31T08:59:35.544" v="27" actId="1076"/>
        <pc:sldMkLst>
          <pc:docMk/>
          <pc:sldMk cId="3758214510" sldId="280"/>
        </pc:sldMkLst>
        <pc:spChg chg="add mod">
          <ac:chgData name="Cengiz" userId="693f01c9c5c35430" providerId="LiveId" clId="{61F68E39-9465-4596-B3E6-5EC3D2115337}" dt="2022-10-31T08:59:35.544" v="27" actId="1076"/>
          <ac:spMkLst>
            <pc:docMk/>
            <pc:sldMk cId="3758214510" sldId="280"/>
            <ac:spMk id="3" creationId="{8C534AED-C716-A9FE-8262-E9F881EA89E6}"/>
          </ac:spMkLst>
        </pc:spChg>
      </pc:sldChg>
      <pc:sldChg chg="addSp modSp mod">
        <pc:chgData name="Cengiz" userId="693f01c9c5c35430" providerId="LiveId" clId="{61F68E39-9465-4596-B3E6-5EC3D2115337}" dt="2022-10-31T08:59:51.405" v="30" actId="14100"/>
        <pc:sldMkLst>
          <pc:docMk/>
          <pc:sldMk cId="4191499843" sldId="281"/>
        </pc:sldMkLst>
        <pc:spChg chg="add mod">
          <ac:chgData name="Cengiz" userId="693f01c9c5c35430" providerId="LiveId" clId="{61F68E39-9465-4596-B3E6-5EC3D2115337}" dt="2022-10-31T08:59:51.405" v="30" actId="14100"/>
          <ac:spMkLst>
            <pc:docMk/>
            <pc:sldMk cId="4191499843" sldId="281"/>
            <ac:spMk id="3" creationId="{D3912B55-BE18-6724-D85B-4EE05F4A8975}"/>
          </ac:spMkLst>
        </pc:spChg>
      </pc:sldChg>
      <pc:sldChg chg="addSp modSp mod">
        <pc:chgData name="Cengiz" userId="693f01c9c5c35430" providerId="LiveId" clId="{61F68E39-9465-4596-B3E6-5EC3D2115337}" dt="2022-10-31T09:00:02.537" v="32"/>
        <pc:sldMkLst>
          <pc:docMk/>
          <pc:sldMk cId="4167337595" sldId="282"/>
        </pc:sldMkLst>
        <pc:spChg chg="add mod">
          <ac:chgData name="Cengiz" userId="693f01c9c5c35430" providerId="LiveId" clId="{61F68E39-9465-4596-B3E6-5EC3D2115337}" dt="2022-10-31T09:00:02.537" v="32"/>
          <ac:spMkLst>
            <pc:docMk/>
            <pc:sldMk cId="4167337595" sldId="282"/>
            <ac:spMk id="3" creationId="{54F18F6F-E9D9-55E7-9FDF-CC25208F5997}"/>
          </ac:spMkLst>
        </pc:spChg>
      </pc:sldChg>
      <pc:sldChg chg="modNotesTx">
        <pc:chgData name="Cengiz" userId="693f01c9c5c35430" providerId="LiveId" clId="{61F68E39-9465-4596-B3E6-5EC3D2115337}" dt="2022-10-31T09:00:11.091" v="33" actId="20577"/>
        <pc:sldMkLst>
          <pc:docMk/>
          <pc:sldMk cId="4127263878" sldId="285"/>
        </pc:sldMkLst>
      </pc:sldChg>
      <pc:sldChg chg="addSp modSp mod">
        <pc:chgData name="Cengiz" userId="693f01c9c5c35430" providerId="LiveId" clId="{61F68E39-9465-4596-B3E6-5EC3D2115337}" dt="2022-10-31T09:00:20.125" v="35"/>
        <pc:sldMkLst>
          <pc:docMk/>
          <pc:sldMk cId="3347110439" sldId="286"/>
        </pc:sldMkLst>
        <pc:spChg chg="add mod">
          <ac:chgData name="Cengiz" userId="693f01c9c5c35430" providerId="LiveId" clId="{61F68E39-9465-4596-B3E6-5EC3D2115337}" dt="2022-10-31T09:00:20.125" v="35"/>
          <ac:spMkLst>
            <pc:docMk/>
            <pc:sldMk cId="3347110439" sldId="286"/>
            <ac:spMk id="2" creationId="{74B9B7EF-E6DE-3EC5-9FC7-392F78080DAC}"/>
          </ac:spMkLst>
        </pc:spChg>
      </pc:sldChg>
      <pc:sldChg chg="modNotesTx">
        <pc:chgData name="Cengiz" userId="693f01c9c5c35430" providerId="LiveId" clId="{61F68E39-9465-4596-B3E6-5EC3D2115337}" dt="2022-10-31T09:00:32.078" v="36" actId="20577"/>
        <pc:sldMkLst>
          <pc:docMk/>
          <pc:sldMk cId="2688574427" sldId="287"/>
        </pc:sldMkLst>
      </pc:sldChg>
      <pc:sldChg chg="addSp modSp mod modNotesTx">
        <pc:chgData name="Cengiz" userId="693f01c9c5c35430" providerId="LiveId" clId="{61F68E39-9465-4596-B3E6-5EC3D2115337}" dt="2022-10-31T09:00:51.792" v="54" actId="1076"/>
        <pc:sldMkLst>
          <pc:docMk/>
          <pc:sldMk cId="2522083765" sldId="288"/>
        </pc:sldMkLst>
        <pc:spChg chg="add mod">
          <ac:chgData name="Cengiz" userId="693f01c9c5c35430" providerId="LiveId" clId="{61F68E39-9465-4596-B3E6-5EC3D2115337}" dt="2022-10-31T09:00:51.792" v="54" actId="1076"/>
          <ac:spMkLst>
            <pc:docMk/>
            <pc:sldMk cId="2522083765" sldId="288"/>
            <ac:spMk id="2" creationId="{35AF6CB1-EF10-39DD-574F-6E16D1AB3A61}"/>
          </ac:spMkLst>
        </pc:spChg>
      </pc:sldChg>
      <pc:sldChg chg="modNotesTx">
        <pc:chgData name="Cengiz" userId="693f01c9c5c35430" providerId="LiveId" clId="{61F68E39-9465-4596-B3E6-5EC3D2115337}" dt="2022-10-31T09:00:56.108" v="55" actId="20577"/>
        <pc:sldMkLst>
          <pc:docMk/>
          <pc:sldMk cId="400870240" sldId="289"/>
        </pc:sldMkLst>
      </pc:sldChg>
      <pc:sldChg chg="addSp modSp mod modNotesTx">
        <pc:chgData name="Cengiz" userId="693f01c9c5c35430" providerId="LiveId" clId="{61F68E39-9465-4596-B3E6-5EC3D2115337}" dt="2022-10-31T09:01:13.648" v="71" actId="1076"/>
        <pc:sldMkLst>
          <pc:docMk/>
          <pc:sldMk cId="3958694259" sldId="290"/>
        </pc:sldMkLst>
        <pc:spChg chg="add mod">
          <ac:chgData name="Cengiz" userId="693f01c9c5c35430" providerId="LiveId" clId="{61F68E39-9465-4596-B3E6-5EC3D2115337}" dt="2022-10-31T09:01:13.648" v="71" actId="1076"/>
          <ac:spMkLst>
            <pc:docMk/>
            <pc:sldMk cId="3958694259" sldId="290"/>
            <ac:spMk id="2" creationId="{1EEA87D5-3C09-71A7-98F5-28454543B2C3}"/>
          </ac:spMkLst>
        </pc:spChg>
      </pc:sldChg>
      <pc:sldChg chg="addSp modSp mod">
        <pc:chgData name="Cengiz" userId="693f01c9c5c35430" providerId="LiveId" clId="{61F68E39-9465-4596-B3E6-5EC3D2115337}" dt="2022-10-31T09:01:34.417" v="75" actId="1076"/>
        <pc:sldMkLst>
          <pc:docMk/>
          <pc:sldMk cId="2842652072" sldId="295"/>
        </pc:sldMkLst>
        <pc:spChg chg="add mod">
          <ac:chgData name="Cengiz" userId="693f01c9c5c35430" providerId="LiveId" clId="{61F68E39-9465-4596-B3E6-5EC3D2115337}" dt="2022-10-31T09:01:34.417" v="75" actId="1076"/>
          <ac:spMkLst>
            <pc:docMk/>
            <pc:sldMk cId="2842652072" sldId="295"/>
            <ac:spMk id="2" creationId="{DFE76FA4-45E7-2F9E-2F05-4CFA4C9A1BAD}"/>
          </ac:spMkLst>
        </pc:spChg>
      </pc:sldChg>
      <pc:sldChg chg="addSp modSp mod">
        <pc:chgData name="Cengiz" userId="693f01c9c5c35430" providerId="LiveId" clId="{61F68E39-9465-4596-B3E6-5EC3D2115337}" dt="2022-10-31T09:01:44.672" v="77"/>
        <pc:sldMkLst>
          <pc:docMk/>
          <pc:sldMk cId="4205819332" sldId="297"/>
        </pc:sldMkLst>
        <pc:spChg chg="add mod">
          <ac:chgData name="Cengiz" userId="693f01c9c5c35430" providerId="LiveId" clId="{61F68E39-9465-4596-B3E6-5EC3D2115337}" dt="2022-10-31T09:01:44.672" v="77"/>
          <ac:spMkLst>
            <pc:docMk/>
            <pc:sldMk cId="4205819332" sldId="297"/>
            <ac:spMk id="2" creationId="{3E2F0394-905F-486F-FABB-36F954A09CCF}"/>
          </ac:spMkLst>
        </pc:spChg>
      </pc:sldChg>
      <pc:sldChg chg="addSp modSp mod">
        <pc:chgData name="Cengiz" userId="693f01c9c5c35430" providerId="LiveId" clId="{61F68E39-9465-4596-B3E6-5EC3D2115337}" dt="2022-10-31T09:02:10.601" v="80" actId="1076"/>
        <pc:sldMkLst>
          <pc:docMk/>
          <pc:sldMk cId="2852870752" sldId="299"/>
        </pc:sldMkLst>
        <pc:spChg chg="add mod">
          <ac:chgData name="Cengiz" userId="693f01c9c5c35430" providerId="LiveId" clId="{61F68E39-9465-4596-B3E6-5EC3D2115337}" dt="2022-10-31T09:02:10.601" v="80" actId="1076"/>
          <ac:spMkLst>
            <pc:docMk/>
            <pc:sldMk cId="2852870752" sldId="299"/>
            <ac:spMk id="4" creationId="{0228AC07-FE09-1506-46BB-56AD4A5C2CC7}"/>
          </ac:spMkLst>
        </pc:spChg>
      </pc:sldChg>
      <pc:sldChg chg="addSp modSp mod">
        <pc:chgData name="Cengiz" userId="693f01c9c5c35430" providerId="LiveId" clId="{61F68E39-9465-4596-B3E6-5EC3D2115337}" dt="2022-10-31T09:02:29.534" v="109" actId="20577"/>
        <pc:sldMkLst>
          <pc:docMk/>
          <pc:sldMk cId="2610351714" sldId="301"/>
        </pc:sldMkLst>
        <pc:spChg chg="add mod">
          <ac:chgData name="Cengiz" userId="693f01c9c5c35430" providerId="LiveId" clId="{61F68E39-9465-4596-B3E6-5EC3D2115337}" dt="2022-10-31T09:02:29.534" v="109" actId="20577"/>
          <ac:spMkLst>
            <pc:docMk/>
            <pc:sldMk cId="2610351714" sldId="301"/>
            <ac:spMk id="3" creationId="{298DFDEB-8F2D-4B58-49C6-A76829C9E4B1}"/>
          </ac:spMkLst>
        </pc:spChg>
      </pc:sldChg>
      <pc:sldChg chg="modNotesTx">
        <pc:chgData name="Cengiz" userId="693f01c9c5c35430" providerId="LiveId" clId="{61F68E39-9465-4596-B3E6-5EC3D2115337}" dt="2022-10-31T09:02:33.080" v="110" actId="20577"/>
        <pc:sldMkLst>
          <pc:docMk/>
          <pc:sldMk cId="3197106261" sldId="302"/>
        </pc:sldMkLst>
      </pc:sldChg>
      <pc:sldChg chg="addSp modSp mod">
        <pc:chgData name="Cengiz" userId="693f01c9c5c35430" providerId="LiveId" clId="{61F68E39-9465-4596-B3E6-5EC3D2115337}" dt="2022-10-31T09:02:42.400" v="112"/>
        <pc:sldMkLst>
          <pc:docMk/>
          <pc:sldMk cId="819301358" sldId="303"/>
        </pc:sldMkLst>
        <pc:spChg chg="add mod">
          <ac:chgData name="Cengiz" userId="693f01c9c5c35430" providerId="LiveId" clId="{61F68E39-9465-4596-B3E6-5EC3D2115337}" dt="2022-10-31T09:02:42.400" v="112"/>
          <ac:spMkLst>
            <pc:docMk/>
            <pc:sldMk cId="819301358" sldId="303"/>
            <ac:spMk id="2" creationId="{D057F516-A101-2770-6468-83440F835249}"/>
          </ac:spMkLst>
        </pc:spChg>
      </pc:sldChg>
      <pc:sldChg chg="addSp modSp mod">
        <pc:chgData name="Cengiz" userId="693f01c9c5c35430" providerId="LiveId" clId="{61F68E39-9465-4596-B3E6-5EC3D2115337}" dt="2022-10-31T09:02:56.710" v="114"/>
        <pc:sldMkLst>
          <pc:docMk/>
          <pc:sldMk cId="2497258490" sldId="309"/>
        </pc:sldMkLst>
        <pc:spChg chg="add mod">
          <ac:chgData name="Cengiz" userId="693f01c9c5c35430" providerId="LiveId" clId="{61F68E39-9465-4596-B3E6-5EC3D2115337}" dt="2022-10-31T09:02:56.710" v="114"/>
          <ac:spMkLst>
            <pc:docMk/>
            <pc:sldMk cId="2497258490" sldId="309"/>
            <ac:spMk id="3" creationId="{78CB527B-478F-FA95-FCED-336CD2F26550}"/>
          </ac:spMkLst>
        </pc:spChg>
      </pc:sldChg>
      <pc:sldChg chg="addSp modSp mod">
        <pc:chgData name="Cengiz" userId="693f01c9c5c35430" providerId="LiveId" clId="{61F68E39-9465-4596-B3E6-5EC3D2115337}" dt="2022-10-31T09:03:07.969" v="118" actId="1076"/>
        <pc:sldMkLst>
          <pc:docMk/>
          <pc:sldMk cId="25398053" sldId="310"/>
        </pc:sldMkLst>
        <pc:spChg chg="add mod">
          <ac:chgData name="Cengiz" userId="693f01c9c5c35430" providerId="LiveId" clId="{61F68E39-9465-4596-B3E6-5EC3D2115337}" dt="2022-10-31T09:03:07.969" v="118" actId="1076"/>
          <ac:spMkLst>
            <pc:docMk/>
            <pc:sldMk cId="25398053" sldId="310"/>
            <ac:spMk id="2" creationId="{09AFAADB-843C-0EA1-FB8B-7B072FDD0608}"/>
          </ac:spMkLst>
        </pc:spChg>
      </pc:sldChg>
      <pc:sldChg chg="addSp modSp mod">
        <pc:chgData name="Cengiz" userId="693f01c9c5c35430" providerId="LiveId" clId="{61F68E39-9465-4596-B3E6-5EC3D2115337}" dt="2022-10-31T09:03:16.562" v="120"/>
        <pc:sldMkLst>
          <pc:docMk/>
          <pc:sldMk cId="676031559" sldId="311"/>
        </pc:sldMkLst>
        <pc:spChg chg="add mod">
          <ac:chgData name="Cengiz" userId="693f01c9c5c35430" providerId="LiveId" clId="{61F68E39-9465-4596-B3E6-5EC3D2115337}" dt="2022-10-31T09:03:16.562" v="120"/>
          <ac:spMkLst>
            <pc:docMk/>
            <pc:sldMk cId="676031559" sldId="311"/>
            <ac:spMk id="2" creationId="{2E9A08A0-5C08-06E3-A6D8-DD189626AECD}"/>
          </ac:spMkLst>
        </pc:spChg>
      </pc:sldChg>
      <pc:sldChg chg="addSp delSp modSp mod">
        <pc:chgData name="Cengiz" userId="693f01c9c5c35430" providerId="LiveId" clId="{61F68E39-9465-4596-B3E6-5EC3D2115337}" dt="2022-10-31T09:03:39.560" v="130" actId="403"/>
        <pc:sldMkLst>
          <pc:docMk/>
          <pc:sldMk cId="3909503578" sldId="312"/>
        </pc:sldMkLst>
        <pc:spChg chg="add del">
          <ac:chgData name="Cengiz" userId="693f01c9c5c35430" providerId="LiveId" clId="{61F68E39-9465-4596-B3E6-5EC3D2115337}" dt="2022-10-31T09:03:31.195" v="123" actId="22"/>
          <ac:spMkLst>
            <pc:docMk/>
            <pc:sldMk cId="3909503578" sldId="312"/>
            <ac:spMk id="5" creationId="{79B2A06D-BC9A-4E15-5FF2-128EDEB243BF}"/>
          </ac:spMkLst>
        </pc:spChg>
        <pc:spChg chg="add mod">
          <ac:chgData name="Cengiz" userId="693f01c9c5c35430" providerId="LiveId" clId="{61F68E39-9465-4596-B3E6-5EC3D2115337}" dt="2022-10-31T09:03:39.560" v="130" actId="403"/>
          <ac:spMkLst>
            <pc:docMk/>
            <pc:sldMk cId="3909503578" sldId="312"/>
            <ac:spMk id="7" creationId="{6733B1C0-5E6F-CF6A-DC78-837AC13136F3}"/>
          </ac:spMkLst>
        </pc:spChg>
      </pc:sldChg>
      <pc:sldChg chg="modSp del mod">
        <pc:chgData name="Cengiz" userId="693f01c9c5c35430" providerId="LiveId" clId="{61F68E39-9465-4596-B3E6-5EC3D2115337}" dt="2022-10-31T09:03:42.868" v="131" actId="47"/>
        <pc:sldMkLst>
          <pc:docMk/>
          <pc:sldMk cId="3798947063" sldId="314"/>
        </pc:sldMkLst>
        <pc:spChg chg="mod">
          <ac:chgData name="Cengiz" userId="693f01c9c5c35430" providerId="LiveId" clId="{61F68E39-9465-4596-B3E6-5EC3D2115337}" dt="2022-10-31T09:03:27.623" v="121" actId="21"/>
          <ac:spMkLst>
            <pc:docMk/>
            <pc:sldMk cId="3798947063" sldId="314"/>
            <ac:spMk id="3" creationId="{D7EAFE09-F815-606B-2AD2-F431AB9A1649}"/>
          </ac:spMkLst>
        </pc:spChg>
      </pc:sldChg>
      <pc:sldChg chg="addSp modSp mod">
        <pc:chgData name="Cengiz" userId="693f01c9c5c35430" providerId="LiveId" clId="{61F68E39-9465-4596-B3E6-5EC3D2115337}" dt="2022-10-31T09:04:08.563" v="134" actId="1076"/>
        <pc:sldMkLst>
          <pc:docMk/>
          <pc:sldMk cId="4028723519" sldId="323"/>
        </pc:sldMkLst>
        <pc:spChg chg="add mod">
          <ac:chgData name="Cengiz" userId="693f01c9c5c35430" providerId="LiveId" clId="{61F68E39-9465-4596-B3E6-5EC3D2115337}" dt="2022-10-31T09:04:08.563" v="134" actId="1076"/>
          <ac:spMkLst>
            <pc:docMk/>
            <pc:sldMk cId="4028723519" sldId="323"/>
            <ac:spMk id="2" creationId="{AF74C7D1-8DDF-D899-8E2A-921716AF9896}"/>
          </ac:spMkLst>
        </pc:spChg>
      </pc:sldChg>
      <pc:sldChg chg="addSp modSp mod">
        <pc:chgData name="Cengiz" userId="693f01c9c5c35430" providerId="LiveId" clId="{61F68E39-9465-4596-B3E6-5EC3D2115337}" dt="2022-10-31T09:04:17.906" v="136"/>
        <pc:sldMkLst>
          <pc:docMk/>
          <pc:sldMk cId="2347779539" sldId="324"/>
        </pc:sldMkLst>
        <pc:spChg chg="add mod">
          <ac:chgData name="Cengiz" userId="693f01c9c5c35430" providerId="LiveId" clId="{61F68E39-9465-4596-B3E6-5EC3D2115337}" dt="2022-10-31T09:04:17.906" v="136"/>
          <ac:spMkLst>
            <pc:docMk/>
            <pc:sldMk cId="2347779539" sldId="324"/>
            <ac:spMk id="2" creationId="{85D34B2F-1761-D04B-9EEA-581980CFED3E}"/>
          </ac:spMkLst>
        </pc:spChg>
      </pc:sldChg>
      <pc:sldChg chg="addSp modSp mod">
        <pc:chgData name="Cengiz" userId="693f01c9c5c35430" providerId="LiveId" clId="{61F68E39-9465-4596-B3E6-5EC3D2115337}" dt="2022-10-31T09:04:26.557" v="138"/>
        <pc:sldMkLst>
          <pc:docMk/>
          <pc:sldMk cId="1346820303" sldId="326"/>
        </pc:sldMkLst>
        <pc:spChg chg="add mod">
          <ac:chgData name="Cengiz" userId="693f01c9c5c35430" providerId="LiveId" clId="{61F68E39-9465-4596-B3E6-5EC3D2115337}" dt="2022-10-31T09:04:26.557" v="138"/>
          <ac:spMkLst>
            <pc:docMk/>
            <pc:sldMk cId="1346820303" sldId="326"/>
            <ac:spMk id="2" creationId="{CA5D5E7C-AC92-F72D-8107-BB20EC0B394D}"/>
          </ac:spMkLst>
        </pc:spChg>
      </pc:sldChg>
      <pc:sldChg chg="addSp modSp mod">
        <pc:chgData name="Cengiz" userId="693f01c9c5c35430" providerId="LiveId" clId="{61F68E39-9465-4596-B3E6-5EC3D2115337}" dt="2022-10-31T09:04:40.116" v="140"/>
        <pc:sldMkLst>
          <pc:docMk/>
          <pc:sldMk cId="2674660126" sldId="329"/>
        </pc:sldMkLst>
        <pc:spChg chg="add mod">
          <ac:chgData name="Cengiz" userId="693f01c9c5c35430" providerId="LiveId" clId="{61F68E39-9465-4596-B3E6-5EC3D2115337}" dt="2022-10-31T09:04:40.116" v="140"/>
          <ac:spMkLst>
            <pc:docMk/>
            <pc:sldMk cId="2674660126" sldId="329"/>
            <ac:spMk id="2" creationId="{B8FB12B0-0587-D295-3EBE-F53C6672E3F7}"/>
          </ac:spMkLst>
        </pc:spChg>
      </pc:sldChg>
      <pc:sldChg chg="addSp modSp mod">
        <pc:chgData name="Cengiz" userId="693f01c9c5c35430" providerId="LiveId" clId="{61F68E39-9465-4596-B3E6-5EC3D2115337}" dt="2022-10-31T09:04:51.372" v="143" actId="14100"/>
        <pc:sldMkLst>
          <pc:docMk/>
          <pc:sldMk cId="1589615005" sldId="330"/>
        </pc:sldMkLst>
        <pc:spChg chg="add mod">
          <ac:chgData name="Cengiz" userId="693f01c9c5c35430" providerId="LiveId" clId="{61F68E39-9465-4596-B3E6-5EC3D2115337}" dt="2022-10-31T09:04:51.372" v="143" actId="14100"/>
          <ac:spMkLst>
            <pc:docMk/>
            <pc:sldMk cId="1589615005" sldId="330"/>
            <ac:spMk id="2" creationId="{EC3B419B-A6EF-5A3B-BCFA-BC63B7989226}"/>
          </ac:spMkLst>
        </pc:spChg>
      </pc:sldChg>
      <pc:sldChg chg="addSp modSp mod">
        <pc:chgData name="Cengiz" userId="693f01c9c5c35430" providerId="LiveId" clId="{61F68E39-9465-4596-B3E6-5EC3D2115337}" dt="2022-10-31T09:05:01.904" v="145" actId="1076"/>
        <pc:sldMkLst>
          <pc:docMk/>
          <pc:sldMk cId="2207968250" sldId="332"/>
        </pc:sldMkLst>
        <pc:spChg chg="add mod">
          <ac:chgData name="Cengiz" userId="693f01c9c5c35430" providerId="LiveId" clId="{61F68E39-9465-4596-B3E6-5EC3D2115337}" dt="2022-10-31T09:05:01.904" v="145" actId="1076"/>
          <ac:spMkLst>
            <pc:docMk/>
            <pc:sldMk cId="2207968250" sldId="332"/>
            <ac:spMk id="3" creationId="{0A5685AC-EB46-4B10-8AB9-8B5CA68CEFDF}"/>
          </ac:spMkLst>
        </pc:spChg>
      </pc:sldChg>
      <pc:sldChg chg="addSp modSp mod">
        <pc:chgData name="Cengiz" userId="693f01c9c5c35430" providerId="LiveId" clId="{61F68E39-9465-4596-B3E6-5EC3D2115337}" dt="2022-10-31T09:05:08.112" v="147" actId="1076"/>
        <pc:sldMkLst>
          <pc:docMk/>
          <pc:sldMk cId="2911447206" sldId="334"/>
        </pc:sldMkLst>
        <pc:spChg chg="add mod">
          <ac:chgData name="Cengiz" userId="693f01c9c5c35430" providerId="LiveId" clId="{61F68E39-9465-4596-B3E6-5EC3D2115337}" dt="2022-10-31T09:05:08.112" v="147" actId="1076"/>
          <ac:spMkLst>
            <pc:docMk/>
            <pc:sldMk cId="2911447206" sldId="334"/>
            <ac:spMk id="3" creationId="{8CDFFFF0-87D5-0C8C-CE53-09FF12767E9E}"/>
          </ac:spMkLst>
        </pc:spChg>
      </pc:sldChg>
      <pc:sldChg chg="addSp modSp mod">
        <pc:chgData name="Cengiz" userId="693f01c9c5c35430" providerId="LiveId" clId="{61F68E39-9465-4596-B3E6-5EC3D2115337}" dt="2022-10-31T09:05:14.700" v="149" actId="1076"/>
        <pc:sldMkLst>
          <pc:docMk/>
          <pc:sldMk cId="4045548703" sldId="335"/>
        </pc:sldMkLst>
        <pc:spChg chg="add mod">
          <ac:chgData name="Cengiz" userId="693f01c9c5c35430" providerId="LiveId" clId="{61F68E39-9465-4596-B3E6-5EC3D2115337}" dt="2022-10-31T09:05:14.700" v="149" actId="1076"/>
          <ac:spMkLst>
            <pc:docMk/>
            <pc:sldMk cId="4045548703" sldId="335"/>
            <ac:spMk id="3" creationId="{8F61790C-D5B6-D89D-124E-37442C6FC81D}"/>
          </ac:spMkLst>
        </pc:spChg>
      </pc:sldChg>
      <pc:sldChg chg="addSp modSp mod">
        <pc:chgData name="Cengiz" userId="693f01c9c5c35430" providerId="LiveId" clId="{61F68E39-9465-4596-B3E6-5EC3D2115337}" dt="2022-10-31T09:05:30.383" v="155" actId="1076"/>
        <pc:sldMkLst>
          <pc:docMk/>
          <pc:sldMk cId="3100573140" sldId="337"/>
        </pc:sldMkLst>
        <pc:spChg chg="add mod">
          <ac:chgData name="Cengiz" userId="693f01c9c5c35430" providerId="LiveId" clId="{61F68E39-9465-4596-B3E6-5EC3D2115337}" dt="2022-10-31T09:05:30.383" v="155" actId="1076"/>
          <ac:spMkLst>
            <pc:docMk/>
            <pc:sldMk cId="3100573140" sldId="337"/>
            <ac:spMk id="3" creationId="{7713DA23-A8D0-1015-8729-4F3E4372CE0A}"/>
          </ac:spMkLst>
        </pc:spChg>
        <pc:picChg chg="mod">
          <ac:chgData name="Cengiz" userId="693f01c9c5c35430" providerId="LiveId" clId="{61F68E39-9465-4596-B3E6-5EC3D2115337}" dt="2022-10-31T09:05:21.910" v="152" actId="1076"/>
          <ac:picMkLst>
            <pc:docMk/>
            <pc:sldMk cId="3100573140" sldId="337"/>
            <ac:picMk id="5" creationId="{B6AB4756-7FBB-6660-FAC1-71926CB8C7DE}"/>
          </ac:picMkLst>
        </pc:picChg>
      </pc:sldChg>
      <pc:sldChg chg="addSp modSp mod">
        <pc:chgData name="Cengiz" userId="693f01c9c5c35430" providerId="LiveId" clId="{61F68E39-9465-4596-B3E6-5EC3D2115337}" dt="2022-10-31T09:05:37.164" v="157" actId="1076"/>
        <pc:sldMkLst>
          <pc:docMk/>
          <pc:sldMk cId="3722688672" sldId="339"/>
        </pc:sldMkLst>
        <pc:spChg chg="add mod">
          <ac:chgData name="Cengiz" userId="693f01c9c5c35430" providerId="LiveId" clId="{61F68E39-9465-4596-B3E6-5EC3D2115337}" dt="2022-10-31T09:05:37.164" v="157" actId="1076"/>
          <ac:spMkLst>
            <pc:docMk/>
            <pc:sldMk cId="3722688672" sldId="339"/>
            <ac:spMk id="3" creationId="{D628A408-0406-BA4F-DC97-8B35AE13E000}"/>
          </ac:spMkLst>
        </pc:spChg>
      </pc:sldChg>
      <pc:sldChg chg="modNotesTx">
        <pc:chgData name="Cengiz" userId="693f01c9c5c35430" providerId="LiveId" clId="{61F68E39-9465-4596-B3E6-5EC3D2115337}" dt="2022-10-31T09:05:41.296" v="158" actId="20577"/>
        <pc:sldMkLst>
          <pc:docMk/>
          <pc:sldMk cId="1203547533" sldId="340"/>
        </pc:sldMkLst>
      </pc:sldChg>
      <pc:sldChg chg="modNotesTx">
        <pc:chgData name="Cengiz" userId="693f01c9c5c35430" providerId="LiveId" clId="{61F68E39-9465-4596-B3E6-5EC3D2115337}" dt="2022-10-31T09:05:52.273" v="160" actId="20577"/>
        <pc:sldMkLst>
          <pc:docMk/>
          <pc:sldMk cId="1211799131" sldId="343"/>
        </pc:sldMkLst>
      </pc:sldChg>
      <pc:sldChg chg="modNotesTx">
        <pc:chgData name="Cengiz" userId="693f01c9c5c35430" providerId="LiveId" clId="{61F68E39-9465-4596-B3E6-5EC3D2115337}" dt="2022-10-31T09:05:55.608" v="161" actId="20577"/>
        <pc:sldMkLst>
          <pc:docMk/>
          <pc:sldMk cId="2885679556" sldId="344"/>
        </pc:sldMkLst>
      </pc:sldChg>
      <pc:sldChg chg="modNotesTx">
        <pc:chgData name="Cengiz" userId="693f01c9c5c35430" providerId="LiveId" clId="{61F68E39-9465-4596-B3E6-5EC3D2115337}" dt="2022-10-31T09:06:32.646" v="164" actId="20577"/>
        <pc:sldMkLst>
          <pc:docMk/>
          <pc:sldMk cId="3592687342" sldId="345"/>
        </pc:sldMkLst>
      </pc:sldChg>
      <pc:sldChg chg="del">
        <pc:chgData name="Cengiz" userId="693f01c9c5c35430" providerId="LiveId" clId="{61F68E39-9465-4596-B3E6-5EC3D2115337}" dt="2022-10-31T09:06:27.700" v="163" actId="47"/>
        <pc:sldMkLst>
          <pc:docMk/>
          <pc:sldMk cId="3202031828" sldId="346"/>
        </pc:sldMkLst>
      </pc:sldChg>
      <pc:sldChg chg="del">
        <pc:chgData name="Cengiz" userId="693f01c9c5c35430" providerId="LiveId" clId="{61F68E39-9465-4596-B3E6-5EC3D2115337}" dt="2022-10-31T08:57:20.250" v="0" actId="47"/>
        <pc:sldMkLst>
          <pc:docMk/>
          <pc:sldMk cId="469474589" sldId="348"/>
        </pc:sldMkLst>
      </pc:sldChg>
      <pc:sldChg chg="addSp delSp modSp mod">
        <pc:chgData name="Cengiz" userId="693f01c9c5c35430" providerId="LiveId" clId="{61F68E39-9465-4596-B3E6-5EC3D2115337}" dt="2022-11-02T06:41:54.855" v="214" actId="1076"/>
        <pc:sldMkLst>
          <pc:docMk/>
          <pc:sldMk cId="731804264" sldId="349"/>
        </pc:sldMkLst>
        <pc:spChg chg="add mod">
          <ac:chgData name="Cengiz" userId="693f01c9c5c35430" providerId="LiveId" clId="{61F68E39-9465-4596-B3E6-5EC3D2115337}" dt="2022-11-02T06:41:54.855" v="214" actId="1076"/>
          <ac:spMkLst>
            <pc:docMk/>
            <pc:sldMk cId="731804264" sldId="349"/>
            <ac:spMk id="2" creationId="{98FEAE65-35A0-3672-58B2-888BE249D82E}"/>
          </ac:spMkLst>
        </pc:spChg>
        <pc:spChg chg="mod">
          <ac:chgData name="Cengiz" userId="693f01c9c5c35430" providerId="LiveId" clId="{61F68E39-9465-4596-B3E6-5EC3D2115337}" dt="2022-11-02T06:41:51.844" v="213" actId="1076"/>
          <ac:spMkLst>
            <pc:docMk/>
            <pc:sldMk cId="731804264" sldId="349"/>
            <ac:spMk id="8" creationId="{00000000-0000-0000-0000-000000000000}"/>
          </ac:spMkLst>
        </pc:spChg>
        <pc:spChg chg="mod">
          <ac:chgData name="Cengiz" userId="693f01c9c5c35430" providerId="LiveId" clId="{61F68E39-9465-4596-B3E6-5EC3D2115337}" dt="2022-11-02T06:41:31.257" v="207" actId="1076"/>
          <ac:spMkLst>
            <pc:docMk/>
            <pc:sldMk cId="731804264" sldId="349"/>
            <ac:spMk id="11" creationId="{00000000-0000-0000-0000-000000000000}"/>
          </ac:spMkLst>
        </pc:spChg>
        <pc:picChg chg="del">
          <ac:chgData name="Cengiz" userId="693f01c9c5c35430" providerId="LiveId" clId="{61F68E39-9465-4596-B3E6-5EC3D2115337}" dt="2022-11-02T06:40:20.798" v="165" actId="478"/>
          <ac:picMkLst>
            <pc:docMk/>
            <pc:sldMk cId="731804264" sldId="349"/>
            <ac:picMk id="3" creationId="{00000000-0000-0000-0000-000000000000}"/>
          </ac:picMkLst>
        </pc:picChg>
        <pc:picChg chg="del">
          <ac:chgData name="Cengiz" userId="693f01c9c5c35430" providerId="LiveId" clId="{61F68E39-9465-4596-B3E6-5EC3D2115337}" dt="2022-11-02T06:40:21.243" v="166" actId="478"/>
          <ac:picMkLst>
            <pc:docMk/>
            <pc:sldMk cId="731804264" sldId="349"/>
            <ac:picMk id="4" creationId="{F29A9034-89ED-4C90-B9A9-D7C574E25D37}"/>
          </ac:picMkLst>
        </pc:picChg>
        <pc:picChg chg="del">
          <ac:chgData name="Cengiz" userId="693f01c9c5c35430" providerId="LiveId" clId="{61F68E39-9465-4596-B3E6-5EC3D2115337}" dt="2022-11-02T06:40:21.697" v="167" actId="478"/>
          <ac:picMkLst>
            <pc:docMk/>
            <pc:sldMk cId="731804264" sldId="349"/>
            <ac:picMk id="6" creationId="{00000000-0000-0000-0000-000000000000}"/>
          </ac:picMkLst>
        </pc:picChg>
      </pc:sldChg>
      <pc:sldChg chg="delSp del mod">
        <pc:chgData name="Cengiz" userId="693f01c9c5c35430" providerId="LiveId" clId="{61F68E39-9465-4596-B3E6-5EC3D2115337}" dt="2022-11-02T06:41:56.688" v="215" actId="47"/>
        <pc:sldMkLst>
          <pc:docMk/>
          <pc:sldMk cId="1981732050" sldId="350"/>
        </pc:sldMkLst>
        <pc:spChg chg="del">
          <ac:chgData name="Cengiz" userId="693f01c9c5c35430" providerId="LiveId" clId="{61F68E39-9465-4596-B3E6-5EC3D2115337}" dt="2022-11-02T06:40:41.483" v="174" actId="21"/>
          <ac:spMkLst>
            <pc:docMk/>
            <pc:sldMk cId="1981732050" sldId="350"/>
            <ac:spMk id="10" creationId="{00000000-0000-0000-0000-000000000000}"/>
          </ac:spMkLst>
        </pc:spChg>
        <pc:picChg chg="del">
          <ac:chgData name="Cengiz" userId="693f01c9c5c35430" providerId="LiveId" clId="{61F68E39-9465-4596-B3E6-5EC3D2115337}" dt="2022-11-02T06:40:24.123" v="169" actId="478"/>
          <ac:picMkLst>
            <pc:docMk/>
            <pc:sldMk cId="1981732050" sldId="350"/>
            <ac:picMk id="5" creationId="{00000000-0000-0000-0000-000000000000}"/>
          </ac:picMkLst>
        </pc:picChg>
        <pc:picChg chg="del">
          <ac:chgData name="Cengiz" userId="693f01c9c5c35430" providerId="LiveId" clId="{61F68E39-9465-4596-B3E6-5EC3D2115337}" dt="2022-11-02T06:40:24.772" v="170" actId="478"/>
          <ac:picMkLst>
            <pc:docMk/>
            <pc:sldMk cId="1981732050" sldId="350"/>
            <ac:picMk id="6" creationId="{00000000-0000-0000-0000-000000000000}"/>
          </ac:picMkLst>
        </pc:picChg>
        <pc:picChg chg="del">
          <ac:chgData name="Cengiz" userId="693f01c9c5c35430" providerId="LiveId" clId="{61F68E39-9465-4596-B3E6-5EC3D2115337}" dt="2022-11-02T06:40:23.631" v="168" actId="478"/>
          <ac:picMkLst>
            <pc:docMk/>
            <pc:sldMk cId="1981732050" sldId="350"/>
            <ac:picMk id="7" creationId="{00000000-0000-0000-0000-000000000000}"/>
          </ac:picMkLst>
        </pc:picChg>
      </pc:sldChg>
      <pc:sldChg chg="addSp delSp modSp mod">
        <pc:chgData name="Cengiz" userId="693f01c9c5c35430" providerId="LiveId" clId="{61F68E39-9465-4596-B3E6-5EC3D2115337}" dt="2022-11-02T06:46:52.933" v="316" actId="14100"/>
        <pc:sldMkLst>
          <pc:docMk/>
          <pc:sldMk cId="758601320" sldId="352"/>
        </pc:sldMkLst>
        <pc:spChg chg="add mod">
          <ac:chgData name="Cengiz" userId="693f01c9c5c35430" providerId="LiveId" clId="{61F68E39-9465-4596-B3E6-5EC3D2115337}" dt="2022-11-02T06:46:52.933" v="316" actId="14100"/>
          <ac:spMkLst>
            <pc:docMk/>
            <pc:sldMk cId="758601320" sldId="352"/>
            <ac:spMk id="3" creationId="{9A3D879C-D69B-1D99-F4D8-B4B4DCC938BC}"/>
          </ac:spMkLst>
        </pc:spChg>
        <pc:spChg chg="mod">
          <ac:chgData name="Cengiz" userId="693f01c9c5c35430" providerId="LiveId" clId="{61F68E39-9465-4596-B3E6-5EC3D2115337}" dt="2022-11-02T06:46:27.938" v="307" actId="14100"/>
          <ac:spMkLst>
            <pc:docMk/>
            <pc:sldMk cId="758601320" sldId="352"/>
            <ac:spMk id="10" creationId="{00000000-0000-0000-0000-000000000000}"/>
          </ac:spMkLst>
        </pc:spChg>
        <pc:spChg chg="mod">
          <ac:chgData name="Cengiz" userId="693f01c9c5c35430" providerId="LiveId" clId="{61F68E39-9465-4596-B3E6-5EC3D2115337}" dt="2022-11-02T06:46:36.200" v="310" actId="14100"/>
          <ac:spMkLst>
            <pc:docMk/>
            <pc:sldMk cId="758601320" sldId="352"/>
            <ac:spMk id="11" creationId="{00000000-0000-0000-0000-000000000000}"/>
          </ac:spMkLst>
        </pc:spChg>
        <pc:picChg chg="add del">
          <ac:chgData name="Cengiz" userId="693f01c9c5c35430" providerId="LiveId" clId="{61F68E39-9465-4596-B3E6-5EC3D2115337}" dt="2022-11-02T06:46:45.261" v="313"/>
          <ac:picMkLst>
            <pc:docMk/>
            <pc:sldMk cId="758601320" sldId="352"/>
            <ac:picMk id="2" creationId="{90303DD5-325A-224F-1E9A-DFCCA06FE3B4}"/>
          </ac:picMkLst>
        </pc:picChg>
        <pc:picChg chg="del">
          <ac:chgData name="Cengiz" userId="693f01c9c5c35430" providerId="LiveId" clId="{61F68E39-9465-4596-B3E6-5EC3D2115337}" dt="2022-11-02T06:40:29.370" v="171" actId="478"/>
          <ac:picMkLst>
            <pc:docMk/>
            <pc:sldMk cId="758601320" sldId="352"/>
            <ac:picMk id="9" creationId="{00000000-0000-0000-0000-000000000000}"/>
          </ac:picMkLst>
        </pc:picChg>
      </pc:sldChg>
      <pc:sldChg chg="delSp modSp del mod">
        <pc:chgData name="Cengiz" userId="693f01c9c5c35430" providerId="LiveId" clId="{61F68E39-9465-4596-B3E6-5EC3D2115337}" dt="2022-11-02T06:46:54.570" v="317" actId="47"/>
        <pc:sldMkLst>
          <pc:docMk/>
          <pc:sldMk cId="1098778398" sldId="353"/>
        </pc:sldMkLst>
        <pc:spChg chg="del mod">
          <ac:chgData name="Cengiz" userId="693f01c9c5c35430" providerId="LiveId" clId="{61F68E39-9465-4596-B3E6-5EC3D2115337}" dt="2022-11-02T06:46:41.828" v="311" actId="21"/>
          <ac:spMkLst>
            <pc:docMk/>
            <pc:sldMk cId="1098778398" sldId="353"/>
            <ac:spMk id="10" creationId="{00000000-0000-0000-0000-000000000000}"/>
          </ac:spMkLst>
        </pc:spChg>
        <pc:picChg chg="del">
          <ac:chgData name="Cengiz" userId="693f01c9c5c35430" providerId="LiveId" clId="{61F68E39-9465-4596-B3E6-5EC3D2115337}" dt="2022-11-02T06:46:09.914" v="300" actId="478"/>
          <ac:picMkLst>
            <pc:docMk/>
            <pc:sldMk cId="1098778398" sldId="353"/>
            <ac:picMk id="2" creationId="{00000000-0000-0000-0000-000000000000}"/>
          </ac:picMkLst>
        </pc:picChg>
        <pc:picChg chg="del">
          <ac:chgData name="Cengiz" userId="693f01c9c5c35430" providerId="LiveId" clId="{61F68E39-9465-4596-B3E6-5EC3D2115337}" dt="2022-11-02T06:46:10.767" v="302" actId="478"/>
          <ac:picMkLst>
            <pc:docMk/>
            <pc:sldMk cId="1098778398" sldId="353"/>
            <ac:picMk id="3" creationId="{00000000-0000-0000-0000-000000000000}"/>
          </ac:picMkLst>
        </pc:picChg>
        <pc:picChg chg="del">
          <ac:chgData name="Cengiz" userId="693f01c9c5c35430" providerId="LiveId" clId="{61F68E39-9465-4596-B3E6-5EC3D2115337}" dt="2022-11-02T06:46:10.270" v="301" actId="478"/>
          <ac:picMkLst>
            <pc:docMk/>
            <pc:sldMk cId="1098778398" sldId="353"/>
            <ac:picMk id="9" creationId="{E10176EC-7A3A-47C4-A878-49F9D66CE737}"/>
          </ac:picMkLst>
        </pc:picChg>
      </pc:sldChg>
      <pc:sldChg chg="delSp modSp mod">
        <pc:chgData name="Cengiz" userId="693f01c9c5c35430" providerId="LiveId" clId="{61F68E39-9465-4596-B3E6-5EC3D2115337}" dt="2022-11-02T06:46:08.156" v="299" actId="1076"/>
        <pc:sldMkLst>
          <pc:docMk/>
          <pc:sldMk cId="293534284" sldId="354"/>
        </pc:sldMkLst>
        <pc:spChg chg="mod">
          <ac:chgData name="Cengiz" userId="693f01c9c5c35430" providerId="LiveId" clId="{61F68E39-9465-4596-B3E6-5EC3D2115337}" dt="2022-11-02T06:46:08.156" v="299" actId="1076"/>
          <ac:spMkLst>
            <pc:docMk/>
            <pc:sldMk cId="293534284" sldId="354"/>
            <ac:spMk id="6" creationId="{00000000-0000-0000-0000-000000000000}"/>
          </ac:spMkLst>
        </pc:spChg>
        <pc:picChg chg="del">
          <ac:chgData name="Cengiz" userId="693f01c9c5c35430" providerId="LiveId" clId="{61F68E39-9465-4596-B3E6-5EC3D2115337}" dt="2022-11-02T06:45:58.910" v="296" actId="478"/>
          <ac:picMkLst>
            <pc:docMk/>
            <pc:sldMk cId="293534284" sldId="354"/>
            <ac:picMk id="2" creationId="{00000000-0000-0000-0000-000000000000}"/>
          </ac:picMkLst>
        </pc:picChg>
      </pc:sldChg>
      <pc:sldChg chg="delSp modSp mod">
        <pc:chgData name="Cengiz" userId="693f01c9c5c35430" providerId="LiveId" clId="{61F68E39-9465-4596-B3E6-5EC3D2115337}" dt="2022-11-02T06:42:14.537" v="219" actId="14100"/>
        <pc:sldMkLst>
          <pc:docMk/>
          <pc:sldMk cId="412422882" sldId="358"/>
        </pc:sldMkLst>
        <pc:spChg chg="mod">
          <ac:chgData name="Cengiz" userId="693f01c9c5c35430" providerId="LiveId" clId="{61F68E39-9465-4596-B3E6-5EC3D2115337}" dt="2022-11-02T06:42:14.537" v="219" actId="14100"/>
          <ac:spMkLst>
            <pc:docMk/>
            <pc:sldMk cId="412422882" sldId="358"/>
            <ac:spMk id="9" creationId="{00000000-0000-0000-0000-000000000000}"/>
          </ac:spMkLst>
        </pc:spChg>
        <pc:picChg chg="del">
          <ac:chgData name="Cengiz" userId="693f01c9c5c35430" providerId="LiveId" clId="{61F68E39-9465-4596-B3E6-5EC3D2115337}" dt="2022-11-02T06:42:09.995" v="216" actId="478"/>
          <ac:picMkLst>
            <pc:docMk/>
            <pc:sldMk cId="412422882" sldId="358"/>
            <ac:picMk id="3" creationId="{00000000-0000-0000-0000-000000000000}"/>
          </ac:picMkLst>
        </pc:picChg>
        <pc:picChg chg="del">
          <ac:chgData name="Cengiz" userId="693f01c9c5c35430" providerId="LiveId" clId="{61F68E39-9465-4596-B3E6-5EC3D2115337}" dt="2022-11-02T06:42:10.384" v="217" actId="478"/>
          <ac:picMkLst>
            <pc:docMk/>
            <pc:sldMk cId="412422882" sldId="358"/>
            <ac:picMk id="4" creationId="{00000000-0000-0000-0000-000000000000}"/>
          </ac:picMkLst>
        </pc:picChg>
        <pc:picChg chg="del">
          <ac:chgData name="Cengiz" userId="693f01c9c5c35430" providerId="LiveId" clId="{61F68E39-9465-4596-B3E6-5EC3D2115337}" dt="2022-11-02T06:42:10.863" v="218" actId="478"/>
          <ac:picMkLst>
            <pc:docMk/>
            <pc:sldMk cId="412422882" sldId="358"/>
            <ac:picMk id="5" creationId="{00000000-0000-0000-0000-000000000000}"/>
          </ac:picMkLst>
        </pc:picChg>
      </pc:sldChg>
      <pc:sldChg chg="modNotesTx">
        <pc:chgData name="Cengiz" userId="693f01c9c5c35430" providerId="LiveId" clId="{61F68E39-9465-4596-B3E6-5EC3D2115337}" dt="2022-10-31T09:06:15.961" v="162" actId="20577"/>
        <pc:sldMkLst>
          <pc:docMk/>
          <pc:sldMk cId="869035044" sldId="360"/>
        </pc:sldMkLst>
      </pc:sldChg>
      <pc:sldChg chg="modSp mod">
        <pc:chgData name="Cengiz" userId="693f01c9c5c35430" providerId="LiveId" clId="{61F68E39-9465-4596-B3E6-5EC3D2115337}" dt="2022-11-11T11:04:28.656" v="372" actId="404"/>
        <pc:sldMkLst>
          <pc:docMk/>
          <pc:sldMk cId="183860919" sldId="361"/>
        </pc:sldMkLst>
        <pc:spChg chg="mod">
          <ac:chgData name="Cengiz" userId="693f01c9c5c35430" providerId="LiveId" clId="{61F68E39-9465-4596-B3E6-5EC3D2115337}" dt="2022-11-11T11:04:28.656" v="372" actId="404"/>
          <ac:spMkLst>
            <pc:docMk/>
            <pc:sldMk cId="183860919" sldId="361"/>
            <ac:spMk id="6" creationId="{9A0D0778-A6F4-4298-0562-0EC000C20F7A}"/>
          </ac:spMkLst>
        </pc:spChg>
      </pc:sldChg>
      <pc:sldChg chg="modSp mod">
        <pc:chgData name="Cengiz" userId="693f01c9c5c35430" providerId="LiveId" clId="{61F68E39-9465-4596-B3E6-5EC3D2115337}" dt="2022-11-11T11:04:00.846" v="366" actId="404"/>
        <pc:sldMkLst>
          <pc:docMk/>
          <pc:sldMk cId="3526292253" sldId="365"/>
        </pc:sldMkLst>
        <pc:spChg chg="mod">
          <ac:chgData name="Cengiz" userId="693f01c9c5c35430" providerId="LiveId" clId="{61F68E39-9465-4596-B3E6-5EC3D2115337}" dt="2022-11-11T11:04:00.846" v="366" actId="404"/>
          <ac:spMkLst>
            <pc:docMk/>
            <pc:sldMk cId="3526292253" sldId="365"/>
            <ac:spMk id="6" creationId="{9A0D0778-A6F4-4298-0562-0EC000C20F7A}"/>
          </ac:spMkLst>
        </pc:spChg>
      </pc:sldChg>
      <pc:sldChg chg="modNotesTx">
        <pc:chgData name="Cengiz" userId="693f01c9c5c35430" providerId="LiveId" clId="{61F68E39-9465-4596-B3E6-5EC3D2115337}" dt="2022-10-31T09:05:48.265" v="159" actId="20577"/>
        <pc:sldMkLst>
          <pc:docMk/>
          <pc:sldMk cId="404861419" sldId="366"/>
        </pc:sldMkLst>
      </pc:sldChg>
      <pc:sldChg chg="del">
        <pc:chgData name="Cengiz" userId="693f01c9c5c35430" providerId="LiveId" clId="{61F68E39-9465-4596-B3E6-5EC3D2115337}" dt="2022-11-02T06:42:22.527" v="220" actId="47"/>
        <pc:sldMkLst>
          <pc:docMk/>
          <pc:sldMk cId="936665536" sldId="367"/>
        </pc:sldMkLst>
      </pc:sldChg>
      <pc:sldChg chg="delSp modSp mod">
        <pc:chgData name="Cengiz" userId="693f01c9c5c35430" providerId="LiveId" clId="{61F68E39-9465-4596-B3E6-5EC3D2115337}" dt="2022-11-02T06:42:46.926" v="226" actId="1076"/>
        <pc:sldMkLst>
          <pc:docMk/>
          <pc:sldMk cId="4203858878" sldId="368"/>
        </pc:sldMkLst>
        <pc:spChg chg="mod">
          <ac:chgData name="Cengiz" userId="693f01c9c5c35430" providerId="LiveId" clId="{61F68E39-9465-4596-B3E6-5EC3D2115337}" dt="2022-11-02T06:42:41.720" v="225" actId="1076"/>
          <ac:spMkLst>
            <pc:docMk/>
            <pc:sldMk cId="4203858878" sldId="368"/>
            <ac:spMk id="23" creationId="{00000000-0000-0000-0000-000000000000}"/>
          </ac:spMkLst>
        </pc:spChg>
        <pc:grpChg chg="mod">
          <ac:chgData name="Cengiz" userId="693f01c9c5c35430" providerId="LiveId" clId="{61F68E39-9465-4596-B3E6-5EC3D2115337}" dt="2022-11-02T06:42:37.892" v="224" actId="14100"/>
          <ac:grpSpMkLst>
            <pc:docMk/>
            <pc:sldMk cId="4203858878" sldId="368"/>
            <ac:grpSpMk id="26" creationId="{00000000-0000-0000-0000-000000000000}"/>
          </ac:grpSpMkLst>
        </pc:grpChg>
        <pc:grpChg chg="mod">
          <ac:chgData name="Cengiz" userId="693f01c9c5c35430" providerId="LiveId" clId="{61F68E39-9465-4596-B3E6-5EC3D2115337}" dt="2022-11-02T06:42:46.926" v="226" actId="1076"/>
          <ac:grpSpMkLst>
            <pc:docMk/>
            <pc:sldMk cId="4203858878" sldId="368"/>
            <ac:grpSpMk id="29" creationId="{00000000-0000-0000-0000-000000000000}"/>
          </ac:grpSpMkLst>
        </pc:grpChg>
        <pc:picChg chg="del">
          <ac:chgData name="Cengiz" userId="693f01c9c5c35430" providerId="LiveId" clId="{61F68E39-9465-4596-B3E6-5EC3D2115337}" dt="2022-11-02T06:42:33.132" v="222" actId="478"/>
          <ac:picMkLst>
            <pc:docMk/>
            <pc:sldMk cId="4203858878" sldId="368"/>
            <ac:picMk id="3" creationId="{00000000-0000-0000-0000-000000000000}"/>
          </ac:picMkLst>
        </pc:picChg>
      </pc:sldChg>
      <pc:sldChg chg="del">
        <pc:chgData name="Cengiz" userId="693f01c9c5c35430" providerId="LiveId" clId="{61F68E39-9465-4596-B3E6-5EC3D2115337}" dt="2022-11-02T06:42:30.570" v="221" actId="47"/>
        <pc:sldMkLst>
          <pc:docMk/>
          <pc:sldMk cId="1678972656" sldId="369"/>
        </pc:sldMkLst>
      </pc:sldChg>
      <pc:sldChg chg="delSp modSp del mod">
        <pc:chgData name="Cengiz" userId="693f01c9c5c35430" providerId="LiveId" clId="{61F68E39-9465-4596-B3E6-5EC3D2115337}" dt="2022-11-02T06:43:24.229" v="233" actId="47"/>
        <pc:sldMkLst>
          <pc:docMk/>
          <pc:sldMk cId="1184998821" sldId="370"/>
        </pc:sldMkLst>
        <pc:spChg chg="mod">
          <ac:chgData name="Cengiz" userId="693f01c9c5c35430" providerId="LiveId" clId="{61F68E39-9465-4596-B3E6-5EC3D2115337}" dt="2022-11-02T06:43:13.539" v="230" actId="6549"/>
          <ac:spMkLst>
            <pc:docMk/>
            <pc:sldMk cId="1184998821" sldId="370"/>
            <ac:spMk id="21" creationId="{00000000-0000-0000-0000-000000000000}"/>
          </ac:spMkLst>
        </pc:spChg>
        <pc:grpChg chg="del">
          <ac:chgData name="Cengiz" userId="693f01c9c5c35430" providerId="LiveId" clId="{61F68E39-9465-4596-B3E6-5EC3D2115337}" dt="2022-11-02T06:43:14.498" v="231" actId="478"/>
          <ac:grpSpMkLst>
            <pc:docMk/>
            <pc:sldMk cId="1184998821" sldId="370"/>
            <ac:grpSpMk id="16" creationId="{00000000-0000-0000-0000-000000000000}"/>
          </ac:grpSpMkLst>
        </pc:grpChg>
        <pc:grpChg chg="mod">
          <ac:chgData name="Cengiz" userId="693f01c9c5c35430" providerId="LiveId" clId="{61F68E39-9465-4596-B3E6-5EC3D2115337}" dt="2022-11-02T06:43:18.422" v="232" actId="1076"/>
          <ac:grpSpMkLst>
            <pc:docMk/>
            <pc:sldMk cId="1184998821" sldId="370"/>
            <ac:grpSpMk id="23" creationId="{00000000-0000-0000-0000-000000000000}"/>
          </ac:grpSpMkLst>
        </pc:grpChg>
        <pc:picChg chg="del">
          <ac:chgData name="Cengiz" userId="693f01c9c5c35430" providerId="LiveId" clId="{61F68E39-9465-4596-B3E6-5EC3D2115337}" dt="2022-11-02T06:42:52.998" v="228" actId="478"/>
          <ac:picMkLst>
            <pc:docMk/>
            <pc:sldMk cId="1184998821" sldId="370"/>
            <ac:picMk id="3" creationId="{00000000-0000-0000-0000-000000000000}"/>
          </ac:picMkLst>
        </pc:picChg>
        <pc:picChg chg="del">
          <ac:chgData name="Cengiz" userId="693f01c9c5c35430" providerId="LiveId" clId="{61F68E39-9465-4596-B3E6-5EC3D2115337}" dt="2022-11-02T06:42:53.406" v="229" actId="478"/>
          <ac:picMkLst>
            <pc:docMk/>
            <pc:sldMk cId="1184998821" sldId="370"/>
            <ac:picMk id="5" creationId="{00000000-0000-0000-0000-000000000000}"/>
          </ac:picMkLst>
        </pc:picChg>
      </pc:sldChg>
      <pc:sldChg chg="del">
        <pc:chgData name="Cengiz" userId="693f01c9c5c35430" providerId="LiveId" clId="{61F68E39-9465-4596-B3E6-5EC3D2115337}" dt="2022-11-02T06:42:51.178" v="227" actId="47"/>
        <pc:sldMkLst>
          <pc:docMk/>
          <pc:sldMk cId="3407971233" sldId="371"/>
        </pc:sldMkLst>
      </pc:sldChg>
      <pc:sldChg chg="delSp modSp mod">
        <pc:chgData name="Cengiz" userId="693f01c9c5c35430" providerId="LiveId" clId="{61F68E39-9465-4596-B3E6-5EC3D2115337}" dt="2022-11-02T06:43:34.015" v="238" actId="403"/>
        <pc:sldMkLst>
          <pc:docMk/>
          <pc:sldMk cId="2861862048" sldId="374"/>
        </pc:sldMkLst>
        <pc:spChg chg="mod">
          <ac:chgData name="Cengiz" userId="693f01c9c5c35430" providerId="LiveId" clId="{61F68E39-9465-4596-B3E6-5EC3D2115337}" dt="2022-11-02T06:43:34.015" v="238" actId="403"/>
          <ac:spMkLst>
            <pc:docMk/>
            <pc:sldMk cId="2861862048" sldId="374"/>
            <ac:spMk id="23" creationId="{00000000-0000-0000-0000-000000000000}"/>
          </ac:spMkLst>
        </pc:spChg>
        <pc:grpChg chg="mod">
          <ac:chgData name="Cengiz" userId="693f01c9c5c35430" providerId="LiveId" clId="{61F68E39-9465-4596-B3E6-5EC3D2115337}" dt="2022-11-02T06:43:30.472" v="235" actId="14100"/>
          <ac:grpSpMkLst>
            <pc:docMk/>
            <pc:sldMk cId="2861862048" sldId="374"/>
            <ac:grpSpMk id="21" creationId="{00000000-0000-0000-0000-000000000000}"/>
          </ac:grpSpMkLst>
        </pc:grpChg>
        <pc:picChg chg="del">
          <ac:chgData name="Cengiz" userId="693f01c9c5c35430" providerId="LiveId" clId="{61F68E39-9465-4596-B3E6-5EC3D2115337}" dt="2022-11-02T06:43:27.102" v="234" actId="478"/>
          <ac:picMkLst>
            <pc:docMk/>
            <pc:sldMk cId="2861862048" sldId="374"/>
            <ac:picMk id="2" creationId="{00000000-0000-0000-0000-000000000000}"/>
          </ac:picMkLst>
        </pc:picChg>
      </pc:sldChg>
      <pc:sldChg chg="delSp modSp mod">
        <pc:chgData name="Cengiz" userId="693f01c9c5c35430" providerId="LiveId" clId="{61F68E39-9465-4596-B3E6-5EC3D2115337}" dt="2022-11-02T06:44:11.333" v="253" actId="20577"/>
        <pc:sldMkLst>
          <pc:docMk/>
          <pc:sldMk cId="1900754036" sldId="377"/>
        </pc:sldMkLst>
        <pc:spChg chg="mod">
          <ac:chgData name="Cengiz" userId="693f01c9c5c35430" providerId="LiveId" clId="{61F68E39-9465-4596-B3E6-5EC3D2115337}" dt="2022-11-02T06:44:11.333" v="253" actId="20577"/>
          <ac:spMkLst>
            <pc:docMk/>
            <pc:sldMk cId="1900754036" sldId="377"/>
            <ac:spMk id="23" creationId="{00000000-0000-0000-0000-000000000000}"/>
          </ac:spMkLst>
        </pc:spChg>
        <pc:grpChg chg="mod">
          <ac:chgData name="Cengiz" userId="693f01c9c5c35430" providerId="LiveId" clId="{61F68E39-9465-4596-B3E6-5EC3D2115337}" dt="2022-11-02T06:43:55.539" v="247" actId="14100"/>
          <ac:grpSpMkLst>
            <pc:docMk/>
            <pc:sldMk cId="1900754036" sldId="377"/>
            <ac:grpSpMk id="16" creationId="{00000000-0000-0000-0000-000000000000}"/>
          </ac:grpSpMkLst>
        </pc:grpChg>
        <pc:grpChg chg="del">
          <ac:chgData name="Cengiz" userId="693f01c9c5c35430" providerId="LiveId" clId="{61F68E39-9465-4596-B3E6-5EC3D2115337}" dt="2022-11-02T06:43:49.294" v="244" actId="478"/>
          <ac:grpSpMkLst>
            <pc:docMk/>
            <pc:sldMk cId="1900754036" sldId="377"/>
            <ac:grpSpMk id="17" creationId="{00000000-0000-0000-0000-000000000000}"/>
          </ac:grpSpMkLst>
        </pc:grpChg>
        <pc:grpChg chg="del">
          <ac:chgData name="Cengiz" userId="693f01c9c5c35430" providerId="LiveId" clId="{61F68E39-9465-4596-B3E6-5EC3D2115337}" dt="2022-11-02T06:43:48.247" v="243" actId="478"/>
          <ac:grpSpMkLst>
            <pc:docMk/>
            <pc:sldMk cId="1900754036" sldId="377"/>
            <ac:grpSpMk id="20" creationId="{00000000-0000-0000-0000-000000000000}"/>
          </ac:grpSpMkLst>
        </pc:grpChg>
        <pc:grpChg chg="mod">
          <ac:chgData name="Cengiz" userId="693f01c9c5c35430" providerId="LiveId" clId="{61F68E39-9465-4596-B3E6-5EC3D2115337}" dt="2022-11-02T06:43:51.575" v="245" actId="1076"/>
          <ac:grpSpMkLst>
            <pc:docMk/>
            <pc:sldMk cId="1900754036" sldId="377"/>
            <ac:grpSpMk id="21" creationId="{00000000-0000-0000-0000-000000000000}"/>
          </ac:grpSpMkLst>
        </pc:grpChg>
        <pc:picChg chg="del">
          <ac:chgData name="Cengiz" userId="693f01c9c5c35430" providerId="LiveId" clId="{61F68E39-9465-4596-B3E6-5EC3D2115337}" dt="2022-11-02T06:43:38.492" v="239" actId="478"/>
          <ac:picMkLst>
            <pc:docMk/>
            <pc:sldMk cId="1900754036" sldId="377"/>
            <ac:picMk id="2" creationId="{00000000-0000-0000-0000-000000000000}"/>
          </ac:picMkLst>
        </pc:picChg>
      </pc:sldChg>
      <pc:sldChg chg="delSp modSp mod">
        <pc:chgData name="Cengiz" userId="693f01c9c5c35430" providerId="LiveId" clId="{61F68E39-9465-4596-B3E6-5EC3D2115337}" dt="2022-11-02T06:44:24.486" v="256" actId="14100"/>
        <pc:sldMkLst>
          <pc:docMk/>
          <pc:sldMk cId="3500119436" sldId="383"/>
        </pc:sldMkLst>
        <pc:grpChg chg="mod">
          <ac:chgData name="Cengiz" userId="693f01c9c5c35430" providerId="LiveId" clId="{61F68E39-9465-4596-B3E6-5EC3D2115337}" dt="2022-11-02T06:44:24.486" v="256" actId="14100"/>
          <ac:grpSpMkLst>
            <pc:docMk/>
            <pc:sldMk cId="3500119436" sldId="383"/>
            <ac:grpSpMk id="24" creationId="{00000000-0000-0000-0000-000000000000}"/>
          </ac:grpSpMkLst>
        </pc:grpChg>
        <pc:picChg chg="del">
          <ac:chgData name="Cengiz" userId="693f01c9c5c35430" providerId="LiveId" clId="{61F68E39-9465-4596-B3E6-5EC3D2115337}" dt="2022-11-02T06:44:19.702" v="254" actId="478"/>
          <ac:picMkLst>
            <pc:docMk/>
            <pc:sldMk cId="3500119436" sldId="383"/>
            <ac:picMk id="4" creationId="{00000000-0000-0000-0000-000000000000}"/>
          </ac:picMkLst>
        </pc:picChg>
      </pc:sldChg>
      <pc:sldChg chg="delSp modSp mod">
        <pc:chgData name="Cengiz" userId="693f01c9c5c35430" providerId="LiveId" clId="{61F68E39-9465-4596-B3E6-5EC3D2115337}" dt="2022-11-02T06:44:42.970" v="261" actId="1076"/>
        <pc:sldMkLst>
          <pc:docMk/>
          <pc:sldMk cId="626240516" sldId="384"/>
        </pc:sldMkLst>
        <pc:spChg chg="mod">
          <ac:chgData name="Cengiz" userId="693f01c9c5c35430" providerId="LiveId" clId="{61F68E39-9465-4596-B3E6-5EC3D2115337}" dt="2022-11-02T06:44:34.186" v="259" actId="1076"/>
          <ac:spMkLst>
            <pc:docMk/>
            <pc:sldMk cId="626240516" sldId="384"/>
            <ac:spMk id="26" creationId="{FBDECA1F-4232-48BF-BD4F-C7F9B1F3C2A1}"/>
          </ac:spMkLst>
        </pc:spChg>
        <pc:spChg chg="mod">
          <ac:chgData name="Cengiz" userId="693f01c9c5c35430" providerId="LiveId" clId="{61F68E39-9465-4596-B3E6-5EC3D2115337}" dt="2022-11-02T06:44:37.326" v="260" actId="1076"/>
          <ac:spMkLst>
            <pc:docMk/>
            <pc:sldMk cId="626240516" sldId="384"/>
            <ac:spMk id="27" creationId="{9B0A022E-D933-4AF0-85FB-FA5E8BC552AE}"/>
          </ac:spMkLst>
        </pc:spChg>
        <pc:spChg chg="mod">
          <ac:chgData name="Cengiz" userId="693f01c9c5c35430" providerId="LiveId" clId="{61F68E39-9465-4596-B3E6-5EC3D2115337}" dt="2022-11-02T06:44:42.970" v="261" actId="1076"/>
          <ac:spMkLst>
            <pc:docMk/>
            <pc:sldMk cId="626240516" sldId="384"/>
            <ac:spMk id="28" creationId="{9B0A022E-D933-4AF0-85FB-FA5E8BC552AE}"/>
          </ac:spMkLst>
        </pc:spChg>
        <pc:grpChg chg="mod">
          <ac:chgData name="Cengiz" userId="693f01c9c5c35430" providerId="LiveId" clId="{61F68E39-9465-4596-B3E6-5EC3D2115337}" dt="2022-11-02T06:44:32.411" v="258" actId="14100"/>
          <ac:grpSpMkLst>
            <pc:docMk/>
            <pc:sldMk cId="626240516" sldId="384"/>
            <ac:grpSpMk id="16" creationId="{00000000-0000-0000-0000-000000000000}"/>
          </ac:grpSpMkLst>
        </pc:grpChg>
        <pc:picChg chg="del">
          <ac:chgData name="Cengiz" userId="693f01c9c5c35430" providerId="LiveId" clId="{61F68E39-9465-4596-B3E6-5EC3D2115337}" dt="2022-11-02T06:44:29.107" v="257" actId="478"/>
          <ac:picMkLst>
            <pc:docMk/>
            <pc:sldMk cId="626240516" sldId="384"/>
            <ac:picMk id="3" creationId="{00000000-0000-0000-0000-000000000000}"/>
          </ac:picMkLst>
        </pc:picChg>
      </pc:sldChg>
      <pc:sldChg chg="delSp modSp mod">
        <pc:chgData name="Cengiz" userId="693f01c9c5c35430" providerId="LiveId" clId="{61F68E39-9465-4596-B3E6-5EC3D2115337}" dt="2022-11-02T06:44:56.398" v="268" actId="14100"/>
        <pc:sldMkLst>
          <pc:docMk/>
          <pc:sldMk cId="37552832" sldId="385"/>
        </pc:sldMkLst>
        <pc:grpChg chg="mod">
          <ac:chgData name="Cengiz" userId="693f01c9c5c35430" providerId="LiveId" clId="{61F68E39-9465-4596-B3E6-5EC3D2115337}" dt="2022-11-02T06:44:56.398" v="268" actId="14100"/>
          <ac:grpSpMkLst>
            <pc:docMk/>
            <pc:sldMk cId="37552832" sldId="385"/>
            <ac:grpSpMk id="18" creationId="{00000000-0000-0000-0000-000000000000}"/>
          </ac:grpSpMkLst>
        </pc:grpChg>
        <pc:grpChg chg="mod">
          <ac:chgData name="Cengiz" userId="693f01c9c5c35430" providerId="LiveId" clId="{61F68E39-9465-4596-B3E6-5EC3D2115337}" dt="2022-11-02T06:44:54.350" v="267" actId="1076"/>
          <ac:grpSpMkLst>
            <pc:docMk/>
            <pc:sldMk cId="37552832" sldId="385"/>
            <ac:grpSpMk id="24" creationId="{00000000-0000-0000-0000-000000000000}"/>
          </ac:grpSpMkLst>
        </pc:grpChg>
        <pc:picChg chg="del">
          <ac:chgData name="Cengiz" userId="693f01c9c5c35430" providerId="LiveId" clId="{61F68E39-9465-4596-B3E6-5EC3D2115337}" dt="2022-11-02T06:44:47.156" v="263" actId="478"/>
          <ac:picMkLst>
            <pc:docMk/>
            <pc:sldMk cId="37552832" sldId="385"/>
            <ac:picMk id="2" creationId="{00000000-0000-0000-0000-000000000000}"/>
          </ac:picMkLst>
        </pc:picChg>
        <pc:picChg chg="del">
          <ac:chgData name="Cengiz" userId="693f01c9c5c35430" providerId="LiveId" clId="{61F68E39-9465-4596-B3E6-5EC3D2115337}" dt="2022-11-02T06:44:46.647" v="262" actId="478"/>
          <ac:picMkLst>
            <pc:docMk/>
            <pc:sldMk cId="37552832" sldId="385"/>
            <ac:picMk id="5" creationId="{00000000-0000-0000-0000-000000000000}"/>
          </ac:picMkLst>
        </pc:picChg>
      </pc:sldChg>
      <pc:sldChg chg="delSp modSp mod">
        <pc:chgData name="Cengiz" userId="693f01c9c5c35430" providerId="LiveId" clId="{61F68E39-9465-4596-B3E6-5EC3D2115337}" dt="2022-11-02T06:45:15.163" v="276" actId="1076"/>
        <pc:sldMkLst>
          <pc:docMk/>
          <pc:sldMk cId="708448123" sldId="386"/>
        </pc:sldMkLst>
        <pc:spChg chg="mod">
          <ac:chgData name="Cengiz" userId="693f01c9c5c35430" providerId="LiveId" clId="{61F68E39-9465-4596-B3E6-5EC3D2115337}" dt="2022-11-02T06:45:12.330" v="275" actId="1076"/>
          <ac:spMkLst>
            <pc:docMk/>
            <pc:sldMk cId="708448123" sldId="386"/>
            <ac:spMk id="15" creationId="{00000000-0000-0000-0000-000000000000}"/>
          </ac:spMkLst>
        </pc:spChg>
        <pc:grpChg chg="mod">
          <ac:chgData name="Cengiz" userId="693f01c9c5c35430" providerId="LiveId" clId="{61F68E39-9465-4596-B3E6-5EC3D2115337}" dt="2022-11-02T06:45:08.638" v="274" actId="1076"/>
          <ac:grpSpMkLst>
            <pc:docMk/>
            <pc:sldMk cId="708448123" sldId="386"/>
            <ac:grpSpMk id="13" creationId="{00000000-0000-0000-0000-000000000000}"/>
          </ac:grpSpMkLst>
        </pc:grpChg>
        <pc:grpChg chg="mod">
          <ac:chgData name="Cengiz" userId="693f01c9c5c35430" providerId="LiveId" clId="{61F68E39-9465-4596-B3E6-5EC3D2115337}" dt="2022-11-02T06:45:15.163" v="276" actId="1076"/>
          <ac:grpSpMkLst>
            <pc:docMk/>
            <pc:sldMk cId="708448123" sldId="386"/>
            <ac:grpSpMk id="16" creationId="{00000000-0000-0000-0000-000000000000}"/>
          </ac:grpSpMkLst>
        </pc:grpChg>
        <pc:picChg chg="del">
          <ac:chgData name="Cengiz" userId="693f01c9c5c35430" providerId="LiveId" clId="{61F68E39-9465-4596-B3E6-5EC3D2115337}" dt="2022-11-02T06:44:59.608" v="269" actId="478"/>
          <ac:picMkLst>
            <pc:docMk/>
            <pc:sldMk cId="708448123" sldId="386"/>
            <ac:picMk id="2" creationId="{00000000-0000-0000-0000-000000000000}"/>
          </ac:picMkLst>
        </pc:picChg>
        <pc:picChg chg="del">
          <ac:chgData name="Cengiz" userId="693f01c9c5c35430" providerId="LiveId" clId="{61F68E39-9465-4596-B3E6-5EC3D2115337}" dt="2022-11-02T06:45:00.404" v="271" actId="478"/>
          <ac:picMkLst>
            <pc:docMk/>
            <pc:sldMk cId="708448123" sldId="386"/>
            <ac:picMk id="4" creationId="{00000000-0000-0000-0000-000000000000}"/>
          </ac:picMkLst>
        </pc:picChg>
        <pc:picChg chg="del">
          <ac:chgData name="Cengiz" userId="693f01c9c5c35430" providerId="LiveId" clId="{61F68E39-9465-4596-B3E6-5EC3D2115337}" dt="2022-11-02T06:45:00.024" v="270" actId="478"/>
          <ac:picMkLst>
            <pc:docMk/>
            <pc:sldMk cId="708448123" sldId="386"/>
            <ac:picMk id="18" creationId="{00000000-0000-0000-0000-000000000000}"/>
          </ac:picMkLst>
        </pc:picChg>
      </pc:sldChg>
      <pc:sldChg chg="delSp modSp mod">
        <pc:chgData name="Cengiz" userId="693f01c9c5c35430" providerId="LiveId" clId="{61F68E39-9465-4596-B3E6-5EC3D2115337}" dt="2022-11-02T06:45:25.011" v="281" actId="1076"/>
        <pc:sldMkLst>
          <pc:docMk/>
          <pc:sldMk cId="2877217940" sldId="387"/>
        </pc:sldMkLst>
        <pc:spChg chg="mod">
          <ac:chgData name="Cengiz" userId="693f01c9c5c35430" providerId="LiveId" clId="{61F68E39-9465-4596-B3E6-5EC3D2115337}" dt="2022-11-02T06:45:25.011" v="281" actId="1076"/>
          <ac:spMkLst>
            <pc:docMk/>
            <pc:sldMk cId="2877217940" sldId="387"/>
            <ac:spMk id="13" creationId="{00000000-0000-0000-0000-000000000000}"/>
          </ac:spMkLst>
        </pc:spChg>
        <pc:picChg chg="del">
          <ac:chgData name="Cengiz" userId="693f01c9c5c35430" providerId="LiveId" clId="{61F68E39-9465-4596-B3E6-5EC3D2115337}" dt="2022-11-02T06:45:18.151" v="277" actId="478"/>
          <ac:picMkLst>
            <pc:docMk/>
            <pc:sldMk cId="2877217940" sldId="387"/>
            <ac:picMk id="5" creationId="{00000000-0000-0000-0000-000000000000}"/>
          </ac:picMkLst>
        </pc:picChg>
        <pc:picChg chg="del">
          <ac:chgData name="Cengiz" userId="693f01c9c5c35430" providerId="LiveId" clId="{61F68E39-9465-4596-B3E6-5EC3D2115337}" dt="2022-11-02T06:45:19.237" v="278" actId="478"/>
          <ac:picMkLst>
            <pc:docMk/>
            <pc:sldMk cId="2877217940" sldId="387"/>
            <ac:picMk id="6" creationId="{00000000-0000-0000-0000-000000000000}"/>
          </ac:picMkLst>
        </pc:picChg>
        <pc:picChg chg="del">
          <ac:chgData name="Cengiz" userId="693f01c9c5c35430" providerId="LiveId" clId="{61F68E39-9465-4596-B3E6-5EC3D2115337}" dt="2022-11-02T06:45:20.107" v="279" actId="478"/>
          <ac:picMkLst>
            <pc:docMk/>
            <pc:sldMk cId="2877217940" sldId="387"/>
            <ac:picMk id="7" creationId="{00000000-0000-0000-0000-000000000000}"/>
          </ac:picMkLst>
        </pc:picChg>
      </pc:sldChg>
      <pc:sldChg chg="delSp modSp mod">
        <pc:chgData name="Cengiz" userId="693f01c9c5c35430" providerId="LiveId" clId="{61F68E39-9465-4596-B3E6-5EC3D2115337}" dt="2022-11-02T06:45:39.295" v="289" actId="1076"/>
        <pc:sldMkLst>
          <pc:docMk/>
          <pc:sldMk cId="1425043121" sldId="388"/>
        </pc:sldMkLst>
        <pc:spChg chg="mod">
          <ac:chgData name="Cengiz" userId="693f01c9c5c35430" providerId="LiveId" clId="{61F68E39-9465-4596-B3E6-5EC3D2115337}" dt="2022-11-02T06:45:36.498" v="288" actId="1076"/>
          <ac:spMkLst>
            <pc:docMk/>
            <pc:sldMk cId="1425043121" sldId="388"/>
            <ac:spMk id="9" creationId="{00000000-0000-0000-0000-000000000000}"/>
          </ac:spMkLst>
        </pc:spChg>
        <pc:spChg chg="mod">
          <ac:chgData name="Cengiz" userId="693f01c9c5c35430" providerId="LiveId" clId="{61F68E39-9465-4596-B3E6-5EC3D2115337}" dt="2022-11-02T06:45:39.295" v="289" actId="1076"/>
          <ac:spMkLst>
            <pc:docMk/>
            <pc:sldMk cId="1425043121" sldId="388"/>
            <ac:spMk id="13" creationId="{00000000-0000-0000-0000-000000000000}"/>
          </ac:spMkLst>
        </pc:spChg>
        <pc:spChg chg="mod">
          <ac:chgData name="Cengiz" userId="693f01c9c5c35430" providerId="LiveId" clId="{61F68E39-9465-4596-B3E6-5EC3D2115337}" dt="2022-11-02T06:45:30.075" v="285" actId="1076"/>
          <ac:spMkLst>
            <pc:docMk/>
            <pc:sldMk cId="1425043121" sldId="388"/>
            <ac:spMk id="14" creationId="{00000000-0000-0000-0000-000000000000}"/>
          </ac:spMkLst>
        </pc:spChg>
        <pc:spChg chg="mod">
          <ac:chgData name="Cengiz" userId="693f01c9c5c35430" providerId="LiveId" clId="{61F68E39-9465-4596-B3E6-5EC3D2115337}" dt="2022-11-02T06:45:34.198" v="287" actId="1076"/>
          <ac:spMkLst>
            <pc:docMk/>
            <pc:sldMk cId="1425043121" sldId="388"/>
            <ac:spMk id="15" creationId="{00000000-0000-0000-0000-000000000000}"/>
          </ac:spMkLst>
        </pc:spChg>
        <pc:picChg chg="del">
          <ac:chgData name="Cengiz" userId="693f01c9c5c35430" providerId="LiveId" clId="{61F68E39-9465-4596-B3E6-5EC3D2115337}" dt="2022-11-02T06:45:27.636" v="283" actId="478"/>
          <ac:picMkLst>
            <pc:docMk/>
            <pc:sldMk cId="1425043121" sldId="388"/>
            <ac:picMk id="3" creationId="{00000000-0000-0000-0000-000000000000}"/>
          </ac:picMkLst>
        </pc:picChg>
        <pc:picChg chg="del">
          <ac:chgData name="Cengiz" userId="693f01c9c5c35430" providerId="LiveId" clId="{61F68E39-9465-4596-B3E6-5EC3D2115337}" dt="2022-11-02T06:45:27.297" v="282" actId="478"/>
          <ac:picMkLst>
            <pc:docMk/>
            <pc:sldMk cId="1425043121" sldId="388"/>
            <ac:picMk id="16" creationId="{00000000-0000-0000-0000-000000000000}"/>
          </ac:picMkLst>
        </pc:picChg>
        <pc:picChg chg="del">
          <ac:chgData name="Cengiz" userId="693f01c9c5c35430" providerId="LiveId" clId="{61F68E39-9465-4596-B3E6-5EC3D2115337}" dt="2022-11-02T06:45:28.052" v="284" actId="478"/>
          <ac:picMkLst>
            <pc:docMk/>
            <pc:sldMk cId="1425043121" sldId="388"/>
            <ac:picMk id="17" creationId="{00000000-0000-0000-0000-000000000000}"/>
          </ac:picMkLst>
        </pc:picChg>
      </pc:sldChg>
      <pc:sldChg chg="delSp modSp mod">
        <pc:chgData name="Cengiz" userId="693f01c9c5c35430" providerId="LiveId" clId="{61F68E39-9465-4596-B3E6-5EC3D2115337}" dt="2022-11-02T06:45:46.271" v="292" actId="14100"/>
        <pc:sldMkLst>
          <pc:docMk/>
          <pc:sldMk cId="167393591" sldId="389"/>
        </pc:sldMkLst>
        <pc:spChg chg="mod">
          <ac:chgData name="Cengiz" userId="693f01c9c5c35430" providerId="LiveId" clId="{61F68E39-9465-4596-B3E6-5EC3D2115337}" dt="2022-11-02T06:45:46.271" v="292" actId="14100"/>
          <ac:spMkLst>
            <pc:docMk/>
            <pc:sldMk cId="167393591" sldId="389"/>
            <ac:spMk id="14" creationId="{00000000-0000-0000-0000-000000000000}"/>
          </ac:spMkLst>
        </pc:spChg>
        <pc:picChg chg="del">
          <ac:chgData name="Cengiz" userId="693f01c9c5c35430" providerId="LiveId" clId="{61F68E39-9465-4596-B3E6-5EC3D2115337}" dt="2022-11-02T06:45:40.508" v="290" actId="478"/>
          <ac:picMkLst>
            <pc:docMk/>
            <pc:sldMk cId="167393591" sldId="389"/>
            <ac:picMk id="4" creationId="{00000000-0000-0000-0000-000000000000}"/>
          </ac:picMkLst>
        </pc:picChg>
      </pc:sldChg>
      <pc:sldChg chg="delSp modSp mod">
        <pc:chgData name="Cengiz" userId="693f01c9c5c35430" providerId="LiveId" clId="{61F68E39-9465-4596-B3E6-5EC3D2115337}" dt="2022-11-02T06:47:15.250" v="318" actId="1076"/>
        <pc:sldMkLst>
          <pc:docMk/>
          <pc:sldMk cId="380129682" sldId="390"/>
        </pc:sldMkLst>
        <pc:spChg chg="mod">
          <ac:chgData name="Cengiz" userId="693f01c9c5c35430" providerId="LiveId" clId="{61F68E39-9465-4596-B3E6-5EC3D2115337}" dt="2022-11-02T06:47:15.250" v="318" actId="1076"/>
          <ac:spMkLst>
            <pc:docMk/>
            <pc:sldMk cId="380129682" sldId="390"/>
            <ac:spMk id="13" creationId="{00000000-0000-0000-0000-000000000000}"/>
          </ac:spMkLst>
        </pc:spChg>
        <pc:spChg chg="mod">
          <ac:chgData name="Cengiz" userId="693f01c9c5c35430" providerId="LiveId" clId="{61F68E39-9465-4596-B3E6-5EC3D2115337}" dt="2022-11-02T06:45:50.863" v="294" actId="14100"/>
          <ac:spMkLst>
            <pc:docMk/>
            <pc:sldMk cId="380129682" sldId="390"/>
            <ac:spMk id="18" creationId="{00000000-0000-0000-0000-000000000000}"/>
          </ac:spMkLst>
        </pc:spChg>
        <pc:picChg chg="del">
          <ac:chgData name="Cengiz" userId="693f01c9c5c35430" providerId="LiveId" clId="{61F68E39-9465-4596-B3E6-5EC3D2115337}" dt="2022-11-02T06:45:48.572" v="293" actId="478"/>
          <ac:picMkLst>
            <pc:docMk/>
            <pc:sldMk cId="380129682" sldId="390"/>
            <ac:picMk id="2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CA646-A2CD-41CE-B9EC-96FD80DDDE4D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C273153-D9A0-489C-BAA1-32EF286E4148}">
      <dgm:prSet phldrT="[Metin]"/>
      <dgm:spPr/>
      <dgm:t>
        <a:bodyPr/>
        <a:lstStyle/>
        <a:p>
          <a:r>
            <a:rPr lang="tr-TR" b="1" dirty="0">
              <a:solidFill>
                <a:srgbClr val="FFFF00"/>
              </a:solidFill>
            </a:rPr>
            <a:t>İki Temel Tanı Yöntemi Vardır</a:t>
          </a:r>
          <a:endParaRPr lang="tr-TR" dirty="0">
            <a:solidFill>
              <a:srgbClr val="FFFF00"/>
            </a:solidFill>
          </a:endParaRPr>
        </a:p>
      </dgm:t>
    </dgm:pt>
    <dgm:pt modelId="{42F763D4-0312-4106-8144-3AB39BAF392C}" type="parTrans" cxnId="{2E7321C2-B267-465E-9C69-A696AE3A40B3}">
      <dgm:prSet/>
      <dgm:spPr/>
      <dgm:t>
        <a:bodyPr/>
        <a:lstStyle/>
        <a:p>
          <a:endParaRPr lang="tr-TR"/>
        </a:p>
      </dgm:t>
    </dgm:pt>
    <dgm:pt modelId="{E79AD853-C9EA-4975-B2C0-6582DA999679}" type="sibTrans" cxnId="{2E7321C2-B267-465E-9C69-A696AE3A40B3}">
      <dgm:prSet/>
      <dgm:spPr/>
      <dgm:t>
        <a:bodyPr/>
        <a:lstStyle/>
        <a:p>
          <a:endParaRPr lang="tr-TR"/>
        </a:p>
      </dgm:t>
    </dgm:pt>
    <dgm:pt modelId="{A6E04540-F660-46B7-AB5F-A7FC5EDC9520}">
      <dgm:prSet phldrT="[Metin]"/>
      <dgm:spPr/>
      <dgm:t>
        <a:bodyPr/>
        <a:lstStyle/>
        <a:p>
          <a:pPr>
            <a:buNone/>
          </a:pPr>
          <a:r>
            <a:rPr lang="tr-TR" dirty="0"/>
            <a:t>Analitik Olmayan Strateji</a:t>
          </a:r>
        </a:p>
      </dgm:t>
    </dgm:pt>
    <dgm:pt modelId="{0638A6AF-4CD6-42A6-8CE5-5792B8347452}" type="parTrans" cxnId="{E89BFCA0-BFFC-4C5D-B461-48ACCFB2BB90}">
      <dgm:prSet/>
      <dgm:spPr/>
      <dgm:t>
        <a:bodyPr/>
        <a:lstStyle/>
        <a:p>
          <a:endParaRPr lang="tr-TR"/>
        </a:p>
      </dgm:t>
    </dgm:pt>
    <dgm:pt modelId="{CF698A3C-1CF7-47E3-9372-07BDA5784F38}" type="sibTrans" cxnId="{E89BFCA0-BFFC-4C5D-B461-48ACCFB2BB90}">
      <dgm:prSet/>
      <dgm:spPr/>
      <dgm:t>
        <a:bodyPr/>
        <a:lstStyle/>
        <a:p>
          <a:endParaRPr lang="tr-TR"/>
        </a:p>
      </dgm:t>
    </dgm:pt>
    <dgm:pt modelId="{10EBBD80-EBDD-433D-8E4D-FF3F6140935B}">
      <dgm:prSet phldrT="[Metin]"/>
      <dgm:spPr/>
      <dgm:t>
        <a:bodyPr/>
        <a:lstStyle/>
        <a:p>
          <a:pPr>
            <a:buNone/>
          </a:pPr>
          <a:r>
            <a:rPr lang="tr-TR" dirty="0">
              <a:solidFill>
                <a:schemeClr val="bg1"/>
              </a:solidFill>
            </a:rPr>
            <a:t>Analitik ya da Sistematik Strateji</a:t>
          </a:r>
        </a:p>
      </dgm:t>
    </dgm:pt>
    <dgm:pt modelId="{72F8C181-2077-4BC2-8EF6-6F716D4A12F8}" type="sibTrans" cxnId="{BACB4F6E-4DD6-4FC2-BB6B-0561E713CD9F}">
      <dgm:prSet/>
      <dgm:spPr/>
      <dgm:t>
        <a:bodyPr/>
        <a:lstStyle/>
        <a:p>
          <a:endParaRPr lang="tr-TR"/>
        </a:p>
      </dgm:t>
    </dgm:pt>
    <dgm:pt modelId="{98FE488B-ED9B-4F41-BA67-1CC9589D4EC5}" type="parTrans" cxnId="{BACB4F6E-4DD6-4FC2-BB6B-0561E713CD9F}">
      <dgm:prSet/>
      <dgm:spPr/>
      <dgm:t>
        <a:bodyPr/>
        <a:lstStyle/>
        <a:p>
          <a:endParaRPr lang="tr-TR"/>
        </a:p>
      </dgm:t>
    </dgm:pt>
    <dgm:pt modelId="{419ADDA0-BE3A-4C5C-B10B-63BA1CFF6262}" type="pres">
      <dgm:prSet presAssocID="{1D0CA646-A2CD-41CE-B9EC-96FD80DDDE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8EFBC9-1BC9-476A-9627-227094F8AFF2}" type="pres">
      <dgm:prSet presAssocID="{BC273153-D9A0-489C-BAA1-32EF286E4148}" presName="hierRoot1" presStyleCnt="0">
        <dgm:presLayoutVars>
          <dgm:hierBranch val="init"/>
        </dgm:presLayoutVars>
      </dgm:prSet>
      <dgm:spPr/>
    </dgm:pt>
    <dgm:pt modelId="{3BE22075-5571-4798-A3C5-16904E2379D3}" type="pres">
      <dgm:prSet presAssocID="{BC273153-D9A0-489C-BAA1-32EF286E4148}" presName="rootComposite1" presStyleCnt="0"/>
      <dgm:spPr/>
    </dgm:pt>
    <dgm:pt modelId="{7CD47BA1-6912-42B9-9940-8189C0F8C852}" type="pres">
      <dgm:prSet presAssocID="{BC273153-D9A0-489C-BAA1-32EF286E4148}" presName="rootText1" presStyleLbl="node0" presStyleIdx="0" presStyleCnt="1">
        <dgm:presLayoutVars>
          <dgm:chPref val="3"/>
        </dgm:presLayoutVars>
      </dgm:prSet>
      <dgm:spPr/>
    </dgm:pt>
    <dgm:pt modelId="{0C961EF7-460E-4D3D-9CCC-FA8DD3850DD2}" type="pres">
      <dgm:prSet presAssocID="{BC273153-D9A0-489C-BAA1-32EF286E4148}" presName="rootConnector1" presStyleLbl="node1" presStyleIdx="0" presStyleCnt="0"/>
      <dgm:spPr/>
    </dgm:pt>
    <dgm:pt modelId="{9898D3E4-1C98-423B-94CD-5FADC44ED586}" type="pres">
      <dgm:prSet presAssocID="{BC273153-D9A0-489C-BAA1-32EF286E4148}" presName="hierChild2" presStyleCnt="0"/>
      <dgm:spPr/>
    </dgm:pt>
    <dgm:pt modelId="{D80E5F85-809D-4784-9466-ABF2CE79F7CE}" type="pres">
      <dgm:prSet presAssocID="{98FE488B-ED9B-4F41-BA67-1CC9589D4EC5}" presName="Name37" presStyleLbl="parChTrans1D2" presStyleIdx="0" presStyleCnt="2"/>
      <dgm:spPr/>
    </dgm:pt>
    <dgm:pt modelId="{B0AD49D0-618C-4B41-8012-E4EC461AC200}" type="pres">
      <dgm:prSet presAssocID="{10EBBD80-EBDD-433D-8E4D-FF3F6140935B}" presName="hierRoot2" presStyleCnt="0">
        <dgm:presLayoutVars>
          <dgm:hierBranch val="init"/>
        </dgm:presLayoutVars>
      </dgm:prSet>
      <dgm:spPr/>
    </dgm:pt>
    <dgm:pt modelId="{F69304F4-C276-4F53-B357-7E9C90B82799}" type="pres">
      <dgm:prSet presAssocID="{10EBBD80-EBDD-433D-8E4D-FF3F6140935B}" presName="rootComposite" presStyleCnt="0"/>
      <dgm:spPr/>
    </dgm:pt>
    <dgm:pt modelId="{4DABD352-136D-4E6C-992E-93DB7F5158A1}" type="pres">
      <dgm:prSet presAssocID="{10EBBD80-EBDD-433D-8E4D-FF3F6140935B}" presName="rootText" presStyleLbl="node2" presStyleIdx="0" presStyleCnt="2" custScaleX="115949">
        <dgm:presLayoutVars>
          <dgm:chPref val="3"/>
        </dgm:presLayoutVars>
      </dgm:prSet>
      <dgm:spPr/>
    </dgm:pt>
    <dgm:pt modelId="{8FA44584-E9C7-433F-8790-2F563971C0B9}" type="pres">
      <dgm:prSet presAssocID="{10EBBD80-EBDD-433D-8E4D-FF3F6140935B}" presName="rootConnector" presStyleLbl="node2" presStyleIdx="0" presStyleCnt="2"/>
      <dgm:spPr/>
    </dgm:pt>
    <dgm:pt modelId="{51D8492F-1AB1-4FD8-94D0-B19436BE9DA6}" type="pres">
      <dgm:prSet presAssocID="{10EBBD80-EBDD-433D-8E4D-FF3F6140935B}" presName="hierChild4" presStyleCnt="0"/>
      <dgm:spPr/>
    </dgm:pt>
    <dgm:pt modelId="{BBD2F5DA-E812-4A4B-8495-A432EF053462}" type="pres">
      <dgm:prSet presAssocID="{10EBBD80-EBDD-433D-8E4D-FF3F6140935B}" presName="hierChild5" presStyleCnt="0"/>
      <dgm:spPr/>
    </dgm:pt>
    <dgm:pt modelId="{B5AD8133-AA6F-4DC0-B577-167A1E91D96B}" type="pres">
      <dgm:prSet presAssocID="{0638A6AF-4CD6-42A6-8CE5-5792B8347452}" presName="Name37" presStyleLbl="parChTrans1D2" presStyleIdx="1" presStyleCnt="2"/>
      <dgm:spPr/>
    </dgm:pt>
    <dgm:pt modelId="{B807C608-5F61-430F-8C4E-F8BAE72C7651}" type="pres">
      <dgm:prSet presAssocID="{A6E04540-F660-46B7-AB5F-A7FC5EDC9520}" presName="hierRoot2" presStyleCnt="0">
        <dgm:presLayoutVars>
          <dgm:hierBranch val="init"/>
        </dgm:presLayoutVars>
      </dgm:prSet>
      <dgm:spPr/>
    </dgm:pt>
    <dgm:pt modelId="{D22E1F7E-537F-453C-8889-F83B33AFAF14}" type="pres">
      <dgm:prSet presAssocID="{A6E04540-F660-46B7-AB5F-A7FC5EDC9520}" presName="rootComposite" presStyleCnt="0"/>
      <dgm:spPr/>
    </dgm:pt>
    <dgm:pt modelId="{F6A52DAB-9B07-4DBB-9C1C-E82B76EE1C52}" type="pres">
      <dgm:prSet presAssocID="{A6E04540-F660-46B7-AB5F-A7FC5EDC9520}" presName="rootText" presStyleLbl="node2" presStyleIdx="1" presStyleCnt="2" custScaleX="118420">
        <dgm:presLayoutVars>
          <dgm:chPref val="3"/>
        </dgm:presLayoutVars>
      </dgm:prSet>
      <dgm:spPr/>
    </dgm:pt>
    <dgm:pt modelId="{B1291AB6-7686-418B-AA6F-7F3808E13260}" type="pres">
      <dgm:prSet presAssocID="{A6E04540-F660-46B7-AB5F-A7FC5EDC9520}" presName="rootConnector" presStyleLbl="node2" presStyleIdx="1" presStyleCnt="2"/>
      <dgm:spPr/>
    </dgm:pt>
    <dgm:pt modelId="{CB5CD0BB-D3FE-4261-ACF2-76D20A7C5E01}" type="pres">
      <dgm:prSet presAssocID="{A6E04540-F660-46B7-AB5F-A7FC5EDC9520}" presName="hierChild4" presStyleCnt="0"/>
      <dgm:spPr/>
    </dgm:pt>
    <dgm:pt modelId="{9C110545-9E19-422F-A594-64A024F40987}" type="pres">
      <dgm:prSet presAssocID="{A6E04540-F660-46B7-AB5F-A7FC5EDC9520}" presName="hierChild5" presStyleCnt="0"/>
      <dgm:spPr/>
    </dgm:pt>
    <dgm:pt modelId="{E87F8E41-3699-4095-9994-107B53FC3840}" type="pres">
      <dgm:prSet presAssocID="{BC273153-D9A0-489C-BAA1-32EF286E4148}" presName="hierChild3" presStyleCnt="0"/>
      <dgm:spPr/>
    </dgm:pt>
  </dgm:ptLst>
  <dgm:cxnLst>
    <dgm:cxn modelId="{B442121A-779E-49D0-9FEE-25D9AEBED375}" type="presOf" srcId="{10EBBD80-EBDD-433D-8E4D-FF3F6140935B}" destId="{8FA44584-E9C7-433F-8790-2F563971C0B9}" srcOrd="1" destOrd="0" presId="urn:microsoft.com/office/officeart/2005/8/layout/orgChart1"/>
    <dgm:cxn modelId="{1235555E-3433-43C4-9796-FD31B1CB190D}" type="presOf" srcId="{BC273153-D9A0-489C-BAA1-32EF286E4148}" destId="{0C961EF7-460E-4D3D-9CCC-FA8DD3850DD2}" srcOrd="1" destOrd="0" presId="urn:microsoft.com/office/officeart/2005/8/layout/orgChart1"/>
    <dgm:cxn modelId="{21617A4D-F26F-4091-8545-BC10B82ACDF0}" type="presOf" srcId="{0638A6AF-4CD6-42A6-8CE5-5792B8347452}" destId="{B5AD8133-AA6F-4DC0-B577-167A1E91D96B}" srcOrd="0" destOrd="0" presId="urn:microsoft.com/office/officeart/2005/8/layout/orgChart1"/>
    <dgm:cxn modelId="{BACB4F6E-4DD6-4FC2-BB6B-0561E713CD9F}" srcId="{BC273153-D9A0-489C-BAA1-32EF286E4148}" destId="{10EBBD80-EBDD-433D-8E4D-FF3F6140935B}" srcOrd="0" destOrd="0" parTransId="{98FE488B-ED9B-4F41-BA67-1CC9589D4EC5}" sibTransId="{72F8C181-2077-4BC2-8EF6-6F716D4A12F8}"/>
    <dgm:cxn modelId="{F8D89F7A-15AA-43D5-885A-1ADC25F08190}" type="presOf" srcId="{BC273153-D9A0-489C-BAA1-32EF286E4148}" destId="{7CD47BA1-6912-42B9-9940-8189C0F8C852}" srcOrd="0" destOrd="0" presId="urn:microsoft.com/office/officeart/2005/8/layout/orgChart1"/>
    <dgm:cxn modelId="{3B460381-4F5A-4CD0-A332-2357228F0ECC}" type="presOf" srcId="{A6E04540-F660-46B7-AB5F-A7FC5EDC9520}" destId="{F6A52DAB-9B07-4DBB-9C1C-E82B76EE1C52}" srcOrd="0" destOrd="0" presId="urn:microsoft.com/office/officeart/2005/8/layout/orgChart1"/>
    <dgm:cxn modelId="{E89BFCA0-BFFC-4C5D-B461-48ACCFB2BB90}" srcId="{BC273153-D9A0-489C-BAA1-32EF286E4148}" destId="{A6E04540-F660-46B7-AB5F-A7FC5EDC9520}" srcOrd="1" destOrd="0" parTransId="{0638A6AF-4CD6-42A6-8CE5-5792B8347452}" sibTransId="{CF698A3C-1CF7-47E3-9372-07BDA5784F38}"/>
    <dgm:cxn modelId="{8A2B33B5-527E-4AA9-B455-080204D24080}" type="presOf" srcId="{10EBBD80-EBDD-433D-8E4D-FF3F6140935B}" destId="{4DABD352-136D-4E6C-992E-93DB7F5158A1}" srcOrd="0" destOrd="0" presId="urn:microsoft.com/office/officeart/2005/8/layout/orgChart1"/>
    <dgm:cxn modelId="{2E7321C2-B267-465E-9C69-A696AE3A40B3}" srcId="{1D0CA646-A2CD-41CE-B9EC-96FD80DDDE4D}" destId="{BC273153-D9A0-489C-BAA1-32EF286E4148}" srcOrd="0" destOrd="0" parTransId="{42F763D4-0312-4106-8144-3AB39BAF392C}" sibTransId="{E79AD853-C9EA-4975-B2C0-6582DA999679}"/>
    <dgm:cxn modelId="{A9A864C7-269E-4D00-B0EB-817BB0E72DF6}" type="presOf" srcId="{98FE488B-ED9B-4F41-BA67-1CC9589D4EC5}" destId="{D80E5F85-809D-4784-9466-ABF2CE79F7CE}" srcOrd="0" destOrd="0" presId="urn:microsoft.com/office/officeart/2005/8/layout/orgChart1"/>
    <dgm:cxn modelId="{1CC407CB-02DB-4A48-A8A3-C766EDF30FED}" type="presOf" srcId="{1D0CA646-A2CD-41CE-B9EC-96FD80DDDE4D}" destId="{419ADDA0-BE3A-4C5C-B10B-63BA1CFF6262}" srcOrd="0" destOrd="0" presId="urn:microsoft.com/office/officeart/2005/8/layout/orgChart1"/>
    <dgm:cxn modelId="{07FD08FF-3421-48B2-ADAC-5E35E1AA0534}" type="presOf" srcId="{A6E04540-F660-46B7-AB5F-A7FC5EDC9520}" destId="{B1291AB6-7686-418B-AA6F-7F3808E13260}" srcOrd="1" destOrd="0" presId="urn:microsoft.com/office/officeart/2005/8/layout/orgChart1"/>
    <dgm:cxn modelId="{9D5DE740-FB45-43C0-876F-218DE02C5306}" type="presParOf" srcId="{419ADDA0-BE3A-4C5C-B10B-63BA1CFF6262}" destId="{938EFBC9-1BC9-476A-9627-227094F8AFF2}" srcOrd="0" destOrd="0" presId="urn:microsoft.com/office/officeart/2005/8/layout/orgChart1"/>
    <dgm:cxn modelId="{5B04534B-86E8-4935-B344-B381D743A7F2}" type="presParOf" srcId="{938EFBC9-1BC9-476A-9627-227094F8AFF2}" destId="{3BE22075-5571-4798-A3C5-16904E2379D3}" srcOrd="0" destOrd="0" presId="urn:microsoft.com/office/officeart/2005/8/layout/orgChart1"/>
    <dgm:cxn modelId="{44B508E9-0435-4BC7-8DF5-6CFF6299C1B2}" type="presParOf" srcId="{3BE22075-5571-4798-A3C5-16904E2379D3}" destId="{7CD47BA1-6912-42B9-9940-8189C0F8C852}" srcOrd="0" destOrd="0" presId="urn:microsoft.com/office/officeart/2005/8/layout/orgChart1"/>
    <dgm:cxn modelId="{974AC75D-53DD-45E6-8BB2-2124405A8CB3}" type="presParOf" srcId="{3BE22075-5571-4798-A3C5-16904E2379D3}" destId="{0C961EF7-460E-4D3D-9CCC-FA8DD3850DD2}" srcOrd="1" destOrd="0" presId="urn:microsoft.com/office/officeart/2005/8/layout/orgChart1"/>
    <dgm:cxn modelId="{A0878C30-AAC8-47E3-9506-8E477FD5B57D}" type="presParOf" srcId="{938EFBC9-1BC9-476A-9627-227094F8AFF2}" destId="{9898D3E4-1C98-423B-94CD-5FADC44ED586}" srcOrd="1" destOrd="0" presId="urn:microsoft.com/office/officeart/2005/8/layout/orgChart1"/>
    <dgm:cxn modelId="{0ED3D7DE-1CDB-44DA-B6E0-F9C56175ADD3}" type="presParOf" srcId="{9898D3E4-1C98-423B-94CD-5FADC44ED586}" destId="{D80E5F85-809D-4784-9466-ABF2CE79F7CE}" srcOrd="0" destOrd="0" presId="urn:microsoft.com/office/officeart/2005/8/layout/orgChart1"/>
    <dgm:cxn modelId="{7B086B52-1E4C-4B17-8E26-06D482065553}" type="presParOf" srcId="{9898D3E4-1C98-423B-94CD-5FADC44ED586}" destId="{B0AD49D0-618C-4B41-8012-E4EC461AC200}" srcOrd="1" destOrd="0" presId="urn:microsoft.com/office/officeart/2005/8/layout/orgChart1"/>
    <dgm:cxn modelId="{31A5DAFC-979D-4B2A-B02D-7DEF550ADDCD}" type="presParOf" srcId="{B0AD49D0-618C-4B41-8012-E4EC461AC200}" destId="{F69304F4-C276-4F53-B357-7E9C90B82799}" srcOrd="0" destOrd="0" presId="urn:microsoft.com/office/officeart/2005/8/layout/orgChart1"/>
    <dgm:cxn modelId="{6219B0C7-3912-468B-8C51-A7444DBC2048}" type="presParOf" srcId="{F69304F4-C276-4F53-B357-7E9C90B82799}" destId="{4DABD352-136D-4E6C-992E-93DB7F5158A1}" srcOrd="0" destOrd="0" presId="urn:microsoft.com/office/officeart/2005/8/layout/orgChart1"/>
    <dgm:cxn modelId="{5C4CD8D9-7F68-466D-89AA-24B76431BEBF}" type="presParOf" srcId="{F69304F4-C276-4F53-B357-7E9C90B82799}" destId="{8FA44584-E9C7-433F-8790-2F563971C0B9}" srcOrd="1" destOrd="0" presId="urn:microsoft.com/office/officeart/2005/8/layout/orgChart1"/>
    <dgm:cxn modelId="{2F02F970-660D-4CFC-9467-577FCB2E53FD}" type="presParOf" srcId="{B0AD49D0-618C-4B41-8012-E4EC461AC200}" destId="{51D8492F-1AB1-4FD8-94D0-B19436BE9DA6}" srcOrd="1" destOrd="0" presId="urn:microsoft.com/office/officeart/2005/8/layout/orgChart1"/>
    <dgm:cxn modelId="{3F40A998-AB72-45C4-8203-8EB47617CD38}" type="presParOf" srcId="{B0AD49D0-618C-4B41-8012-E4EC461AC200}" destId="{BBD2F5DA-E812-4A4B-8495-A432EF053462}" srcOrd="2" destOrd="0" presId="urn:microsoft.com/office/officeart/2005/8/layout/orgChart1"/>
    <dgm:cxn modelId="{078E3AA4-5D08-49A4-9DAC-7433EF93C001}" type="presParOf" srcId="{9898D3E4-1C98-423B-94CD-5FADC44ED586}" destId="{B5AD8133-AA6F-4DC0-B577-167A1E91D96B}" srcOrd="2" destOrd="0" presId="urn:microsoft.com/office/officeart/2005/8/layout/orgChart1"/>
    <dgm:cxn modelId="{46944137-D10B-40F4-BF49-0CC50F980F11}" type="presParOf" srcId="{9898D3E4-1C98-423B-94CD-5FADC44ED586}" destId="{B807C608-5F61-430F-8C4E-F8BAE72C7651}" srcOrd="3" destOrd="0" presId="urn:microsoft.com/office/officeart/2005/8/layout/orgChart1"/>
    <dgm:cxn modelId="{0EED1909-CBFA-4CE2-A118-586CA4B7B04D}" type="presParOf" srcId="{B807C608-5F61-430F-8C4E-F8BAE72C7651}" destId="{D22E1F7E-537F-453C-8889-F83B33AFAF14}" srcOrd="0" destOrd="0" presId="urn:microsoft.com/office/officeart/2005/8/layout/orgChart1"/>
    <dgm:cxn modelId="{F471E214-F197-4B63-808E-6823515B0259}" type="presParOf" srcId="{D22E1F7E-537F-453C-8889-F83B33AFAF14}" destId="{F6A52DAB-9B07-4DBB-9C1C-E82B76EE1C52}" srcOrd="0" destOrd="0" presId="urn:microsoft.com/office/officeart/2005/8/layout/orgChart1"/>
    <dgm:cxn modelId="{EFD12CF8-E105-4ADA-92F0-13A9D4D2A6CC}" type="presParOf" srcId="{D22E1F7E-537F-453C-8889-F83B33AFAF14}" destId="{B1291AB6-7686-418B-AA6F-7F3808E13260}" srcOrd="1" destOrd="0" presId="urn:microsoft.com/office/officeart/2005/8/layout/orgChart1"/>
    <dgm:cxn modelId="{E575393D-91E2-4B11-983B-0657C13F5B7E}" type="presParOf" srcId="{B807C608-5F61-430F-8C4E-F8BAE72C7651}" destId="{CB5CD0BB-D3FE-4261-ACF2-76D20A7C5E01}" srcOrd="1" destOrd="0" presId="urn:microsoft.com/office/officeart/2005/8/layout/orgChart1"/>
    <dgm:cxn modelId="{A7EF7717-9B63-49CA-B17B-2D982E969700}" type="presParOf" srcId="{B807C608-5F61-430F-8C4E-F8BAE72C7651}" destId="{9C110545-9E19-422F-A594-64A024F40987}" srcOrd="2" destOrd="0" presId="urn:microsoft.com/office/officeart/2005/8/layout/orgChart1"/>
    <dgm:cxn modelId="{98D16081-9BF0-48D3-A062-09B13EE4F79B}" type="presParOf" srcId="{938EFBC9-1BC9-476A-9627-227094F8AFF2}" destId="{E87F8E41-3699-4095-9994-107B53FC38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D8133-AA6F-4DC0-B577-167A1E91D96B}">
      <dsp:nvSpPr>
        <dsp:cNvPr id="0" name=""/>
        <dsp:cNvSpPr/>
      </dsp:nvSpPr>
      <dsp:spPr>
        <a:xfrm>
          <a:off x="5393987" y="2582135"/>
          <a:ext cx="2890060" cy="886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166"/>
              </a:lnTo>
              <a:lnTo>
                <a:pt x="2890060" y="443166"/>
              </a:lnTo>
              <a:lnTo>
                <a:pt x="2890060" y="8863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E5F85-809D-4784-9466-ABF2CE79F7CE}">
      <dsp:nvSpPr>
        <dsp:cNvPr id="0" name=""/>
        <dsp:cNvSpPr/>
      </dsp:nvSpPr>
      <dsp:spPr>
        <a:xfrm>
          <a:off x="2451781" y="2582135"/>
          <a:ext cx="2942206" cy="886333"/>
        </a:xfrm>
        <a:custGeom>
          <a:avLst/>
          <a:gdLst/>
          <a:ahLst/>
          <a:cxnLst/>
          <a:rect l="0" t="0" r="0" b="0"/>
          <a:pathLst>
            <a:path>
              <a:moveTo>
                <a:pt x="2942206" y="0"/>
              </a:moveTo>
              <a:lnTo>
                <a:pt x="2942206" y="443166"/>
              </a:lnTo>
              <a:lnTo>
                <a:pt x="0" y="443166"/>
              </a:lnTo>
              <a:lnTo>
                <a:pt x="0" y="8863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47BA1-6912-42B9-9940-8189C0F8C852}">
      <dsp:nvSpPr>
        <dsp:cNvPr id="0" name=""/>
        <dsp:cNvSpPr/>
      </dsp:nvSpPr>
      <dsp:spPr>
        <a:xfrm>
          <a:off x="3283668" y="471816"/>
          <a:ext cx="4220637" cy="21103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200" b="1" kern="1200" dirty="0">
              <a:solidFill>
                <a:srgbClr val="FFFF00"/>
              </a:solidFill>
            </a:rPr>
            <a:t>İki Temel Tanı Yöntemi Vardır</a:t>
          </a:r>
          <a:endParaRPr lang="tr-TR" sz="5200" kern="1200" dirty="0">
            <a:solidFill>
              <a:srgbClr val="FFFF00"/>
            </a:solidFill>
          </a:endParaRPr>
        </a:p>
      </dsp:txBody>
      <dsp:txXfrm>
        <a:off x="3283668" y="471816"/>
        <a:ext cx="4220637" cy="2110318"/>
      </dsp:txXfrm>
    </dsp:sp>
    <dsp:sp modelId="{4DABD352-136D-4E6C-992E-93DB7F5158A1}">
      <dsp:nvSpPr>
        <dsp:cNvPr id="0" name=""/>
        <dsp:cNvSpPr/>
      </dsp:nvSpPr>
      <dsp:spPr>
        <a:xfrm>
          <a:off x="4888" y="3468468"/>
          <a:ext cx="4893786" cy="21103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200" kern="1200" dirty="0">
              <a:solidFill>
                <a:schemeClr val="bg1"/>
              </a:solidFill>
            </a:rPr>
            <a:t>Analitik ya da Sistematik Strateji</a:t>
          </a:r>
        </a:p>
      </dsp:txBody>
      <dsp:txXfrm>
        <a:off x="4888" y="3468468"/>
        <a:ext cx="4893786" cy="2110318"/>
      </dsp:txXfrm>
    </dsp:sp>
    <dsp:sp modelId="{F6A52DAB-9B07-4DBB-9C1C-E82B76EE1C52}">
      <dsp:nvSpPr>
        <dsp:cNvPr id="0" name=""/>
        <dsp:cNvSpPr/>
      </dsp:nvSpPr>
      <dsp:spPr>
        <a:xfrm>
          <a:off x="5785008" y="3468468"/>
          <a:ext cx="4998078" cy="21103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200" kern="1200" dirty="0"/>
            <a:t>Analitik Olmayan Strateji</a:t>
          </a:r>
        </a:p>
      </dsp:txBody>
      <dsp:txXfrm>
        <a:off x="5785008" y="3468468"/>
        <a:ext cx="4998078" cy="2110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DEF71-8626-4611-8557-62265B508871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E1AE2-9D12-4257-AE42-3AB3F134B7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78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4567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593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3652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6867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3035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999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198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459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281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8439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383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0964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2994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120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3117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70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5854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673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9236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346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947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759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153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484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6277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405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9091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34008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218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3201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69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0738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72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34642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73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43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4665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75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11520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77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4673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78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8204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80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331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82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2432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83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5367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86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8131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87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098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88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5569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89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543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6039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91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7449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93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5586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95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8195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96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58022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97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0294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98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7441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99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8419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100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9066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102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815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103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04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8388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104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89028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105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1533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106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3505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107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8697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108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5931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tr-T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109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4416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110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41824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111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46073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112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584054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113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49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63515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114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90500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986B-20CA-4843-9580-CA66167BE381}" type="slidenum">
              <a:rPr lang="tr-TR" smtClean="0"/>
              <a:t>115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57306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116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3603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831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E1AE2-9D12-4257-AE42-3AB3F134B7C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760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58F142-0E1D-3130-FA14-7290BBAC6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B8ADB6E-EA28-252F-33EC-665D64450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86CD06-7600-CDBA-D023-43CBC21F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3D67-5617-4EF4-82D8-372AA94376D3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E8A813-EE9E-18F9-1C5A-2E04109C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36792D-5161-F788-4749-403CA92D4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7B0-8FB8-458D-9D7F-EA8AAEFB90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589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F64A00-2153-291B-5C25-5EE51B6F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E35393C-7547-CC1F-CACD-646B7665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7D7E63E-2AA9-3345-1AD6-DC9D09A0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3D67-5617-4EF4-82D8-372AA94376D3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7ED4E8-5A85-AFEA-5CA7-25341708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B588E6-1CB7-C856-14CA-D2D1784C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7B0-8FB8-458D-9D7F-EA8AAEFB90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17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C7A266B-7CEC-8FCA-6431-9F904BFCE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6628AA-9E42-492B-661C-3E67A5738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99A238-2BB0-8CAD-EA3F-4611F4A2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3D67-5617-4EF4-82D8-372AA94376D3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88325DC-7009-3891-CC40-DFB13A0B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1D9EE19-3466-312F-A7CC-FF86246E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7B0-8FB8-458D-9D7F-EA8AAEFB90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15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8991F3-E207-37F5-76DC-6BE155E0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E5A4CF-9968-8D09-A1FD-3EDDB8CE8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53B624-0CEF-4CA6-63ED-43BD302E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3D67-5617-4EF4-82D8-372AA94376D3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204D09-6B87-5C34-1378-7D104547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25C370-031B-958B-C9B9-9E6B53C6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7B0-8FB8-458D-9D7F-EA8AAEFB90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77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04586A-10FE-76A4-7E9C-4D0A8212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253B22-2C43-9905-E51D-D07B9FD58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93B647-F958-9B6D-E5CA-922A3A1F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3D67-5617-4EF4-82D8-372AA94376D3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4BE6A3-97BB-9E85-25C6-DB121BBA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EA2C6B-A82C-028B-529D-64B686A1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7B0-8FB8-458D-9D7F-EA8AAEFB90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16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4797A5-B178-AB9A-BBF3-A64E52AE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98FE94-1F7A-F3FB-E0CE-24000F2EF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B2C4AD1-BD80-FE2D-D1A5-19AA1EFEF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1B16A40-DA39-F557-55D5-C751C094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3D67-5617-4EF4-82D8-372AA94376D3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E09D730-A594-967C-C4AD-7F8FE686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B102650-CF35-D1A8-E82F-938C9AE0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7B0-8FB8-458D-9D7F-EA8AAEFB90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54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FFFA4E-2EBC-B47D-D88E-56BC0BC0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AEA38C0-76A5-1D8B-B9A5-B9CB97857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2477896-1ACA-C970-0E52-0340B933D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F8FD12-47AF-D195-5A1D-F4BF4816E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5CDC9B8-1025-8E57-E7B4-26616D588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84B40C7-5D97-855B-C897-4B9001EF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3D67-5617-4EF4-82D8-372AA94376D3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E33D997-6A42-5775-885F-5152DB74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936536C-8727-F9D7-3159-8EC7CE1C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7B0-8FB8-458D-9D7F-EA8AAEFB90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18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9739EF-FEC7-B19C-A6B6-2F89DDE8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345C9CA-525F-5254-5C29-964DCEF5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3D67-5617-4EF4-82D8-372AA94376D3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DBA3A82-6231-6F4C-C950-381DD31A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A552A29-00E0-4EA4-1400-A6834970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7B0-8FB8-458D-9D7F-EA8AAEFB90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70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1E23E92-9EAD-978F-5076-89A027CE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3D67-5617-4EF4-82D8-372AA94376D3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D887087-9589-2077-F737-1863C8A4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743CF0B-4FA7-3840-5D39-B92F9344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7B0-8FB8-458D-9D7F-EA8AAEFB90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392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3F95F8-333C-6131-2554-5BB5DA22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97F9B6-9F36-E881-5F1C-79E29662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BF84515-0D5F-8D8C-085B-8A04786F2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0A2652-E8D4-7D70-6603-71CEB07E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3D67-5617-4EF4-82D8-372AA94376D3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0B66616-1246-3FAD-B8DF-B3204C53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1E22315-7F9D-4625-9D93-BE5F4A96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7B0-8FB8-458D-9D7F-EA8AAEFB90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71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B33081-5F93-91D3-2AF9-3AEA98EF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F3E8B47-5B14-2A72-2223-4D2152C29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EC6546D-69CC-082E-1332-5A85CFF21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D777DD3-5F7A-8DA3-278D-E6D453DB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3D67-5617-4EF4-82D8-372AA94376D3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5097CBD-208A-C3CD-2D2E-D28377687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E3FE68-0407-FFAE-74A7-EC36C177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7B0-8FB8-458D-9D7F-EA8AAEFB90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883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CF754C6-0914-156E-ABE6-E7AEE784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C94D32-633B-8A21-7C64-C1E8C76EE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B5E686-4204-F59F-31C8-ACE0136DF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83D67-5617-4EF4-82D8-372AA94376D3}" type="datetimeFigureOut">
              <a:rPr lang="tr-TR" smtClean="0"/>
              <a:t>11.11.2022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83B332-468E-ABBA-FE6A-0746CBDBD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EF591F-C548-B0C3-468A-2ABC2F86F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C77B0-8FB8-458D-9D7F-EA8AAEFB90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77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f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2C907D-C20F-D93C-C339-EAF032F90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32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KLİNİK VE RADYOLOJİK DEĞERLENDİRME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04A8E45-CD95-D77B-237A-53ACCFB23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4938"/>
            <a:ext cx="9144000" cy="1655762"/>
          </a:xfrm>
        </p:spPr>
        <p:txBody>
          <a:bodyPr/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Öğr. Gör. Cengiz EVLİ</a:t>
            </a: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Ankara Üniversitesi Diş Hekimliği Fakültesi</a:t>
            </a: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Ağız, Diş ve Çene Radyolojisi Anabilim Dalı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580E33F-6A17-A262-7A71-DE14A7F0E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161" y="117328"/>
            <a:ext cx="2389839" cy="301168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C75094F-A08E-2BEE-F58D-584F8CC2D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5" y="217920"/>
            <a:ext cx="2280102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4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599C3D-FA6E-1E96-98A6-B9AA5A1F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131"/>
            <a:ext cx="10515600" cy="1325563"/>
          </a:xfrm>
        </p:spPr>
        <p:txBody>
          <a:bodyPr/>
          <a:lstStyle/>
          <a:p>
            <a:pPr algn="ctr"/>
            <a:r>
              <a:rPr lang="tr-TR" b="1" dirty="0"/>
              <a:t>PANORAMİK RADYOGRAFİ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0438CD-7B8D-0A5A-A8A2-DCBDA83F0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694"/>
            <a:ext cx="10515600" cy="4737269"/>
          </a:xfrm>
        </p:spPr>
        <p:txBody>
          <a:bodyPr>
            <a:normAutofit/>
          </a:bodyPr>
          <a:lstStyle/>
          <a:p>
            <a:r>
              <a:rPr lang="tr-TR" sz="3200" dirty="0"/>
              <a:t>Diş Hekimliği pratiğinde en yaygın kullandığımız yöntemdir.</a:t>
            </a:r>
          </a:p>
          <a:p>
            <a:r>
              <a:rPr lang="tr-TR" sz="3200" dirty="0" err="1"/>
              <a:t>Intraoral</a:t>
            </a:r>
            <a:r>
              <a:rPr lang="tr-TR" sz="3200" dirty="0"/>
              <a:t> </a:t>
            </a:r>
            <a:r>
              <a:rPr lang="tr-TR" sz="3200" dirty="0" err="1"/>
              <a:t>radyograflara</a:t>
            </a:r>
            <a:r>
              <a:rPr lang="tr-TR" sz="3200" dirty="0"/>
              <a:t> kıyasla çok daha geniş bir alanın daha az radyasyonla görüntülenmesini sağlar.   ( Buna bağlı olarak detay daha azdır. )</a:t>
            </a:r>
          </a:p>
          <a:p>
            <a:r>
              <a:rPr lang="tr-TR" sz="3200" b="1" u="sng" dirty="0"/>
              <a:t>Çürük, periapikal lezyon</a:t>
            </a:r>
            <a:r>
              <a:rPr lang="tr-TR" sz="3200" b="1" dirty="0"/>
              <a:t> </a:t>
            </a:r>
            <a:r>
              <a:rPr lang="tr-TR" sz="3200" dirty="0"/>
              <a:t>değerlendirilmesinde kullanılması önerilmez.</a:t>
            </a:r>
          </a:p>
          <a:p>
            <a:r>
              <a:rPr lang="tr-TR" sz="3200" dirty="0"/>
              <a:t>Panoramik filmlerin elde edilme tekniğine bağlı kaçınılmaz </a:t>
            </a:r>
            <a:r>
              <a:rPr lang="tr-TR" sz="3200" dirty="0" err="1"/>
              <a:t>magnifikasyon</a:t>
            </a:r>
            <a:r>
              <a:rPr lang="tr-TR" sz="3200" dirty="0"/>
              <a:t> ve </a:t>
            </a:r>
            <a:r>
              <a:rPr lang="tr-TR" sz="3200" dirty="0" err="1"/>
              <a:t>artifaktlar</a:t>
            </a:r>
            <a:r>
              <a:rPr lang="tr-TR" sz="3200" dirty="0"/>
              <a:t> olduğu bilinmelidir.</a:t>
            </a:r>
          </a:p>
        </p:txBody>
      </p:sp>
    </p:spTree>
    <p:extLst>
      <p:ext uri="{BB962C8B-B14F-4D97-AF65-F5344CB8AC3E}">
        <p14:creationId xmlns:p14="http://schemas.microsoft.com/office/powerpoint/2010/main" val="13456741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969171CB-A952-8C34-B776-0216308ABCC2}"/>
              </a:ext>
            </a:extLst>
          </p:cNvPr>
          <p:cNvGrpSpPr/>
          <p:nvPr/>
        </p:nvGrpSpPr>
        <p:grpSpPr>
          <a:xfrm>
            <a:off x="144233" y="107424"/>
            <a:ext cx="11847879" cy="948490"/>
            <a:chOff x="0" y="892"/>
            <a:chExt cx="11125685" cy="913507"/>
          </a:xfrm>
        </p:grpSpPr>
        <p:sp>
          <p:nvSpPr>
            <p:cNvPr id="5" name="Yuvarlatılmış Dikdörtgen 10">
              <a:extLst>
                <a:ext uri="{FF2B5EF4-FFF2-40B4-BE49-F238E27FC236}">
                  <a16:creationId xmlns:a16="http://schemas.microsoft.com/office/drawing/2014/main" id="{408C4EC4-01F5-9D29-5D37-FE000D097FBA}"/>
                </a:ext>
              </a:extLst>
            </p:cNvPr>
            <p:cNvSpPr/>
            <p:nvPr/>
          </p:nvSpPr>
          <p:spPr>
            <a:xfrm>
              <a:off x="0" y="892"/>
              <a:ext cx="11125685" cy="9135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>
              <a:extLst>
                <a:ext uri="{FF2B5EF4-FFF2-40B4-BE49-F238E27FC236}">
                  <a16:creationId xmlns:a16="http://schemas.microsoft.com/office/drawing/2014/main" id="{9A0D0778-A6F4-4298-0562-0EC000C20F7A}"/>
                </a:ext>
              </a:extLst>
            </p:cNvPr>
            <p:cNvSpPr txBox="1"/>
            <p:nvPr/>
          </p:nvSpPr>
          <p:spPr>
            <a:xfrm>
              <a:off x="44594" y="45486"/>
              <a:ext cx="11036497" cy="824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b="1" dirty="0" err="1"/>
                <a:t>Malign</a:t>
              </a:r>
              <a:r>
                <a:rPr lang="tr-TR" sz="4400" b="1" dirty="0"/>
                <a:t> Hastalıklar             </a:t>
              </a:r>
              <a:r>
                <a:rPr lang="tr-TR" sz="2000" b="1" dirty="0"/>
                <a:t>Radyolojik Özellikler</a:t>
              </a:r>
              <a:r>
                <a:rPr lang="tr-TR" sz="4400" b="1" dirty="0"/>
                <a:t>	</a:t>
              </a:r>
            </a:p>
          </p:txBody>
        </p:sp>
      </p:grpSp>
      <p:sp>
        <p:nvSpPr>
          <p:cNvPr id="7" name="Yuvarlatılmış Dikdörtgen 8">
            <a:extLst>
              <a:ext uri="{FF2B5EF4-FFF2-40B4-BE49-F238E27FC236}">
                <a16:creationId xmlns:a16="http://schemas.microsoft.com/office/drawing/2014/main" id="{C9C80E5D-5776-FA2A-21A1-902F8B884B7F}"/>
              </a:ext>
            </a:extLst>
          </p:cNvPr>
          <p:cNvSpPr/>
          <p:nvPr/>
        </p:nvSpPr>
        <p:spPr>
          <a:xfrm>
            <a:off x="247377" y="1259383"/>
            <a:ext cx="5708334" cy="54337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tr-TR" sz="28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tr-TR" sz="2800" b="1" dirty="0">
                <a:solidFill>
                  <a:schemeClr val="tx1"/>
                </a:solidFill>
              </a:rPr>
              <a:t>İçyapı</a:t>
            </a:r>
          </a:p>
          <a:p>
            <a:pPr>
              <a:spcAft>
                <a:spcPts val="1200"/>
              </a:spcAft>
            </a:pPr>
            <a:r>
              <a:rPr lang="tr-TR" sz="2800" dirty="0">
                <a:solidFill>
                  <a:schemeClr val="tx1"/>
                </a:solidFill>
              </a:rPr>
              <a:t>Çoğu malignite kemik üretmediği ve reaktif kemik oluşumunu uyarmadığı için, içyapı çoğu durumda tipik olarak </a:t>
            </a:r>
            <a:r>
              <a:rPr lang="tr-TR" sz="2800" dirty="0" err="1">
                <a:solidFill>
                  <a:schemeClr val="tx1"/>
                </a:solidFill>
              </a:rPr>
              <a:t>radyolusenttir</a:t>
            </a:r>
            <a:endParaRPr lang="tr-TR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endParaRPr lang="tr-TR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tr-TR" sz="28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8" name="Yuvarlatılmış Dikdörtgen 8">
            <a:extLst>
              <a:ext uri="{FF2B5EF4-FFF2-40B4-BE49-F238E27FC236}">
                <a16:creationId xmlns:a16="http://schemas.microsoft.com/office/drawing/2014/main" id="{5843275E-5897-06B1-050B-40A079ABF4AA}"/>
              </a:ext>
            </a:extLst>
          </p:cNvPr>
          <p:cNvSpPr/>
          <p:nvPr/>
        </p:nvSpPr>
        <p:spPr>
          <a:xfrm>
            <a:off x="6096000" y="1259383"/>
            <a:ext cx="5848624" cy="54337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tr-TR" sz="2800" b="1" dirty="0">
                <a:solidFill>
                  <a:schemeClr val="tx1"/>
                </a:solidFill>
              </a:rPr>
              <a:t>Çevre Yapılara Etkiler</a:t>
            </a:r>
          </a:p>
          <a:p>
            <a:pPr>
              <a:spcAft>
                <a:spcPts val="1200"/>
              </a:spcAft>
            </a:pPr>
            <a:r>
              <a:rPr lang="tr-TR" sz="2800" dirty="0">
                <a:solidFill>
                  <a:schemeClr val="tx1"/>
                </a:solidFill>
              </a:rPr>
              <a:t>Malignite yıkıcıdır ve bu yıkım genellikle hızlıdır. Hızlı gelişen </a:t>
            </a:r>
            <a:r>
              <a:rPr lang="tr-TR" sz="2800" dirty="0" err="1">
                <a:solidFill>
                  <a:schemeClr val="tx1"/>
                </a:solidFill>
              </a:rPr>
              <a:t>malign</a:t>
            </a:r>
            <a:r>
              <a:rPr lang="tr-TR" sz="2800" dirty="0">
                <a:solidFill>
                  <a:schemeClr val="tx1"/>
                </a:solidFill>
              </a:rPr>
              <a:t> lezyonlar genellikle destekleyici </a:t>
            </a:r>
            <a:r>
              <a:rPr lang="tr-TR" sz="2800" dirty="0" err="1">
                <a:solidFill>
                  <a:schemeClr val="tx1"/>
                </a:solidFill>
              </a:rPr>
              <a:t>alveoler</a:t>
            </a:r>
            <a:r>
              <a:rPr lang="tr-TR" sz="2800" dirty="0">
                <a:solidFill>
                  <a:schemeClr val="tx1"/>
                </a:solidFill>
              </a:rPr>
              <a:t> kemiği yıkar, böylece dişler boşlukta yüzüyor gibi görünebilir</a:t>
            </a:r>
          </a:p>
        </p:txBody>
      </p:sp>
    </p:spTree>
    <p:extLst>
      <p:ext uri="{BB962C8B-B14F-4D97-AF65-F5344CB8AC3E}">
        <p14:creationId xmlns:p14="http://schemas.microsoft.com/office/powerpoint/2010/main" val="35262922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uvarlatılmış Dikdörtgen 10"/>
          <p:cNvSpPr/>
          <p:nvPr/>
        </p:nvSpPr>
        <p:spPr>
          <a:xfrm>
            <a:off x="251346" y="151982"/>
            <a:ext cx="11572354" cy="76342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dirty="0">
                <a:cs typeface="Times New Roman" panose="02020603050405020304" pitchFamily="18" charset="0"/>
              </a:rPr>
              <a:t>Periapikal İnflamatuar Lezyonlar</a:t>
            </a:r>
            <a:endParaRPr lang="tr-TR" sz="4000" dirty="0"/>
          </a:p>
        </p:txBody>
      </p:sp>
      <p:grpSp>
        <p:nvGrpSpPr>
          <p:cNvPr id="8" name="Grup 7"/>
          <p:cNvGrpSpPr/>
          <p:nvPr/>
        </p:nvGrpSpPr>
        <p:grpSpPr>
          <a:xfrm>
            <a:off x="233620" y="1004567"/>
            <a:ext cx="11277128" cy="1157709"/>
            <a:chOff x="4106471" y="3096538"/>
            <a:chExt cx="3178925" cy="1157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" name="Yuvarlatılmış Dikdörtgen 8"/>
            <p:cNvSpPr/>
            <p:nvPr/>
          </p:nvSpPr>
          <p:spPr>
            <a:xfrm>
              <a:off x="4106471" y="3096538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Yuvarlatılmış Dikdörtgen 4"/>
            <p:cNvSpPr txBox="1"/>
            <p:nvPr/>
          </p:nvSpPr>
          <p:spPr>
            <a:xfrm>
              <a:off x="4162986" y="3153053"/>
              <a:ext cx="3065895" cy="9663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/>
                <a:t>Merkezi tutulan  dişin </a:t>
              </a:r>
              <a:r>
                <a:rPr lang="tr-TR" sz="2200" dirty="0" err="1"/>
                <a:t>apeksi</a:t>
              </a:r>
              <a:endParaRPr lang="tr-TR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Calibri" panose="020F0502020204030204" pitchFamily="34" charset="0"/>
                </a:rPr>
                <a:t>Normal </a:t>
              </a:r>
              <a:r>
                <a:rPr lang="tr-TR" sz="2200" dirty="0" err="1">
                  <a:solidFill>
                    <a:srgbClr val="000000"/>
                  </a:solidFill>
                  <a:ea typeface="Calibri" panose="020F0502020204030204" pitchFamily="34" charset="0"/>
                </a:rPr>
                <a:t>trabeküler</a:t>
              </a:r>
              <a:r>
                <a:rPr lang="tr-TR" sz="2200" dirty="0">
                  <a:solidFill>
                    <a:srgbClr val="000000"/>
                  </a:solidFill>
                  <a:ea typeface="Calibri" panose="020F0502020204030204" pitchFamily="34" charset="0"/>
                </a:rPr>
                <a:t> yapıdan lezyonun anormal kemik yapısına aşamalı bir geçiş</a:t>
              </a:r>
            </a:p>
          </p:txBody>
        </p:sp>
      </p:grpSp>
      <p:grpSp>
        <p:nvGrpSpPr>
          <p:cNvPr id="21" name="Grup 20"/>
          <p:cNvGrpSpPr/>
          <p:nvPr/>
        </p:nvGrpSpPr>
        <p:grpSpPr>
          <a:xfrm>
            <a:off x="232151" y="2199775"/>
            <a:ext cx="11354797" cy="1777724"/>
            <a:chOff x="4106471" y="3096538"/>
            <a:chExt cx="3178925" cy="1157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Yuvarlatılmış Dikdörtgen 21"/>
            <p:cNvSpPr/>
            <p:nvPr/>
          </p:nvSpPr>
          <p:spPr>
            <a:xfrm>
              <a:off x="4106471" y="3096538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Yuvarlatılmış Dikdörtgen 4"/>
            <p:cNvSpPr txBox="1"/>
            <p:nvPr/>
          </p:nvSpPr>
          <p:spPr>
            <a:xfrm>
              <a:off x="4163011" y="3160505"/>
              <a:ext cx="3065895" cy="10446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En erken tespit edilebilen değişim kemik yoğunluğu kaybı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Sklerotik kemik reaksiyonunun hiçbir belirtisi görülmeyebilir</a:t>
              </a:r>
              <a:endParaRPr lang="tr-TR" sz="2200" dirty="0">
                <a:solidFill>
                  <a:srgbClr val="000000"/>
                </a:solidFill>
                <a:ea typeface="Calibri" panose="020F050202020403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Kronik olgularda, yeni kemik oluşumu 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trabekülleri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tek tek örterek  çok yoğun bir sklerotik kemik bölgesi oluşturur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Bazen, lezyon tümüyle sklerotik kemikten oluşuyor gibi görünebilir</a:t>
              </a:r>
              <a:endParaRPr lang="tr-TR" sz="2200" dirty="0"/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4561114" y="4165644"/>
            <a:ext cx="7495734" cy="2306155"/>
            <a:chOff x="4106471" y="3096538"/>
            <a:chExt cx="3178925" cy="115770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7" name="Yuvarlatılmış Dikdörtgen 26"/>
            <p:cNvSpPr/>
            <p:nvPr/>
          </p:nvSpPr>
          <p:spPr>
            <a:xfrm>
              <a:off x="4106471" y="3096538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Yuvarlatılmış Dikdörtgen 4"/>
            <p:cNvSpPr txBox="1"/>
            <p:nvPr/>
          </p:nvSpPr>
          <p:spPr>
            <a:xfrm>
              <a:off x="4162986" y="3153053"/>
              <a:ext cx="3065895" cy="10446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tr-TR" sz="22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Periapikal </a:t>
              </a:r>
              <a:r>
                <a:rPr lang="tr-TR" sz="2200" dirty="0" err="1">
                  <a:solidFill>
                    <a:srgbClr val="0070C0"/>
                  </a:solidFill>
                  <a:ea typeface="Times New Roman" panose="02020603050405020304" pitchFamily="18" charset="0"/>
                </a:rPr>
                <a:t>rarefiye</a:t>
              </a:r>
              <a:r>
                <a:rPr lang="tr-TR" sz="22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 </a:t>
              </a:r>
              <a:r>
                <a:rPr lang="tr-TR" sz="2200" dirty="0" err="1">
                  <a:solidFill>
                    <a:srgbClr val="0070C0"/>
                  </a:solidFill>
                  <a:ea typeface="Times New Roman" panose="02020603050405020304" pitchFamily="18" charset="0"/>
                </a:rPr>
                <a:t>osteit</a:t>
              </a:r>
              <a:endParaRPr lang="tr-TR" sz="2200" dirty="0">
                <a:solidFill>
                  <a:srgbClr val="0070C0"/>
                </a:solidFill>
                <a:ea typeface="Times New Roman" panose="02020603050405020304" pitchFamily="18" charset="0"/>
              </a:endParaRPr>
            </a:p>
            <a:p>
              <a:r>
                <a:rPr lang="tr-TR" sz="2200" dirty="0"/>
                <a:t>– erken lezyon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/>
                <a:t>Kemikte önemli değişiklik yapmamış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 err="1"/>
                <a:t>Apikal</a:t>
              </a:r>
              <a:r>
                <a:rPr lang="tr-TR" sz="2200" dirty="0"/>
                <a:t> LD kaybı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/>
                <a:t>PDL genişlemiş</a:t>
              </a:r>
              <a:endParaRPr lang="tr-TR" sz="2200" dirty="0">
                <a:solidFill>
                  <a:srgbClr val="000000"/>
                </a:solidFill>
                <a:ea typeface="Times New Roman" panose="02020603050405020304" pitchFamily="18" charset="0"/>
              </a:endParaRPr>
            </a:p>
          </p:txBody>
        </p:sp>
      </p:grpSp>
      <p:grpSp>
        <p:nvGrpSpPr>
          <p:cNvPr id="29" name="Grup 28"/>
          <p:cNvGrpSpPr/>
          <p:nvPr/>
        </p:nvGrpSpPr>
        <p:grpSpPr>
          <a:xfrm>
            <a:off x="268412" y="4229481"/>
            <a:ext cx="4002392" cy="2064771"/>
            <a:chOff x="4106471" y="3096538"/>
            <a:chExt cx="3178925" cy="1157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" name="Yuvarlatılmış Dikdörtgen 29"/>
            <p:cNvSpPr/>
            <p:nvPr/>
          </p:nvSpPr>
          <p:spPr>
            <a:xfrm>
              <a:off x="4106471" y="3096538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Yuvarlatılmış Dikdörtgen 4"/>
            <p:cNvSpPr txBox="1"/>
            <p:nvPr/>
          </p:nvSpPr>
          <p:spPr>
            <a:xfrm>
              <a:off x="4162986" y="3196230"/>
              <a:ext cx="2952847" cy="10015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Periapikal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sklerozan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osteit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 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Periapikal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rarefiye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osteit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385887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144233" y="107424"/>
            <a:ext cx="11847879" cy="685687"/>
            <a:chOff x="0" y="892"/>
            <a:chExt cx="11125685" cy="913507"/>
          </a:xfrm>
        </p:grpSpPr>
        <p:sp>
          <p:nvSpPr>
            <p:cNvPr id="11" name="Yuvarlatılmış Dikdörtgen 10"/>
            <p:cNvSpPr/>
            <p:nvPr/>
          </p:nvSpPr>
          <p:spPr>
            <a:xfrm>
              <a:off x="0" y="892"/>
              <a:ext cx="11125685" cy="9135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Yuvarlatılmış Dikdörtgen 4"/>
            <p:cNvSpPr txBox="1"/>
            <p:nvPr/>
          </p:nvSpPr>
          <p:spPr>
            <a:xfrm>
              <a:off x="44594" y="45486"/>
              <a:ext cx="11036497" cy="824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/>
                <a:t>Ayırıcı Tanı				</a:t>
              </a:r>
              <a:r>
                <a:rPr lang="tr-TR" sz="3200" b="1" dirty="0">
                  <a:cs typeface="Times New Roman" panose="02020603050405020304" pitchFamily="18" charset="0"/>
                </a:rPr>
                <a:t>Periapikal İnflamatuar Lezyonlar</a:t>
              </a:r>
              <a:endParaRPr lang="tr-TR" sz="3200" b="1" dirty="0"/>
            </a:p>
          </p:txBody>
        </p:sp>
      </p:grpSp>
      <p:sp>
        <p:nvSpPr>
          <p:cNvPr id="16" name="Yuvarlatılmış Dikdörtgen 15"/>
          <p:cNvSpPr/>
          <p:nvPr/>
        </p:nvSpPr>
        <p:spPr>
          <a:xfrm>
            <a:off x="199889" y="999082"/>
            <a:ext cx="4011980" cy="76858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400" b="1" dirty="0">
                <a:ea typeface="Times New Roman" panose="02020603050405020304" pitchFamily="18" charset="0"/>
              </a:rPr>
              <a:t>Periapikal </a:t>
            </a:r>
            <a:r>
              <a:rPr lang="tr-TR" sz="2400" b="1" dirty="0" err="1">
                <a:ea typeface="Times New Roman" panose="02020603050405020304" pitchFamily="18" charset="0"/>
              </a:rPr>
              <a:t>Osseöz</a:t>
            </a:r>
            <a:r>
              <a:rPr lang="tr-TR" sz="2400" b="1" dirty="0">
                <a:ea typeface="Times New Roman" panose="02020603050405020304" pitchFamily="18" charset="0"/>
              </a:rPr>
              <a:t> Displazi </a:t>
            </a:r>
            <a:endParaRPr lang="tr-TR" sz="24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4195214" y="999082"/>
            <a:ext cx="7835898" cy="723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Erken evrede radyografik ayrım zordur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tx1"/>
                </a:solidFill>
              </a:rPr>
              <a:t>Vitalite</a:t>
            </a:r>
            <a:r>
              <a:rPr lang="tr-TR" sz="2000" dirty="0">
                <a:solidFill>
                  <a:schemeClr val="tx1"/>
                </a:solidFill>
              </a:rPr>
              <a:t> değerlendirmesi</a:t>
            </a:r>
          </a:p>
        </p:txBody>
      </p:sp>
      <p:sp>
        <p:nvSpPr>
          <p:cNvPr id="18" name="Yuvarlatılmış Dikdörtgen 17"/>
          <p:cNvSpPr/>
          <p:nvPr/>
        </p:nvSpPr>
        <p:spPr>
          <a:xfrm>
            <a:off x="199889" y="2143486"/>
            <a:ext cx="4011980" cy="165786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tr-TR" sz="3200" b="1" dirty="0">
                <a:solidFill>
                  <a:schemeClr val="bg1"/>
                </a:solidFill>
              </a:rPr>
              <a:t>Yoğun Kemik Adası</a:t>
            </a:r>
          </a:p>
        </p:txBody>
      </p:sp>
      <p:sp>
        <p:nvSpPr>
          <p:cNvPr id="22" name="Yuvarlatılmış Dikdörtgen 21"/>
          <p:cNvSpPr/>
          <p:nvPr/>
        </p:nvSpPr>
        <p:spPr>
          <a:xfrm>
            <a:off x="4211869" y="2056683"/>
            <a:ext cx="7835899" cy="16706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Diş </a:t>
            </a:r>
            <a:r>
              <a:rPr lang="tr-TR" sz="2000" dirty="0" err="1">
                <a:solidFill>
                  <a:schemeClr val="tx1"/>
                </a:solidFill>
              </a:rPr>
              <a:t>apeksi</a:t>
            </a:r>
            <a:r>
              <a:rPr lang="tr-TR" sz="2000" dirty="0">
                <a:solidFill>
                  <a:schemeClr val="tx1"/>
                </a:solidFill>
              </a:rPr>
              <a:t> çevresindeki PDL aralığının normal </a:t>
            </a:r>
            <a:r>
              <a:rPr lang="tr-TR" sz="2000" dirty="0" err="1">
                <a:solidFill>
                  <a:schemeClr val="tx1"/>
                </a:solidFill>
              </a:rPr>
              <a:t>uniform</a:t>
            </a:r>
            <a:r>
              <a:rPr lang="tr-TR" sz="2000" dirty="0">
                <a:solidFill>
                  <a:schemeClr val="tx1"/>
                </a:solidFill>
              </a:rPr>
              <a:t> bir genişliği vardır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Periferi de genellikle belirgindir  ve çevredeki </a:t>
            </a:r>
            <a:r>
              <a:rPr lang="tr-TR" sz="2000" dirty="0" err="1">
                <a:solidFill>
                  <a:schemeClr val="tx1"/>
                </a:solidFill>
              </a:rPr>
              <a:t>trabeküller</a:t>
            </a:r>
            <a:r>
              <a:rPr lang="tr-TR" sz="2000" dirty="0">
                <a:solidFill>
                  <a:schemeClr val="tx1"/>
                </a:solidFill>
              </a:rPr>
              <a:t> ile aşamalı olarak karışmaz</a:t>
            </a:r>
          </a:p>
        </p:txBody>
      </p:sp>
      <p:sp>
        <p:nvSpPr>
          <p:cNvPr id="24" name="Yuvarlatılmış Dikdörtgen 23"/>
          <p:cNvSpPr/>
          <p:nvPr/>
        </p:nvSpPr>
        <p:spPr>
          <a:xfrm>
            <a:off x="293914" y="4121348"/>
            <a:ext cx="3862298" cy="191115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tr-TR" sz="2800" b="1" dirty="0">
                <a:solidFill>
                  <a:schemeClr val="bg1"/>
                </a:solidFill>
              </a:rPr>
              <a:t>Periapikal Granülom</a:t>
            </a:r>
          </a:p>
          <a:p>
            <a:pPr algn="ctr">
              <a:spcAft>
                <a:spcPts val="1200"/>
              </a:spcAft>
            </a:pPr>
            <a:r>
              <a:rPr lang="tr-TR" sz="2800" b="1" dirty="0">
                <a:ea typeface="Times New Roman" panose="02020603050405020304" pitchFamily="18" charset="0"/>
              </a:rPr>
              <a:t>Kist</a:t>
            </a:r>
          </a:p>
        </p:txBody>
      </p:sp>
      <p:sp>
        <p:nvSpPr>
          <p:cNvPr id="26" name="Yuvarlatılmış Dikdörtgen 25"/>
          <p:cNvSpPr/>
          <p:nvPr/>
        </p:nvSpPr>
        <p:spPr>
          <a:xfrm>
            <a:off x="4168911" y="3842003"/>
            <a:ext cx="7861299" cy="24698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Korteks benzeri belirgin bir periferi olan küçük RL periapikal lezyonlardır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Kistin komşu yapılarda yer değiştirme ve çenenin </a:t>
            </a:r>
            <a:r>
              <a:rPr lang="tr-TR" sz="2000" dirty="0" err="1">
                <a:solidFill>
                  <a:schemeClr val="tx1"/>
                </a:solidFill>
              </a:rPr>
              <a:t>kortikal</a:t>
            </a:r>
            <a:r>
              <a:rPr lang="tr-TR" sz="2000" dirty="0">
                <a:solidFill>
                  <a:schemeClr val="tx1"/>
                </a:solidFill>
              </a:rPr>
              <a:t> sınırlarında </a:t>
            </a:r>
            <a:r>
              <a:rPr lang="tr-TR" sz="2000" dirty="0" err="1">
                <a:solidFill>
                  <a:schemeClr val="tx1"/>
                </a:solidFill>
              </a:rPr>
              <a:t>ekspansiyon</a:t>
            </a:r>
            <a:r>
              <a:rPr lang="tr-TR" sz="2000" dirty="0">
                <a:solidFill>
                  <a:schemeClr val="tx1"/>
                </a:solidFill>
              </a:rPr>
              <a:t> gibi diğer özellikleri ortada yoksa  ayırt edilmesi olanaklı olmayabilir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Çapı 1 santimetreden büyük lezyonlar genellikle </a:t>
            </a:r>
            <a:r>
              <a:rPr lang="tr-TR" sz="2000" dirty="0" err="1">
                <a:solidFill>
                  <a:schemeClr val="tx1"/>
                </a:solidFill>
              </a:rPr>
              <a:t>radiküler</a:t>
            </a:r>
            <a:r>
              <a:rPr lang="tr-TR" sz="2000" dirty="0">
                <a:solidFill>
                  <a:schemeClr val="tx1"/>
                </a:solidFill>
              </a:rPr>
              <a:t> kisttir</a:t>
            </a:r>
          </a:p>
        </p:txBody>
      </p:sp>
    </p:spTree>
    <p:extLst>
      <p:ext uri="{BB962C8B-B14F-4D97-AF65-F5344CB8AC3E}">
        <p14:creationId xmlns:p14="http://schemas.microsoft.com/office/powerpoint/2010/main" val="423694817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uvarlatılmış Dikdörtgen 10"/>
          <p:cNvSpPr/>
          <p:nvPr/>
        </p:nvSpPr>
        <p:spPr>
          <a:xfrm>
            <a:off x="251346" y="151982"/>
            <a:ext cx="11572354" cy="76342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2800" dirty="0">
                <a:cs typeface="Times New Roman" panose="02020603050405020304" pitchFamily="18" charset="0"/>
              </a:rPr>
              <a:t>OSTEOMİYELİT</a:t>
            </a:r>
            <a:endParaRPr lang="tr-TR" sz="2800" dirty="0"/>
          </a:p>
        </p:txBody>
      </p:sp>
      <p:grpSp>
        <p:nvGrpSpPr>
          <p:cNvPr id="21" name="Grup 20"/>
          <p:cNvGrpSpPr/>
          <p:nvPr/>
        </p:nvGrpSpPr>
        <p:grpSpPr>
          <a:xfrm>
            <a:off x="233620" y="1125878"/>
            <a:ext cx="11729780" cy="5568528"/>
            <a:chOff x="4106471" y="3096538"/>
            <a:chExt cx="3178925" cy="1157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Yuvarlatılmış Dikdörtgen 21"/>
            <p:cNvSpPr/>
            <p:nvPr/>
          </p:nvSpPr>
          <p:spPr>
            <a:xfrm>
              <a:off x="4106471" y="3096538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Yuvarlatılmış Dikdörtgen 4"/>
            <p:cNvSpPr txBox="1"/>
            <p:nvPr/>
          </p:nvSpPr>
          <p:spPr>
            <a:xfrm>
              <a:off x="4225088" y="3153053"/>
              <a:ext cx="2926420" cy="10446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tr-TR" sz="2800" b="1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Osteomyelit</a:t>
              </a:r>
              <a:r>
                <a:rPr lang="tr-TR" sz="28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bir kemik </a:t>
              </a:r>
              <a:r>
                <a:rPr lang="tr-TR" sz="2800" b="1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inflamasyonudur</a:t>
              </a:r>
              <a:r>
                <a:rPr lang="tr-TR" sz="28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</a:p>
            <a:p>
              <a:pPr marL="1257300" lvl="2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tr-TR" sz="28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Kemik iliği</a:t>
              </a:r>
            </a:p>
            <a:p>
              <a:pPr marL="1257300" lvl="2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tr-TR" sz="28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Korteks</a:t>
              </a:r>
            </a:p>
            <a:p>
              <a:pPr marL="1257300" lvl="2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tr-TR" sz="2800" b="1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Spongioz</a:t>
              </a:r>
              <a:r>
                <a:rPr lang="tr-TR" sz="28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kemik boyunca yayılabilir</a:t>
              </a:r>
            </a:p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tr-TR" sz="28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İnflamatuar reaksiyon sonucu kortikal kemiğin </a:t>
              </a:r>
              <a:r>
                <a:rPr lang="tr-TR" sz="2800" b="1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endosteal</a:t>
              </a:r>
              <a:r>
                <a:rPr lang="tr-TR" sz="28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yüzeyinde </a:t>
              </a:r>
              <a:r>
                <a:rPr lang="tr-TR" sz="2800" b="1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rezorbsiyon</a:t>
              </a:r>
              <a:endParaRPr lang="tr-TR" sz="2800" b="1" dirty="0">
                <a:solidFill>
                  <a:srgbClr val="000000"/>
                </a:solidFill>
                <a:ea typeface="Times New Roman" panose="02020603050405020304" pitchFamily="18" charset="0"/>
              </a:endParaRPr>
            </a:p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tr-TR" sz="2800" b="1" dirty="0">
                <a:solidFill>
                  <a:srgbClr val="0070C0"/>
                </a:solidFill>
                <a:ea typeface="Times New Roman" panose="02020603050405020304" pitchFamily="18" charset="0"/>
              </a:endParaRPr>
            </a:p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tr-TR" sz="2800" b="1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SEKESTR OLUŞUMU*</a:t>
              </a:r>
              <a:r>
                <a:rPr lang="tr-TR" sz="28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Osteomiyelitin en ayırt edici özelliği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18620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uvarlatılmış Dikdörtgen 10"/>
          <p:cNvSpPr/>
          <p:nvPr/>
        </p:nvSpPr>
        <p:spPr>
          <a:xfrm>
            <a:off x="251346" y="151983"/>
            <a:ext cx="11572354" cy="56821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dirty="0">
                <a:cs typeface="Times New Roman" panose="02020603050405020304" pitchFamily="18" charset="0"/>
              </a:rPr>
              <a:t>Klinik Özellikler								</a:t>
            </a:r>
            <a:r>
              <a:rPr lang="tr-TR" sz="3200" dirty="0" err="1">
                <a:cs typeface="Times New Roman" panose="02020603050405020304" pitchFamily="18" charset="0"/>
              </a:rPr>
              <a:t>Osteomyelit</a:t>
            </a:r>
            <a:endParaRPr lang="tr-TR" sz="3200" dirty="0"/>
          </a:p>
        </p:txBody>
      </p:sp>
      <p:grpSp>
        <p:nvGrpSpPr>
          <p:cNvPr id="21" name="Grup 20"/>
          <p:cNvGrpSpPr/>
          <p:nvPr/>
        </p:nvGrpSpPr>
        <p:grpSpPr>
          <a:xfrm>
            <a:off x="114300" y="1295400"/>
            <a:ext cx="5626100" cy="3340099"/>
            <a:chOff x="4106471" y="3078930"/>
            <a:chExt cx="3178925" cy="1157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Yuvarlatılmış Dikdörtgen 21"/>
            <p:cNvSpPr/>
            <p:nvPr/>
          </p:nvSpPr>
          <p:spPr>
            <a:xfrm>
              <a:off x="4106471" y="3078930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Yuvarlatılmış Dikdörtgen 4"/>
            <p:cNvSpPr txBox="1"/>
            <p:nvPr/>
          </p:nvSpPr>
          <p:spPr>
            <a:xfrm>
              <a:off x="4269830" y="3158409"/>
              <a:ext cx="2852207" cy="9946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Mandibulada &gt;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maksilla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Ani başlangıç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Ağrı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Komşu yumuşak dokularda şişlik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Ateş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Lenfadenopati</a:t>
              </a:r>
              <a:endParaRPr lang="tr-TR" sz="2200" dirty="0">
                <a:solidFill>
                  <a:srgbClr val="000000"/>
                </a:solidFill>
                <a:ea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Lokositoz</a:t>
              </a:r>
              <a:endParaRPr lang="tr-TR" sz="2200" dirty="0">
                <a:solidFill>
                  <a:srgbClr val="000000"/>
                </a:solidFill>
                <a:ea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Mobilite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Perküsyon(+/-)</a:t>
              </a:r>
              <a:endParaRPr lang="tr-TR" sz="2200" dirty="0">
                <a:ea typeface="Times New Roman" panose="02020603050405020304" pitchFamily="18" charset="0"/>
              </a:endParaRPr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6197600" y="1320800"/>
            <a:ext cx="5626100" cy="3340099"/>
            <a:chOff x="4106471" y="3074528"/>
            <a:chExt cx="3178925" cy="1157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" name="Yuvarlatılmış Dikdörtgen 14"/>
            <p:cNvSpPr/>
            <p:nvPr/>
          </p:nvSpPr>
          <p:spPr>
            <a:xfrm>
              <a:off x="4106471" y="3074528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Yuvarlatılmış Dikdörtgen 4"/>
            <p:cNvSpPr txBox="1"/>
            <p:nvPr/>
          </p:nvSpPr>
          <p:spPr>
            <a:xfrm>
              <a:off x="4225088" y="3178952"/>
              <a:ext cx="2852207" cy="9629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Düşük şiddetli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Akut biçimin belirtilerinden daha uzun hikaye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Aralıkla tekrarlayan şişlik 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Ağrı 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Ateş 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Lenfadenopati</a:t>
              </a:r>
              <a:endParaRPr lang="tr-TR" sz="2200" dirty="0">
                <a:ea typeface="Times New Roman" panose="02020603050405020304" pitchFamily="18" charset="0"/>
              </a:endParaRPr>
            </a:p>
          </p:txBody>
        </p:sp>
      </p:grpSp>
      <p:grpSp>
        <p:nvGrpSpPr>
          <p:cNvPr id="17" name="Grup 16"/>
          <p:cNvGrpSpPr/>
          <p:nvPr/>
        </p:nvGrpSpPr>
        <p:grpSpPr>
          <a:xfrm>
            <a:off x="7848600" y="728401"/>
            <a:ext cx="2590800" cy="543649"/>
            <a:chOff x="4106471" y="3096538"/>
            <a:chExt cx="3178925" cy="115770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Yuvarlatılmış Dikdörtgen 17"/>
            <p:cNvSpPr/>
            <p:nvPr/>
          </p:nvSpPr>
          <p:spPr>
            <a:xfrm>
              <a:off x="4106471" y="3096538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Yuvarlatılmış Dikdörtgen 4"/>
            <p:cNvSpPr txBox="1"/>
            <p:nvPr/>
          </p:nvSpPr>
          <p:spPr>
            <a:xfrm>
              <a:off x="4225088" y="3203072"/>
              <a:ext cx="2852207" cy="9946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tr-TR" sz="2400" b="1" dirty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</a:rPr>
                <a:t>Kronik Evre</a:t>
              </a:r>
            </a:p>
          </p:txBody>
        </p:sp>
      </p:grpSp>
      <p:grpSp>
        <p:nvGrpSpPr>
          <p:cNvPr id="20" name="Grup 19"/>
          <p:cNvGrpSpPr/>
          <p:nvPr/>
        </p:nvGrpSpPr>
        <p:grpSpPr>
          <a:xfrm>
            <a:off x="1257300" y="734364"/>
            <a:ext cx="2590800" cy="523847"/>
            <a:chOff x="4106471" y="3096538"/>
            <a:chExt cx="3178925" cy="115770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4" name="Yuvarlatılmış Dikdörtgen 23"/>
            <p:cNvSpPr/>
            <p:nvPr/>
          </p:nvSpPr>
          <p:spPr>
            <a:xfrm>
              <a:off x="4106471" y="3096538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Yuvarlatılmış Dikdörtgen 4"/>
            <p:cNvSpPr txBox="1"/>
            <p:nvPr/>
          </p:nvSpPr>
          <p:spPr>
            <a:xfrm>
              <a:off x="4225088" y="3203072"/>
              <a:ext cx="2852207" cy="9946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tr-TR" sz="24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Akut Evre</a:t>
              </a: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251346" y="4985521"/>
            <a:ext cx="11572354" cy="1725151"/>
            <a:chOff x="4106471" y="3096538"/>
            <a:chExt cx="3178925" cy="115770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7" name="Yuvarlatılmış Dikdörtgen 26"/>
            <p:cNvSpPr/>
            <p:nvPr/>
          </p:nvSpPr>
          <p:spPr>
            <a:xfrm>
              <a:off x="4106471" y="3096538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Yuvarlatılmış Dikdörtgen 4"/>
            <p:cNvSpPr txBox="1"/>
            <p:nvPr/>
          </p:nvSpPr>
          <p:spPr>
            <a:xfrm>
              <a:off x="4225088" y="3203072"/>
              <a:ext cx="2852207" cy="9946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tr-TR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Osteomiyelit kronik evre</a:t>
              </a:r>
            </a:p>
            <a:p>
              <a:pPr marL="2628900" lvl="5" indent="-342900">
                <a:buFont typeface="Arial" panose="020B0604020202020204" pitchFamily="34" charset="0"/>
                <a:buChar char="•"/>
              </a:pPr>
              <a:r>
                <a:rPr lang="tr-TR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Yeterli tedavi görmemiş akut osteomiyelitin sekeli yada </a:t>
              </a:r>
            </a:p>
            <a:p>
              <a:pPr marL="2628900" lvl="5" indent="-342900">
                <a:buFont typeface="Arial" panose="020B0604020202020204" pitchFamily="34" charset="0"/>
                <a:buChar char="•"/>
              </a:pPr>
              <a:r>
                <a:rPr lang="tr-TR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Doğrudan kronik olarak başlayabilir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518375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uvarlatılmış Dikdörtgen 10"/>
          <p:cNvSpPr/>
          <p:nvPr/>
        </p:nvSpPr>
        <p:spPr>
          <a:xfrm>
            <a:off x="251346" y="151983"/>
            <a:ext cx="11572354" cy="56821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2800" dirty="0">
                <a:cs typeface="Times New Roman" panose="02020603050405020304" pitchFamily="18" charset="0"/>
              </a:rPr>
              <a:t>Radyolojik Özellikler						</a:t>
            </a:r>
            <a:r>
              <a:rPr lang="tr-TR" sz="2800" dirty="0" err="1">
                <a:cs typeface="Times New Roman" panose="02020603050405020304" pitchFamily="18" charset="0"/>
              </a:rPr>
              <a:t>Osteomyelit</a:t>
            </a:r>
            <a:endParaRPr lang="tr-TR" sz="2800" dirty="0"/>
          </a:p>
        </p:txBody>
      </p:sp>
      <p:grpSp>
        <p:nvGrpSpPr>
          <p:cNvPr id="21" name="Grup 20"/>
          <p:cNvGrpSpPr/>
          <p:nvPr/>
        </p:nvGrpSpPr>
        <p:grpSpPr>
          <a:xfrm>
            <a:off x="114300" y="1295399"/>
            <a:ext cx="5626100" cy="3362836"/>
            <a:chOff x="4106471" y="3078930"/>
            <a:chExt cx="3178925" cy="113200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Yuvarlatılmış Dikdörtgen 21"/>
            <p:cNvSpPr/>
            <p:nvPr/>
          </p:nvSpPr>
          <p:spPr>
            <a:xfrm>
              <a:off x="4106471" y="3078930"/>
              <a:ext cx="3178925" cy="1132008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Yuvarlatılmış Dikdörtgen 4"/>
            <p:cNvSpPr txBox="1"/>
            <p:nvPr/>
          </p:nvSpPr>
          <p:spPr>
            <a:xfrm>
              <a:off x="4391820" y="3099980"/>
              <a:ext cx="2608226" cy="9946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tr-TR" sz="24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Yerleşim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 </a:t>
              </a:r>
              <a:r>
                <a:rPr lang="tr-TR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Mandibulanın</a:t>
              </a:r>
              <a:r>
                <a:rPr lang="tr-TR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tr-TR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posterioru</a:t>
              </a:r>
              <a:endParaRPr lang="tr-TR" sz="2400" dirty="0">
                <a:solidFill>
                  <a:srgbClr val="000000"/>
                </a:solidFill>
                <a:ea typeface="Times New Roman" panose="02020603050405020304" pitchFamily="18" charset="0"/>
              </a:endParaRPr>
            </a:p>
            <a:p>
              <a:r>
                <a:rPr lang="tr-TR" sz="24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Perifer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 Belirsiz sınırlar</a:t>
              </a:r>
            </a:p>
            <a:p>
              <a:r>
                <a:rPr lang="tr-TR" sz="24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İç yapı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Radyolusent</a:t>
              </a:r>
              <a:endParaRPr lang="tr-TR" sz="2400" dirty="0">
                <a:solidFill>
                  <a:srgbClr val="000000"/>
                </a:solidFill>
                <a:ea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Sekestr?</a:t>
              </a:r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6197600" y="1320800"/>
            <a:ext cx="5626100" cy="3340099"/>
            <a:chOff x="4106471" y="3074528"/>
            <a:chExt cx="3178925" cy="1157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" name="Yuvarlatılmış Dikdörtgen 14"/>
            <p:cNvSpPr/>
            <p:nvPr/>
          </p:nvSpPr>
          <p:spPr>
            <a:xfrm>
              <a:off x="4106471" y="3074528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Yuvarlatılmış Dikdörtgen 4"/>
            <p:cNvSpPr txBox="1"/>
            <p:nvPr/>
          </p:nvSpPr>
          <p:spPr>
            <a:xfrm>
              <a:off x="4325061" y="3148590"/>
              <a:ext cx="2741745" cy="9629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tr-TR" sz="24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Yerleşim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 </a:t>
              </a:r>
              <a:r>
                <a:rPr lang="tr-TR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Mandibulanın</a:t>
              </a:r>
              <a:r>
                <a:rPr lang="tr-TR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tr-TR" sz="24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posterioru</a:t>
              </a:r>
              <a:endParaRPr lang="tr-TR" sz="2400" dirty="0">
                <a:solidFill>
                  <a:srgbClr val="000000"/>
                </a:solidFill>
                <a:ea typeface="Times New Roman" panose="02020603050405020304" pitchFamily="18" charset="0"/>
              </a:endParaRPr>
            </a:p>
            <a:p>
              <a:r>
                <a:rPr lang="tr-TR" sz="24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Perifer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Belirsiz sınırlar</a:t>
              </a:r>
            </a:p>
            <a:p>
              <a:r>
                <a:rPr lang="tr-TR" sz="24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İç yapı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4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Radyolusent-radyoopak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4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Sekestr* </a:t>
              </a:r>
              <a:r>
                <a:rPr lang="tr-TR" sz="2400" dirty="0">
                  <a:solidFill>
                    <a:schemeClr val="accent6">
                      <a:lumMod val="75000"/>
                    </a:schemeClr>
                  </a:solidFill>
                  <a:ea typeface="Times New Roman" panose="02020603050405020304" pitchFamily="18" charset="0"/>
                </a:rPr>
                <a:t>belirgin ve çok sayıda</a:t>
              </a:r>
            </a:p>
          </p:txBody>
        </p:sp>
      </p:grpSp>
      <p:grpSp>
        <p:nvGrpSpPr>
          <p:cNvPr id="17" name="Grup 16"/>
          <p:cNvGrpSpPr/>
          <p:nvPr/>
        </p:nvGrpSpPr>
        <p:grpSpPr>
          <a:xfrm>
            <a:off x="7848600" y="728401"/>
            <a:ext cx="2590800" cy="543649"/>
            <a:chOff x="4106471" y="3096538"/>
            <a:chExt cx="3178925" cy="115770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Yuvarlatılmış Dikdörtgen 17"/>
            <p:cNvSpPr/>
            <p:nvPr/>
          </p:nvSpPr>
          <p:spPr>
            <a:xfrm>
              <a:off x="4106471" y="3096538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Yuvarlatılmış Dikdörtgen 4"/>
            <p:cNvSpPr txBox="1"/>
            <p:nvPr/>
          </p:nvSpPr>
          <p:spPr>
            <a:xfrm>
              <a:off x="4225088" y="3203072"/>
              <a:ext cx="2852207" cy="9946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tr-TR" sz="22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Kronik Evre</a:t>
              </a:r>
            </a:p>
          </p:txBody>
        </p:sp>
      </p:grpSp>
      <p:grpSp>
        <p:nvGrpSpPr>
          <p:cNvPr id="20" name="Grup 19"/>
          <p:cNvGrpSpPr/>
          <p:nvPr/>
        </p:nvGrpSpPr>
        <p:grpSpPr>
          <a:xfrm>
            <a:off x="1257300" y="734364"/>
            <a:ext cx="2590800" cy="523847"/>
            <a:chOff x="4106471" y="3096538"/>
            <a:chExt cx="3178925" cy="115770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4" name="Yuvarlatılmış Dikdörtgen 23"/>
            <p:cNvSpPr/>
            <p:nvPr/>
          </p:nvSpPr>
          <p:spPr>
            <a:xfrm>
              <a:off x="4106471" y="3096538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Yuvarlatılmış Dikdörtgen 4"/>
            <p:cNvSpPr txBox="1"/>
            <p:nvPr/>
          </p:nvSpPr>
          <p:spPr>
            <a:xfrm>
              <a:off x="4225088" y="3203072"/>
              <a:ext cx="2852207" cy="9946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tr-TR" sz="2400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Akut Evre</a:t>
              </a: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0" y="4760621"/>
            <a:ext cx="11572354" cy="2097379"/>
            <a:chOff x="4106471" y="3096538"/>
            <a:chExt cx="3178925" cy="115770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7" name="Yuvarlatılmış Dikdörtgen 26"/>
            <p:cNvSpPr/>
            <p:nvPr/>
          </p:nvSpPr>
          <p:spPr>
            <a:xfrm>
              <a:off x="4106471" y="3096538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Yuvarlatılmış Dikdörtgen 4"/>
            <p:cNvSpPr txBox="1"/>
            <p:nvPr/>
          </p:nvSpPr>
          <p:spPr>
            <a:xfrm>
              <a:off x="4225088" y="3203072"/>
              <a:ext cx="2852207" cy="9946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Akut evrede Görüntüleme yöntem seçeneği MDBT ya da KIBT olmalıdır Anormal kemik iliği ödemi göstermek için T2 ağırlıklı görüntülerle MRG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Kronik evrede kemik iliği ödemi olmadığından MR faydalı değildir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83243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uvarlatılmış Dikdörtgen 10"/>
          <p:cNvSpPr/>
          <p:nvPr/>
        </p:nvSpPr>
        <p:spPr>
          <a:xfrm>
            <a:off x="251346" y="151983"/>
            <a:ext cx="11572354" cy="56821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cs typeface="Times New Roman" panose="02020603050405020304" pitchFamily="18" charset="0"/>
              </a:rPr>
              <a:t>Radyolojik Özellikler						</a:t>
            </a:r>
            <a:r>
              <a:rPr lang="tr-TR" sz="3200" b="1" dirty="0" err="1">
                <a:cs typeface="Times New Roman" panose="02020603050405020304" pitchFamily="18" charset="0"/>
              </a:rPr>
              <a:t>Osteomyelit</a:t>
            </a:r>
            <a:endParaRPr lang="tr-TR" sz="3200" b="1" dirty="0"/>
          </a:p>
        </p:txBody>
      </p:sp>
      <p:grpSp>
        <p:nvGrpSpPr>
          <p:cNvPr id="21" name="Grup 20"/>
          <p:cNvGrpSpPr/>
          <p:nvPr/>
        </p:nvGrpSpPr>
        <p:grpSpPr>
          <a:xfrm>
            <a:off x="317545" y="1126647"/>
            <a:ext cx="11439955" cy="1817045"/>
            <a:chOff x="4106471" y="3078930"/>
            <a:chExt cx="3178925" cy="113200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Yuvarlatılmış Dikdörtgen 21"/>
            <p:cNvSpPr/>
            <p:nvPr/>
          </p:nvSpPr>
          <p:spPr>
            <a:xfrm>
              <a:off x="4106471" y="3078930"/>
              <a:ext cx="3178925" cy="1132008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Yuvarlatılmış Dikdörtgen 4"/>
            <p:cNvSpPr txBox="1"/>
            <p:nvPr/>
          </p:nvSpPr>
          <p:spPr>
            <a:xfrm>
              <a:off x="4335621" y="3147603"/>
              <a:ext cx="2766773" cy="9946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4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Periost Reaksiyonu*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400" dirty="0" err="1">
                  <a:solidFill>
                    <a:schemeClr val="tx1"/>
                  </a:solidFill>
                  <a:ea typeface="Times New Roman" panose="02020603050405020304" pitchFamily="18" charset="0"/>
                </a:rPr>
                <a:t>Eksternak</a:t>
              </a:r>
              <a:r>
                <a:rPr lang="tr-TR" sz="2400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 Kök rezorpsiyonu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400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Lamina </a:t>
              </a:r>
              <a:r>
                <a:rPr lang="tr-TR" sz="2400" dirty="0" err="1">
                  <a:solidFill>
                    <a:schemeClr val="tx1"/>
                  </a:solidFill>
                  <a:ea typeface="Times New Roman" panose="02020603050405020304" pitchFamily="18" charset="0"/>
                </a:rPr>
                <a:t>Durada</a:t>
              </a:r>
              <a:r>
                <a:rPr lang="tr-TR" sz="2400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 Silikleşme</a:t>
              </a:r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320199" y="3350138"/>
            <a:ext cx="11551601" cy="3148633"/>
            <a:chOff x="4106471" y="3078930"/>
            <a:chExt cx="3178925" cy="113200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9" name="Yuvarlatılmış Dikdörtgen 28"/>
            <p:cNvSpPr/>
            <p:nvPr/>
          </p:nvSpPr>
          <p:spPr>
            <a:xfrm>
              <a:off x="4106471" y="3078930"/>
              <a:ext cx="3178925" cy="1132008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Yuvarlatılmış Dikdörtgen 4"/>
            <p:cNvSpPr txBox="1"/>
            <p:nvPr/>
          </p:nvSpPr>
          <p:spPr>
            <a:xfrm>
              <a:off x="4186857" y="3147604"/>
              <a:ext cx="2925588" cy="9946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RL bir bant </a:t>
              </a:r>
              <a:r>
                <a:rPr lang="tr-TR" sz="2200" dirty="0" err="1">
                  <a:solidFill>
                    <a:schemeClr val="tx1"/>
                  </a:solidFill>
                  <a:ea typeface="Times New Roman" panose="02020603050405020304" pitchFamily="18" charset="0"/>
                </a:rPr>
                <a:t>periosteal</a:t>
              </a:r>
              <a:r>
                <a:rPr lang="tr-TR" sz="2200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 yeni kemiği kemik yüzeyinden ayırır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Lezyon daha kronik bir evreye doğru-birinciye neredeyse paralel ve ondan daha RL bir bant ile ayrılmış  ikinci bir </a:t>
              </a:r>
              <a:r>
                <a:rPr lang="tr-TR" sz="2200" dirty="0" err="1">
                  <a:solidFill>
                    <a:schemeClr val="tx1"/>
                  </a:solidFill>
                  <a:ea typeface="Times New Roman" panose="02020603050405020304" pitchFamily="18" charset="0"/>
                </a:rPr>
                <a:t>radyoopak</a:t>
              </a:r>
              <a:r>
                <a:rPr lang="tr-TR" sz="2200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 çizgi olarak gözlenir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Bu süreç devam edebilir ve birkaç çizgi oluşabilir (</a:t>
              </a:r>
              <a:r>
                <a:rPr lang="tr-TR" sz="22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soğan kabuğu görünümü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) sonuçta büyük miktarda yeni kemik oluşabilir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Kronik olgularda zamanla bu yeni kemiği dış </a:t>
              </a:r>
              <a:r>
                <a:rPr lang="tr-TR" sz="2200" dirty="0" err="1">
                  <a:solidFill>
                    <a:schemeClr val="tx1"/>
                  </a:solidFill>
                  <a:ea typeface="Times New Roman" panose="02020603050405020304" pitchFamily="18" charset="0"/>
                </a:rPr>
                <a:t>kortikal</a:t>
              </a:r>
              <a:r>
                <a:rPr lang="tr-TR" sz="2200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 kemik yüzeyinden ayıran RL bant </a:t>
              </a:r>
              <a:r>
                <a:rPr lang="tr-TR" sz="2200" dirty="0" err="1">
                  <a:solidFill>
                    <a:schemeClr val="tx1"/>
                  </a:solidFill>
                  <a:ea typeface="Times New Roman" panose="02020603050405020304" pitchFamily="18" charset="0"/>
                </a:rPr>
                <a:t>granüler</a:t>
              </a:r>
              <a:r>
                <a:rPr lang="tr-TR" sz="2200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 </a:t>
              </a:r>
              <a:r>
                <a:rPr lang="tr-TR" sz="2200" dirty="0" err="1">
                  <a:solidFill>
                    <a:schemeClr val="tx1"/>
                  </a:solidFill>
                  <a:ea typeface="Times New Roman" panose="02020603050405020304" pitchFamily="18" charset="0"/>
                </a:rPr>
                <a:t>sklerotik</a:t>
              </a:r>
              <a:r>
                <a:rPr lang="tr-TR" sz="2200" dirty="0">
                  <a:solidFill>
                    <a:schemeClr val="tx1"/>
                  </a:solidFill>
                  <a:ea typeface="Times New Roman" panose="02020603050405020304" pitchFamily="18" charset="0"/>
                </a:rPr>
                <a:t> kemik ile dolabilir-orijinal korteksi tanımlamak olanaksız olabilir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7540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144233" y="107424"/>
            <a:ext cx="11847879" cy="685687"/>
            <a:chOff x="0" y="892"/>
            <a:chExt cx="11125685" cy="913507"/>
          </a:xfrm>
        </p:grpSpPr>
        <p:sp>
          <p:nvSpPr>
            <p:cNvPr id="11" name="Yuvarlatılmış Dikdörtgen 10"/>
            <p:cNvSpPr/>
            <p:nvPr/>
          </p:nvSpPr>
          <p:spPr>
            <a:xfrm>
              <a:off x="0" y="892"/>
              <a:ext cx="11125685" cy="9135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Yuvarlatılmış Dikdörtgen 4"/>
            <p:cNvSpPr txBox="1"/>
            <p:nvPr/>
          </p:nvSpPr>
          <p:spPr>
            <a:xfrm>
              <a:off x="44594" y="45486"/>
              <a:ext cx="11036497" cy="824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dirty="0"/>
                <a:t>Ayırıcı Tanı							</a:t>
              </a:r>
              <a:r>
                <a:rPr lang="tr-TR" sz="3600" b="1" dirty="0" err="1">
                  <a:cs typeface="Times New Roman" panose="02020603050405020304" pitchFamily="18" charset="0"/>
                </a:rPr>
                <a:t>Osteomyelit</a:t>
              </a:r>
              <a:endParaRPr lang="tr-TR" sz="3600" b="1" dirty="0"/>
            </a:p>
          </p:txBody>
        </p:sp>
      </p:grpSp>
      <p:sp>
        <p:nvSpPr>
          <p:cNvPr id="16" name="Yuvarlatılmış Dikdörtgen 15"/>
          <p:cNvSpPr/>
          <p:nvPr/>
        </p:nvSpPr>
        <p:spPr>
          <a:xfrm>
            <a:off x="144233" y="906919"/>
            <a:ext cx="4011980" cy="143138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3200" b="1" dirty="0">
                <a:ea typeface="Times New Roman" panose="02020603050405020304" pitchFamily="18" charset="0"/>
              </a:rPr>
              <a:t>Fibröz Displazi </a:t>
            </a:r>
            <a:endParaRPr lang="tr-TR" sz="32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4156213" y="938796"/>
            <a:ext cx="7835898" cy="15246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Yeni kemik oluşumu </a:t>
            </a:r>
            <a:r>
              <a:rPr lang="tr-TR" sz="2000" dirty="0" err="1">
                <a:solidFill>
                  <a:schemeClr val="tx1"/>
                </a:solidFill>
              </a:rPr>
              <a:t>mandibulanın</a:t>
            </a:r>
            <a:r>
              <a:rPr lang="tr-TR" sz="2000" dirty="0">
                <a:solidFill>
                  <a:schemeClr val="tx1"/>
                </a:solidFill>
              </a:rPr>
              <a:t> iç kısmındadır, lezyonu içeren ve incelmiş olabilen dış korteks lezyonu çevreler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Osteomiyelitte çenelerin büyümesine yol açan yenik  kemik, </a:t>
            </a:r>
            <a:r>
              <a:rPr lang="tr-TR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periost</a:t>
            </a:r>
            <a:r>
              <a:rPr lang="tr-TR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tarafından yapılır ve dış </a:t>
            </a:r>
            <a:r>
              <a:rPr lang="tr-TR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kortikal</a:t>
            </a:r>
            <a:r>
              <a:rPr lang="tr-TR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tabakanın dışında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8" name="Yuvarlatılmış Dikdörtgen 17"/>
          <p:cNvSpPr/>
          <p:nvPr/>
        </p:nvSpPr>
        <p:spPr>
          <a:xfrm>
            <a:off x="156931" y="2588661"/>
            <a:ext cx="4011980" cy="106762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tr-TR" sz="3200" b="1" dirty="0">
                <a:solidFill>
                  <a:schemeClr val="bg1"/>
                </a:solidFill>
              </a:rPr>
              <a:t>Malign </a:t>
            </a:r>
            <a:r>
              <a:rPr lang="tr-TR" sz="3200" b="1" dirty="0" err="1">
                <a:solidFill>
                  <a:schemeClr val="bg1"/>
                </a:solidFill>
              </a:rPr>
              <a:t>Neoplazmlar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4168911" y="2551811"/>
            <a:ext cx="7835899" cy="13343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Osteomiyelitin akut fazından ayırt etmek zor olabilir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Özellikle malignite bir ağız ülseri ile sekonder olarak enfekte </a:t>
            </a:r>
            <a:r>
              <a:rPr lang="tr-TR" sz="2000" dirty="0" err="1">
                <a:solidFill>
                  <a:schemeClr val="tx1"/>
                </a:solidFill>
              </a:rPr>
              <a:t>olmuşsaabu</a:t>
            </a:r>
            <a:r>
              <a:rPr lang="tr-TR" sz="2000" dirty="0">
                <a:solidFill>
                  <a:schemeClr val="tx1"/>
                </a:solidFill>
              </a:rPr>
              <a:t> durumda inflamatuar ve malign radyografik özelliklerin bir karışım ortaya çıkabilir</a:t>
            </a:r>
          </a:p>
        </p:txBody>
      </p:sp>
      <p:sp>
        <p:nvSpPr>
          <p:cNvPr id="24" name="Yuvarlatılmış Dikdörtgen 23"/>
          <p:cNvSpPr/>
          <p:nvPr/>
        </p:nvSpPr>
        <p:spPr>
          <a:xfrm>
            <a:off x="144232" y="3886167"/>
            <a:ext cx="4011980" cy="146053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Langerhans Hücreli </a:t>
            </a:r>
            <a:r>
              <a:rPr lang="tr-TR" sz="2400" b="1" dirty="0" err="1">
                <a:solidFill>
                  <a:schemeClr val="bg1"/>
                </a:solidFill>
              </a:rPr>
              <a:t>Histiyositoz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Lösemi </a:t>
            </a:r>
          </a:p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Lenfoma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endParaRPr lang="tr-TR" sz="2400" b="1" dirty="0">
              <a:ea typeface="Times New Roman" panose="02020603050405020304" pitchFamily="18" charset="0"/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130812" y="3974498"/>
            <a:ext cx="7861299" cy="11915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Benzer </a:t>
            </a:r>
            <a:r>
              <a:rPr lang="tr-TR" sz="2400" dirty="0" err="1">
                <a:solidFill>
                  <a:schemeClr val="tx1"/>
                </a:solidFill>
              </a:rPr>
              <a:t>periost</a:t>
            </a:r>
            <a:r>
              <a:rPr lang="tr-TR" sz="2400" dirty="0">
                <a:solidFill>
                  <a:schemeClr val="tx1"/>
                </a:solidFill>
              </a:rPr>
              <a:t> reaksiyonu başlatabilir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Sekestr varlığı </a:t>
            </a:r>
            <a:r>
              <a:rPr lang="tr-TR" sz="2400" dirty="0" err="1">
                <a:solidFill>
                  <a:schemeClr val="tx1"/>
                </a:solidFill>
              </a:rPr>
              <a:t>osteomyeliti</a:t>
            </a:r>
            <a:r>
              <a:rPr lang="tr-TR" sz="2400" dirty="0">
                <a:solidFill>
                  <a:schemeClr val="tx1"/>
                </a:solidFill>
              </a:rPr>
              <a:t> gösterir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144232" y="5431356"/>
            <a:ext cx="4011980" cy="66788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3200" b="1" dirty="0">
                <a:ea typeface="Times New Roman" panose="02020603050405020304" pitchFamily="18" charset="0"/>
              </a:rPr>
              <a:t>Paget Hastalığı</a:t>
            </a:r>
            <a:endParaRPr lang="tr-TR" sz="3200" b="1" dirty="0"/>
          </a:p>
        </p:txBody>
      </p:sp>
      <p:sp>
        <p:nvSpPr>
          <p:cNvPr id="17" name="Yuvarlatılmış Dikdörtgen 16"/>
          <p:cNvSpPr/>
          <p:nvPr/>
        </p:nvSpPr>
        <p:spPr>
          <a:xfrm>
            <a:off x="4130811" y="5254373"/>
            <a:ext cx="7861299" cy="929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Tüm </a:t>
            </a:r>
            <a:r>
              <a:rPr lang="tr-TR" sz="2000" dirty="0" err="1">
                <a:solidFill>
                  <a:schemeClr val="tx1"/>
                </a:solidFill>
              </a:rPr>
              <a:t>mandibulaya</a:t>
            </a:r>
            <a:r>
              <a:rPr lang="tr-TR" sz="2000" dirty="0">
                <a:solidFill>
                  <a:schemeClr val="tx1"/>
                </a:solidFill>
              </a:rPr>
              <a:t> etkiler bu durum </a:t>
            </a:r>
            <a:r>
              <a:rPr lang="tr-TR" sz="2000" dirty="0" err="1">
                <a:solidFill>
                  <a:schemeClr val="tx1"/>
                </a:solidFill>
              </a:rPr>
              <a:t>osteomiyelitte</a:t>
            </a:r>
            <a:r>
              <a:rPr lang="tr-TR" sz="2000" dirty="0">
                <a:solidFill>
                  <a:schemeClr val="tx1"/>
                </a:solidFill>
              </a:rPr>
              <a:t> enderdir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Periost yeni kemik oluşumu ve </a:t>
            </a:r>
            <a:r>
              <a:rPr lang="tr-TR" sz="2000" dirty="0" err="1">
                <a:solidFill>
                  <a:schemeClr val="tx1"/>
                </a:solidFill>
              </a:rPr>
              <a:t>sekesterlar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paget</a:t>
            </a:r>
            <a:r>
              <a:rPr lang="tr-TR" sz="2000" dirty="0">
                <a:solidFill>
                  <a:schemeClr val="tx1"/>
                </a:solidFill>
              </a:rPr>
              <a:t> hastalığında görülmez</a:t>
            </a:r>
          </a:p>
        </p:txBody>
      </p:sp>
      <p:sp>
        <p:nvSpPr>
          <p:cNvPr id="19" name="Yuvarlatılmış Dikdörtgen 18"/>
          <p:cNvSpPr/>
          <p:nvPr/>
        </p:nvSpPr>
        <p:spPr>
          <a:xfrm>
            <a:off x="118831" y="6132085"/>
            <a:ext cx="4011980" cy="66788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3200" b="1" dirty="0" err="1">
                <a:ea typeface="Times New Roman" panose="02020603050405020304" pitchFamily="18" charset="0"/>
              </a:rPr>
              <a:t>Osteosarkom</a:t>
            </a:r>
            <a:endParaRPr lang="tr-TR" sz="3200" b="1" dirty="0"/>
          </a:p>
        </p:txBody>
      </p:sp>
      <p:sp>
        <p:nvSpPr>
          <p:cNvPr id="20" name="Yuvarlatılmış Dikdörtgen 19"/>
          <p:cNvSpPr/>
          <p:nvPr/>
        </p:nvSpPr>
        <p:spPr>
          <a:xfrm>
            <a:off x="4168911" y="6221198"/>
            <a:ext cx="7861299" cy="5932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Karakteristik </a:t>
            </a:r>
            <a:r>
              <a:rPr lang="tr-TR" sz="2000" dirty="0" err="1">
                <a:solidFill>
                  <a:schemeClr val="tx1"/>
                </a:solidFill>
              </a:rPr>
              <a:t>spiküler</a:t>
            </a:r>
            <a:r>
              <a:rPr lang="tr-TR" sz="2000" dirty="0">
                <a:solidFill>
                  <a:schemeClr val="tx1"/>
                </a:solidFill>
              </a:rPr>
              <a:t> güneş ışını gibi </a:t>
            </a:r>
            <a:r>
              <a:rPr lang="tr-TR" sz="2000" dirty="0" err="1">
                <a:solidFill>
                  <a:schemeClr val="tx1"/>
                </a:solidFill>
              </a:rPr>
              <a:t>periosteal</a:t>
            </a:r>
            <a:r>
              <a:rPr lang="tr-TR" sz="2000" dirty="0">
                <a:solidFill>
                  <a:schemeClr val="tx1"/>
                </a:solidFill>
              </a:rPr>
              <a:t>  yanıt görülebilir</a:t>
            </a:r>
          </a:p>
        </p:txBody>
      </p:sp>
    </p:spTree>
    <p:extLst>
      <p:ext uri="{BB962C8B-B14F-4D97-AF65-F5344CB8AC3E}">
        <p14:creationId xmlns:p14="http://schemas.microsoft.com/office/powerpoint/2010/main" val="34153099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uvarlatılmış Dikdörtgen 10"/>
          <p:cNvSpPr/>
          <p:nvPr/>
        </p:nvSpPr>
        <p:spPr>
          <a:xfrm>
            <a:off x="251346" y="151982"/>
            <a:ext cx="11572354" cy="76342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2800" b="1" cap="all" dirty="0">
                <a:solidFill>
                  <a:schemeClr val="bg1"/>
                </a:solidFill>
              </a:rPr>
              <a:t>Osteoradyonekroz</a:t>
            </a:r>
            <a:endParaRPr lang="tr-TR" sz="5400" b="1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215" y="-68385"/>
            <a:ext cx="1236785" cy="1236785"/>
          </a:xfrm>
          <a:prstGeom prst="rect">
            <a:avLst/>
          </a:prstGeom>
        </p:spPr>
      </p:pic>
      <p:grpSp>
        <p:nvGrpSpPr>
          <p:cNvPr id="18" name="Grup 17"/>
          <p:cNvGrpSpPr/>
          <p:nvPr/>
        </p:nvGrpSpPr>
        <p:grpSpPr>
          <a:xfrm>
            <a:off x="325485" y="1040647"/>
            <a:ext cx="11248122" cy="2273301"/>
            <a:chOff x="4106471" y="3127291"/>
            <a:chExt cx="3178925" cy="115770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" name="Yuvarlatılmış Dikdörtgen 18"/>
            <p:cNvSpPr/>
            <p:nvPr/>
          </p:nvSpPr>
          <p:spPr>
            <a:xfrm>
              <a:off x="4106471" y="3127291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Yuvarlatılmış Dikdörtgen 4"/>
            <p:cNvSpPr txBox="1"/>
            <p:nvPr/>
          </p:nvSpPr>
          <p:spPr>
            <a:xfrm>
              <a:off x="4225088" y="3203072"/>
              <a:ext cx="2991090" cy="9946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Radyasyona bağlı değişime uğramış kemik</a:t>
              </a:r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Enfeksiyon</a:t>
              </a:r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diş çekimi </a:t>
              </a:r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protez travması ile nekrotik olmaya yatkındır (50gy'den yüksek dozlar)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Kemik nekrozu </a:t>
              </a:r>
              <a:r>
                <a:rPr lang="tr-TR" sz="2200" dirty="0" err="1">
                  <a:solidFill>
                    <a:srgbClr val="0070C0"/>
                  </a:solidFill>
                  <a:ea typeface="Times New Roman" panose="02020603050405020304" pitchFamily="18" charset="0"/>
                </a:rPr>
                <a:t>mandibula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da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maksilladan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daha sık (damarlanma)</a:t>
              </a:r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325484" y="3513119"/>
            <a:ext cx="11248122" cy="3065232"/>
            <a:chOff x="4106471" y="3096538"/>
            <a:chExt cx="3178925" cy="1157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5" name="Yuvarlatılmış Dikdörtgen 24"/>
            <p:cNvSpPr/>
            <p:nvPr/>
          </p:nvSpPr>
          <p:spPr>
            <a:xfrm>
              <a:off x="4106471" y="3096538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Yuvarlatılmış Dikdörtgen 4"/>
            <p:cNvSpPr txBox="1"/>
            <p:nvPr/>
          </p:nvSpPr>
          <p:spPr>
            <a:xfrm>
              <a:off x="4225088" y="3153053"/>
              <a:ext cx="2926420" cy="10446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Osteoradyonekroz, radyasyon terapisi alındıktan sonra herhangi bir zamanda ortaya çıkan, </a:t>
              </a:r>
              <a:r>
                <a:rPr lang="tr-TR" sz="22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en az 3 ay 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süreyle </a:t>
              </a:r>
              <a:r>
                <a:rPr lang="tr-TR" sz="22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açığa çıkmış kemik varlığı 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ile karakterizedir</a:t>
              </a:r>
            </a:p>
            <a:p>
              <a:pPr marL="1714500" lvl="3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Patolojik kırıklar</a:t>
              </a:r>
            </a:p>
            <a:p>
              <a:pPr marL="1714500" lvl="3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Ağrı</a:t>
              </a:r>
            </a:p>
            <a:p>
              <a:pPr marL="1714500" lvl="3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Şişlik </a:t>
              </a:r>
            </a:p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 Tercih edilen görüntüleme yöntemi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  <a:sym typeface="Wingdings" panose="05000000000000000000" pitchFamily="2" charset="2"/>
                </a:rPr>
                <a:t> 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BT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011943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uvarlatılmış Dikdörtgen 10"/>
          <p:cNvSpPr/>
          <p:nvPr/>
        </p:nvSpPr>
        <p:spPr>
          <a:xfrm>
            <a:off x="251346" y="151983"/>
            <a:ext cx="11572354" cy="56821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dirty="0">
                <a:cs typeface="Times New Roman" panose="02020603050405020304" pitchFamily="18" charset="0"/>
              </a:rPr>
              <a:t>Radyolojik Özellikler						Osteoradyonekroz</a:t>
            </a:r>
            <a:endParaRPr lang="tr-TR" sz="3200" dirty="0"/>
          </a:p>
        </p:txBody>
      </p:sp>
      <p:grpSp>
        <p:nvGrpSpPr>
          <p:cNvPr id="16" name="Grup 15"/>
          <p:cNvGrpSpPr/>
          <p:nvPr/>
        </p:nvGrpSpPr>
        <p:grpSpPr>
          <a:xfrm>
            <a:off x="251345" y="1386115"/>
            <a:ext cx="11701169" cy="4699000"/>
            <a:chOff x="4106471" y="3078930"/>
            <a:chExt cx="3178925" cy="113200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9" name="Yuvarlatılmış Dikdörtgen 28"/>
            <p:cNvSpPr/>
            <p:nvPr/>
          </p:nvSpPr>
          <p:spPr>
            <a:xfrm>
              <a:off x="4106471" y="3078930"/>
              <a:ext cx="3178925" cy="1132008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Yuvarlatılmış Dikdörtgen 4"/>
            <p:cNvSpPr txBox="1"/>
            <p:nvPr/>
          </p:nvSpPr>
          <p:spPr>
            <a:xfrm>
              <a:off x="4186857" y="3147604"/>
              <a:ext cx="2925588" cy="9791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Kemiğin görünümündeki değişimler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osteomyelitte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radyasyonla ilgili değişimlerle ve sıklıkla belirgin kemik sklerozu ile aynıdır</a:t>
              </a:r>
            </a:p>
            <a:p>
              <a:pPr lvl="4"/>
              <a:r>
                <a:rPr lang="tr-TR" sz="22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Sekestr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endParaRPr lang="tr-TR" sz="4000" b="1" dirty="0">
                <a:ea typeface="Times New Roman" panose="02020603050405020304" pitchFamily="18" charset="0"/>
              </a:endParaRPr>
            </a:p>
            <a:p>
              <a:pPr lvl="4"/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Periost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Reaksiyonu</a:t>
              </a:r>
            </a:p>
            <a:p>
              <a:pPr lvl="4"/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Patolojik Kırık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osteoradyonekrozun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radyolojik olarak tanılanması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sekestr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biçimindeki ölü kemiğin tanımlanmasına dayanmaktadır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Osteomiyelitte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çoğu olguda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periosteal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kemik reaksiyonu yoktur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Patolojik bir kırığın varlığı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osteoradyonekrozu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düşündürür</a:t>
              </a:r>
              <a:endParaRPr lang="tr-TR" sz="2200" dirty="0">
                <a:solidFill>
                  <a:schemeClr val="tx1"/>
                </a:solidFill>
                <a:ea typeface="Times New Roman" panose="02020603050405020304" pitchFamily="18" charset="0"/>
              </a:endParaRPr>
            </a:p>
          </p:txBody>
        </p:sp>
      </p:grpSp>
      <p:sp>
        <p:nvSpPr>
          <p:cNvPr id="26" name="Eksi İşareti 6">
            <a:extLst>
              <a:ext uri="{FF2B5EF4-FFF2-40B4-BE49-F238E27FC236}">
                <a16:creationId xmlns:a16="http://schemas.microsoft.com/office/drawing/2014/main" id="{FBDECA1F-4232-48BF-BD4F-C7F9B1F3C2A1}"/>
              </a:ext>
            </a:extLst>
          </p:cNvPr>
          <p:cNvSpPr/>
          <p:nvPr/>
        </p:nvSpPr>
        <p:spPr>
          <a:xfrm>
            <a:off x="4673905" y="3116609"/>
            <a:ext cx="327992" cy="42583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7" name="Artı İşareti 4">
            <a:extLst>
              <a:ext uri="{FF2B5EF4-FFF2-40B4-BE49-F238E27FC236}">
                <a16:creationId xmlns:a16="http://schemas.microsoft.com/office/drawing/2014/main" id="{9B0A022E-D933-4AF0-85FB-FA5E8BC552AE}"/>
              </a:ext>
            </a:extLst>
          </p:cNvPr>
          <p:cNvSpPr/>
          <p:nvPr/>
        </p:nvSpPr>
        <p:spPr>
          <a:xfrm>
            <a:off x="4037297" y="3503486"/>
            <a:ext cx="417444" cy="3478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Artı İşareti 4">
            <a:extLst>
              <a:ext uri="{FF2B5EF4-FFF2-40B4-BE49-F238E27FC236}">
                <a16:creationId xmlns:a16="http://schemas.microsoft.com/office/drawing/2014/main" id="{9B0A022E-D933-4AF0-85FB-FA5E8BC552AE}"/>
              </a:ext>
            </a:extLst>
          </p:cNvPr>
          <p:cNvSpPr/>
          <p:nvPr/>
        </p:nvSpPr>
        <p:spPr>
          <a:xfrm>
            <a:off x="3400050" y="2862125"/>
            <a:ext cx="417444" cy="3478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24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248152-0506-9FD7-B21A-F7AA619A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032" y="2152413"/>
            <a:ext cx="4871936" cy="2553173"/>
          </a:xfrm>
        </p:spPr>
        <p:txBody>
          <a:bodyPr>
            <a:noAutofit/>
          </a:bodyPr>
          <a:lstStyle/>
          <a:p>
            <a:pPr algn="ctr"/>
            <a:r>
              <a:rPr lang="tr-TR" sz="6000" b="1" dirty="0"/>
              <a:t>RADYOGRAFİK</a:t>
            </a:r>
            <a:br>
              <a:rPr lang="tr-TR" sz="6000" b="1" dirty="0"/>
            </a:br>
            <a:r>
              <a:rPr lang="tr-TR" sz="6000" b="1" dirty="0"/>
              <a:t>YORUMLAMA </a:t>
            </a:r>
            <a:br>
              <a:rPr lang="tr-TR" sz="6000" b="1" dirty="0"/>
            </a:br>
            <a:r>
              <a:rPr lang="tr-TR" sz="6000" b="1" dirty="0"/>
              <a:t>İLKELERİ</a:t>
            </a:r>
          </a:p>
        </p:txBody>
      </p:sp>
    </p:spTree>
    <p:extLst>
      <p:ext uri="{BB962C8B-B14F-4D97-AF65-F5344CB8AC3E}">
        <p14:creationId xmlns:p14="http://schemas.microsoft.com/office/powerpoint/2010/main" val="52958335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uvarlatılmış Dikdörtgen 10"/>
          <p:cNvSpPr/>
          <p:nvPr/>
        </p:nvSpPr>
        <p:spPr>
          <a:xfrm>
            <a:off x="251346" y="151982"/>
            <a:ext cx="11572354" cy="76342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cap="all" dirty="0">
                <a:solidFill>
                  <a:schemeClr val="bg1"/>
                </a:solidFill>
              </a:rPr>
              <a:t>Çenelerİn </a:t>
            </a:r>
            <a:r>
              <a:rPr lang="tr-TR" sz="3200" b="1" cap="all" dirty="0" err="1">
                <a:solidFill>
                  <a:schemeClr val="bg1"/>
                </a:solidFill>
              </a:rPr>
              <a:t>bİfosfonata</a:t>
            </a:r>
            <a:r>
              <a:rPr lang="tr-TR" sz="3200" b="1" cap="all" dirty="0">
                <a:solidFill>
                  <a:schemeClr val="bg1"/>
                </a:solidFill>
              </a:rPr>
              <a:t> bağlı </a:t>
            </a:r>
            <a:r>
              <a:rPr lang="tr-TR" sz="3200" b="1" cap="all" dirty="0" err="1">
                <a:solidFill>
                  <a:schemeClr val="bg1"/>
                </a:solidFill>
              </a:rPr>
              <a:t>osteonekrozu</a:t>
            </a:r>
            <a:endParaRPr lang="tr-TR" sz="6600" b="1" dirty="0">
              <a:solidFill>
                <a:schemeClr val="bg1"/>
              </a:solidFill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325485" y="1040647"/>
            <a:ext cx="11248122" cy="2297584"/>
            <a:chOff x="4106471" y="3127291"/>
            <a:chExt cx="3178925" cy="115770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" name="Yuvarlatılmış Dikdörtgen 18"/>
            <p:cNvSpPr/>
            <p:nvPr/>
          </p:nvSpPr>
          <p:spPr>
            <a:xfrm>
              <a:off x="4106471" y="3127291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Yuvarlatılmış Dikdörtgen 4"/>
            <p:cNvSpPr txBox="1"/>
            <p:nvPr/>
          </p:nvSpPr>
          <p:spPr>
            <a:xfrm>
              <a:off x="4225088" y="3203072"/>
              <a:ext cx="2991090" cy="9946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Bifosfonatlar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 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osteoklastları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 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inhibe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ederek  kemik metabolizmasını zayıflatmada rol oynayan, güçlü sentetik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pirofosfat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analoglarıdır </a:t>
              </a:r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Multiple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myeloma</a:t>
              </a:r>
              <a:endParaRPr lang="tr-TR" sz="2200" dirty="0">
                <a:solidFill>
                  <a:srgbClr val="000000"/>
                </a:solidFill>
                <a:ea typeface="Times New Roman" panose="02020603050405020304" pitchFamily="18" charset="0"/>
              </a:endParaRPr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Malign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hiperkalsemi</a:t>
              </a:r>
              <a:endParaRPr lang="tr-TR" sz="2200" dirty="0">
                <a:solidFill>
                  <a:srgbClr val="000000"/>
                </a:solidFill>
                <a:ea typeface="Times New Roman" panose="02020603050405020304" pitchFamily="18" charset="0"/>
              </a:endParaRPr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Metastatik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kemik tümörleri </a:t>
              </a:r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Osteoporoz</a:t>
              </a:r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251346" y="3519769"/>
            <a:ext cx="11322260" cy="2870146"/>
            <a:chOff x="4106471" y="3096538"/>
            <a:chExt cx="3178925" cy="1157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5" name="Yuvarlatılmış Dikdörtgen 24"/>
            <p:cNvSpPr/>
            <p:nvPr/>
          </p:nvSpPr>
          <p:spPr>
            <a:xfrm>
              <a:off x="4106471" y="3096538"/>
              <a:ext cx="3178925" cy="1157709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Yuvarlatılmış Dikdörtgen 4"/>
            <p:cNvSpPr txBox="1"/>
            <p:nvPr/>
          </p:nvSpPr>
          <p:spPr>
            <a:xfrm>
              <a:off x="4225088" y="3153053"/>
              <a:ext cx="2926420" cy="10446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tr-TR" sz="2200" dirty="0">
                  <a:cs typeface="Segoe UI Semibold" panose="020B0702040204020203" pitchFamily="34" charset="0"/>
                </a:rPr>
                <a:t>Antirezorptif veya </a:t>
              </a:r>
              <a:r>
                <a:rPr lang="tr-TR" sz="2200" dirty="0" err="1">
                  <a:cs typeface="Segoe UI Semibold" panose="020B0702040204020203" pitchFamily="34" charset="0"/>
                </a:rPr>
                <a:t>antianjiyojenik</a:t>
              </a:r>
              <a:r>
                <a:rPr lang="tr-TR" sz="2200" dirty="0">
                  <a:cs typeface="Segoe UI Semibold" panose="020B0702040204020203" pitchFamily="34" charset="0"/>
                </a:rPr>
                <a:t> ilaç alan hastalarda </a:t>
              </a:r>
              <a:r>
                <a:rPr lang="tr-TR" sz="2200" dirty="0">
                  <a:solidFill>
                    <a:srgbClr val="0070C0"/>
                  </a:solidFill>
                  <a:cs typeface="Segoe UI Semibold" panose="020B0702040204020203" pitchFamily="34" charset="0"/>
                </a:rPr>
                <a:t>8 haftadan uzun süre </a:t>
              </a:r>
              <a:r>
                <a:rPr lang="tr-TR" sz="2200" dirty="0">
                  <a:cs typeface="Segoe UI Semibold" panose="020B0702040204020203" pitchFamily="34" charset="0"/>
                </a:rPr>
                <a:t>devam eden, </a:t>
              </a:r>
              <a:r>
                <a:rPr lang="tr-TR" sz="2200" dirty="0" err="1">
                  <a:solidFill>
                    <a:srgbClr val="0070C0"/>
                  </a:solidFill>
                  <a:cs typeface="Segoe UI Semibold" panose="020B0702040204020203" pitchFamily="34" charset="0"/>
                </a:rPr>
                <a:t>maksillofasiyal</a:t>
              </a:r>
              <a:r>
                <a:rPr lang="tr-TR" sz="2200" dirty="0">
                  <a:solidFill>
                    <a:srgbClr val="0070C0"/>
                  </a:solidFill>
                  <a:cs typeface="Segoe UI Semibold" panose="020B0702040204020203" pitchFamily="34" charset="0"/>
                </a:rPr>
                <a:t> alanda mevcut olan nekrotik kemikl</a:t>
              </a:r>
              <a:r>
                <a:rPr lang="tr-TR" sz="2200" dirty="0">
                  <a:cs typeface="Segoe UI Semibold" panose="020B0702040204020203" pitchFamily="34" charset="0"/>
                </a:rPr>
                <a:t>e karakterize durumdur</a:t>
              </a:r>
            </a:p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Osteoporozu önlemek veya tedavi etmek için kullanılan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bifosfonatlarda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görüldüğü gibi, çene nekrozuna neden olabilen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antirezorptif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(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denosumab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) ve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antianjiyogenik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ilaçlardan dolayı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Bronj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tr-TR" sz="2200" dirty="0" err="1">
                  <a:solidFill>
                    <a:srgbClr val="0070C0"/>
                  </a:solidFill>
                  <a:ea typeface="Times New Roman" panose="02020603050405020304" pitchFamily="18" charset="0"/>
                </a:rPr>
                <a:t>Mronj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olarak değişmiştir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283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uvarlatılmış Dikdörtgen 10"/>
          <p:cNvSpPr/>
          <p:nvPr/>
        </p:nvSpPr>
        <p:spPr>
          <a:xfrm>
            <a:off x="122284" y="151983"/>
            <a:ext cx="12009602" cy="56821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2800" b="1" dirty="0">
                <a:cs typeface="Times New Roman" panose="02020603050405020304" pitchFamily="18" charset="0"/>
              </a:rPr>
              <a:t>    Çenelerin </a:t>
            </a:r>
            <a:r>
              <a:rPr lang="tr-TR" sz="2800" b="1" dirty="0" err="1">
                <a:cs typeface="Times New Roman" panose="02020603050405020304" pitchFamily="18" charset="0"/>
              </a:rPr>
              <a:t>Bifosfonata</a:t>
            </a:r>
            <a:r>
              <a:rPr lang="tr-TR" sz="2800" b="1" dirty="0">
                <a:cs typeface="Times New Roman" panose="02020603050405020304" pitchFamily="18" charset="0"/>
              </a:rPr>
              <a:t> Bağlı </a:t>
            </a:r>
            <a:r>
              <a:rPr lang="tr-TR" sz="2800" b="1" dirty="0" err="1">
                <a:cs typeface="Times New Roman" panose="02020603050405020304" pitchFamily="18" charset="0"/>
              </a:rPr>
              <a:t>Osteonekrozu</a:t>
            </a:r>
            <a:r>
              <a:rPr lang="tr-TR" sz="2800" b="1" dirty="0">
                <a:cs typeface="Times New Roman" panose="02020603050405020304" pitchFamily="18" charset="0"/>
              </a:rPr>
              <a:t> 		MRONJ</a:t>
            </a:r>
          </a:p>
          <a:p>
            <a:pPr algn="ctr"/>
            <a:endParaRPr lang="tr-TR" sz="2800" b="1" dirty="0"/>
          </a:p>
        </p:txBody>
      </p:sp>
      <p:grpSp>
        <p:nvGrpSpPr>
          <p:cNvPr id="16" name="Grup 15"/>
          <p:cNvGrpSpPr/>
          <p:nvPr/>
        </p:nvGrpSpPr>
        <p:grpSpPr>
          <a:xfrm>
            <a:off x="148033" y="1713892"/>
            <a:ext cx="6354716" cy="3892250"/>
            <a:chOff x="4106471" y="3078930"/>
            <a:chExt cx="3178925" cy="113200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9" name="Yuvarlatılmış Dikdörtgen 28"/>
            <p:cNvSpPr/>
            <p:nvPr/>
          </p:nvSpPr>
          <p:spPr>
            <a:xfrm>
              <a:off x="4106471" y="3078930"/>
              <a:ext cx="3178925" cy="1132008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Yuvarlatılmış Dikdörtgen 4"/>
            <p:cNvSpPr txBox="1"/>
            <p:nvPr/>
          </p:nvSpPr>
          <p:spPr>
            <a:xfrm>
              <a:off x="4186857" y="3147604"/>
              <a:ext cx="2925588" cy="9791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tr-TR" sz="22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Klinik Özellikler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tr-TR" sz="22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Mandibula </a:t>
              </a:r>
              <a:r>
                <a:rPr lang="tr-TR" sz="2200" dirty="0" err="1">
                  <a:solidFill>
                    <a:srgbClr val="0070C0"/>
                  </a:solidFill>
                  <a:ea typeface="Times New Roman" panose="02020603050405020304" pitchFamily="18" charset="0"/>
                </a:rPr>
                <a:t>posterior</a:t>
              </a:r>
              <a:r>
                <a:rPr lang="tr-TR" sz="22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 ve </a:t>
              </a:r>
              <a:r>
                <a:rPr lang="tr-TR" sz="2200" dirty="0" err="1">
                  <a:solidFill>
                    <a:srgbClr val="0070C0"/>
                  </a:solidFill>
                  <a:ea typeface="Times New Roman" panose="02020603050405020304" pitchFamily="18" charset="0"/>
                </a:rPr>
                <a:t>maksilla</a:t>
              </a:r>
              <a:endParaRPr lang="tr-TR" sz="2200" dirty="0">
                <a:solidFill>
                  <a:srgbClr val="0070C0"/>
                </a:solidFill>
                <a:ea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İnvaziv bir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dental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cerrahi işlem sonrasında hastalarda tipik </a:t>
              </a:r>
              <a:r>
                <a:rPr lang="tr-TR" sz="22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açığa çıkmış bir kemik a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lanı vardır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Protez travmasına bağlı ve kendiliğinden gelişen olgular da ortaya çıkmıştır </a:t>
              </a:r>
              <a:endParaRPr lang="tr-TR" sz="2200" dirty="0">
                <a:ea typeface="Times New Roman" panose="02020603050405020304" pitchFamily="18" charset="0"/>
              </a:endParaRPr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6714229" y="1735664"/>
            <a:ext cx="5307375" cy="3816050"/>
            <a:chOff x="3983989" y="3055923"/>
            <a:chExt cx="3178925" cy="113200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4" name="Yuvarlatılmış Dikdörtgen 13"/>
            <p:cNvSpPr/>
            <p:nvPr/>
          </p:nvSpPr>
          <p:spPr>
            <a:xfrm>
              <a:off x="3983989" y="3055923"/>
              <a:ext cx="3178925" cy="1132008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Yuvarlatılmış Dikdörtgen 4"/>
            <p:cNvSpPr txBox="1"/>
            <p:nvPr/>
          </p:nvSpPr>
          <p:spPr>
            <a:xfrm>
              <a:off x="4110657" y="3095291"/>
              <a:ext cx="2925588" cy="9791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tr-TR" sz="22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Radyolojik Özellikler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Sekestr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Kemik sklerozun da artış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Periodontal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membran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aralığında genişleme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Lamina </a:t>
              </a:r>
              <a:r>
                <a:rPr lang="tr-TR" sz="22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durada</a:t>
              </a:r>
              <a:r>
                <a:rPr lang="tr-TR" sz="2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kalınlaşma</a:t>
              </a:r>
              <a:endParaRPr lang="tr-TR" sz="2200" dirty="0"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844812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144233" y="107424"/>
            <a:ext cx="11847879" cy="685687"/>
            <a:chOff x="0" y="892"/>
            <a:chExt cx="11125685" cy="913507"/>
          </a:xfrm>
        </p:grpSpPr>
        <p:sp>
          <p:nvSpPr>
            <p:cNvPr id="11" name="Yuvarlatılmış Dikdörtgen 10"/>
            <p:cNvSpPr/>
            <p:nvPr/>
          </p:nvSpPr>
          <p:spPr>
            <a:xfrm>
              <a:off x="0" y="892"/>
              <a:ext cx="11125685" cy="9135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Yuvarlatılmış Dikdörtgen 4"/>
            <p:cNvSpPr txBox="1"/>
            <p:nvPr/>
          </p:nvSpPr>
          <p:spPr>
            <a:xfrm>
              <a:off x="44594" y="45486"/>
              <a:ext cx="11036497" cy="824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dirty="0"/>
                <a:t>Çenelerin </a:t>
              </a:r>
              <a:r>
                <a:rPr lang="tr-TR" sz="3200" dirty="0" err="1"/>
                <a:t>Bifosfonata</a:t>
              </a:r>
              <a:r>
                <a:rPr lang="tr-TR" sz="3200" dirty="0"/>
                <a:t> Bağlı </a:t>
              </a:r>
              <a:r>
                <a:rPr lang="tr-TR" sz="3200" dirty="0" err="1"/>
                <a:t>Osteonekrozu</a:t>
              </a:r>
              <a:endParaRPr lang="tr-TR" sz="3200" dirty="0"/>
            </a:p>
          </p:txBody>
        </p:sp>
      </p:grpSp>
      <p:sp>
        <p:nvSpPr>
          <p:cNvPr id="13" name="Yuvarlatılmış Dikdörtgen 12"/>
          <p:cNvSpPr/>
          <p:nvPr/>
        </p:nvSpPr>
        <p:spPr>
          <a:xfrm>
            <a:off x="328544" y="1779449"/>
            <a:ext cx="11534911" cy="3299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Çoğu zaman klinik olarak açığa çıkmış kemik ile ilgili belirgin hiçbir görüntü bulgusu yoktur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Diğer olgularda </a:t>
            </a:r>
            <a:r>
              <a:rPr lang="tr-TR" sz="2400" dirty="0">
                <a:solidFill>
                  <a:srgbClr val="0070C0"/>
                </a:solidFill>
                <a:ea typeface="Times New Roman" panose="02020603050405020304" pitchFamily="18" charset="0"/>
              </a:rPr>
              <a:t>osteoradyonekroz</a:t>
            </a:r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dan ya da </a:t>
            </a:r>
            <a:r>
              <a:rPr lang="tr-TR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sekester</a:t>
            </a:r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oluşumu bulunan </a:t>
            </a:r>
            <a:r>
              <a:rPr lang="tr-TR" sz="2400" dirty="0">
                <a:solidFill>
                  <a:srgbClr val="0070C0"/>
                </a:solidFill>
                <a:ea typeface="Times New Roman" panose="02020603050405020304" pitchFamily="18" charset="0"/>
              </a:rPr>
              <a:t>kronik </a:t>
            </a:r>
            <a:r>
              <a:rPr lang="tr-TR" sz="24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osteomiyelit</a:t>
            </a:r>
            <a:r>
              <a:rPr lang="tr-TR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ten</a:t>
            </a:r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ayırt edilemez</a:t>
            </a: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/>
                </a:solidFill>
                <a:ea typeface="Times New Roman" panose="02020603050405020304" pitchFamily="18" charset="0"/>
              </a:rPr>
              <a:t>Kemik sklerozunda artış </a:t>
            </a: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PDL aralığında genişleme</a:t>
            </a: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Lamina </a:t>
            </a:r>
            <a:r>
              <a:rPr lang="tr-TR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durada</a:t>
            </a:r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kalınlaşmayı kapsar</a:t>
            </a:r>
            <a:endParaRPr lang="tr-TR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1794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144233" y="107424"/>
            <a:ext cx="11847879" cy="685687"/>
            <a:chOff x="0" y="892"/>
            <a:chExt cx="11125685" cy="913507"/>
          </a:xfrm>
        </p:grpSpPr>
        <p:sp>
          <p:nvSpPr>
            <p:cNvPr id="11" name="Yuvarlatılmış Dikdörtgen 10"/>
            <p:cNvSpPr/>
            <p:nvPr/>
          </p:nvSpPr>
          <p:spPr>
            <a:xfrm>
              <a:off x="0" y="892"/>
              <a:ext cx="11125685" cy="9135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Yuvarlatılmış Dikdörtgen 4"/>
            <p:cNvSpPr txBox="1"/>
            <p:nvPr/>
          </p:nvSpPr>
          <p:spPr>
            <a:xfrm>
              <a:off x="44594" y="45486"/>
              <a:ext cx="11036497" cy="824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dirty="0"/>
                <a:t>Perikoronit</a:t>
              </a:r>
            </a:p>
          </p:txBody>
        </p:sp>
      </p:grpSp>
      <p:sp>
        <p:nvSpPr>
          <p:cNvPr id="13" name="Yuvarlatılmış Dikdörtgen 12"/>
          <p:cNvSpPr/>
          <p:nvPr/>
        </p:nvSpPr>
        <p:spPr>
          <a:xfrm>
            <a:off x="505730" y="2092901"/>
            <a:ext cx="5884184" cy="9514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Kısmi sürmüş bir dişin kronunu çevreleyen dokuların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inflamasyonu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7701504" y="2131001"/>
            <a:ext cx="4089401" cy="9133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Genç Erişkinler </a:t>
            </a:r>
          </a:p>
          <a:p>
            <a:pPr lvl="0">
              <a:defRPr/>
            </a:pP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Mandibuler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üçüncü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molarlar</a:t>
            </a:r>
            <a:endParaRPr lang="tr-TR" sz="22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191722" y="3779328"/>
            <a:ext cx="9554483" cy="16037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Kronun sürmüş bölümünü saran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gingiva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, yumuşak doku altına besin/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mikrobiyal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artık biriktiğinde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inflame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Gingivada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şişlik oluşur ve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sekonder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olarak karşıt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oklüzyon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tarafından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travmatize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edilebilir</a:t>
            </a:r>
          </a:p>
        </p:txBody>
      </p:sp>
      <p:sp>
        <p:nvSpPr>
          <p:cNvPr id="15" name="Yuvarlatılmış Dikdörtgen 14"/>
          <p:cNvSpPr/>
          <p:nvPr/>
        </p:nvSpPr>
        <p:spPr>
          <a:xfrm>
            <a:off x="10103125" y="3779328"/>
            <a:ext cx="1841499" cy="16373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Ağrı </a:t>
            </a:r>
          </a:p>
          <a:p>
            <a:pPr lvl="0" algn="ctr">
              <a:defRPr/>
            </a:pPr>
            <a:r>
              <a:rPr lang="tr-TR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Şişlik</a:t>
            </a:r>
          </a:p>
          <a:p>
            <a:pPr lvl="0" algn="ctr">
              <a:defRPr/>
            </a:pPr>
            <a:r>
              <a:rPr lang="tr-TR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Trismus</a:t>
            </a:r>
            <a:endParaRPr lang="tr-TR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4312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144233" y="107424"/>
            <a:ext cx="11847879" cy="685687"/>
            <a:chOff x="0" y="892"/>
            <a:chExt cx="11125685" cy="913507"/>
          </a:xfrm>
        </p:grpSpPr>
        <p:sp>
          <p:nvSpPr>
            <p:cNvPr id="11" name="Yuvarlatılmış Dikdörtgen 10"/>
            <p:cNvSpPr/>
            <p:nvPr/>
          </p:nvSpPr>
          <p:spPr>
            <a:xfrm>
              <a:off x="0" y="892"/>
              <a:ext cx="11125685" cy="9135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Yuvarlatılmış Dikdörtgen 4"/>
            <p:cNvSpPr txBox="1"/>
            <p:nvPr/>
          </p:nvSpPr>
          <p:spPr>
            <a:xfrm>
              <a:off x="44594" y="45486"/>
              <a:ext cx="11036497" cy="824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/>
                <a:t>Radyolojik Görünüm						Perikoronit</a:t>
              </a:r>
            </a:p>
          </p:txBody>
        </p:sp>
      </p:grpSp>
      <p:sp>
        <p:nvSpPr>
          <p:cNvPr id="13" name="Yuvarlatılmış Dikdörtgen 12"/>
          <p:cNvSpPr/>
          <p:nvPr/>
        </p:nvSpPr>
        <p:spPr>
          <a:xfrm>
            <a:off x="191722" y="915584"/>
            <a:ext cx="11421383" cy="1155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Yumuşak dokuda sınırlı kaldığında değişiklik görülmez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Ciddi olguların çoğunda 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bölgesel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radyolüsensi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ve 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skleroz</a:t>
            </a:r>
            <a:r>
              <a:rPr lang="tr-TR" sz="2200" dirty="0">
                <a:solidFill>
                  <a:schemeClr val="tx1"/>
                </a:solidFill>
                <a:ea typeface="Times New Roman" panose="02020603050405020304" pitchFamily="18" charset="0"/>
              </a:rPr>
              <a:t>dan </a:t>
            </a:r>
            <a:r>
              <a:rPr lang="tr-TR" sz="2200" dirty="0" err="1">
                <a:solidFill>
                  <a:schemeClr val="tx1"/>
                </a:solidFill>
                <a:ea typeface="Times New Roman" panose="02020603050405020304" pitchFamily="18" charset="0"/>
              </a:rPr>
              <a:t>osteomyelite</a:t>
            </a:r>
            <a:r>
              <a:rPr lang="tr-TR" sz="22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kadar değişkenlik gösterebilir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144233" y="2193904"/>
            <a:ext cx="11547023" cy="45243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200"/>
              </a:spcAft>
              <a:defRPr/>
            </a:pP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Yerleşim: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Merkez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folikuler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boşluk üzerinde halen kemiğe gömülü olan dişin kron  kısmında ya da kemiğe yakın komşulukta olabilir</a:t>
            </a:r>
          </a:p>
          <a:p>
            <a:pPr lvl="0">
              <a:spcAft>
                <a:spcPts val="1200"/>
              </a:spcAft>
              <a:defRPr/>
            </a:pP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Perifer: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Belirgin değil - aşamalı geçiş </a:t>
            </a:r>
          </a:p>
          <a:p>
            <a:pPr lvl="0">
              <a:spcAft>
                <a:spcPts val="1200"/>
              </a:spcAft>
              <a:defRPr/>
            </a:pP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İç yapı: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Foliküler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boşluğu genişleten kronun hemen komşuluğunda kemik kaybı alanı ya da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radyolüsensi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görülebilir</a:t>
            </a:r>
          </a:p>
        </p:txBody>
      </p:sp>
    </p:spTree>
    <p:extLst>
      <p:ext uri="{BB962C8B-B14F-4D97-AF65-F5344CB8AC3E}">
        <p14:creationId xmlns:p14="http://schemas.microsoft.com/office/powerpoint/2010/main" val="16739359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144233" y="107424"/>
            <a:ext cx="11847879" cy="685687"/>
            <a:chOff x="0" y="892"/>
            <a:chExt cx="11125685" cy="913507"/>
          </a:xfrm>
        </p:grpSpPr>
        <p:sp>
          <p:nvSpPr>
            <p:cNvPr id="11" name="Yuvarlatılmış Dikdörtgen 10"/>
            <p:cNvSpPr/>
            <p:nvPr/>
          </p:nvSpPr>
          <p:spPr>
            <a:xfrm>
              <a:off x="0" y="892"/>
              <a:ext cx="11125685" cy="9135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Yuvarlatılmış Dikdörtgen 4"/>
            <p:cNvSpPr txBox="1"/>
            <p:nvPr/>
          </p:nvSpPr>
          <p:spPr>
            <a:xfrm>
              <a:off x="44594" y="45486"/>
              <a:ext cx="11036497" cy="824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/>
                <a:t>Radyolojik Görünüm						Perikoronit</a:t>
              </a:r>
            </a:p>
          </p:txBody>
        </p:sp>
      </p:grpSp>
      <p:sp>
        <p:nvSpPr>
          <p:cNvPr id="13" name="Yuvarlatılmış Dikdörtgen 12"/>
          <p:cNvSpPr/>
          <p:nvPr/>
        </p:nvSpPr>
        <p:spPr>
          <a:xfrm>
            <a:off x="365893" y="1138741"/>
            <a:ext cx="11247212" cy="11558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Yumuşak dokuda sınırlı kaldığında değişiklik görülmez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Ciddi olguların çoğunda bölgesel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radyolüsensi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ve </a:t>
            </a:r>
            <a:r>
              <a:rPr lang="tr-TR" sz="2200" dirty="0">
                <a:solidFill>
                  <a:schemeClr val="tx1"/>
                </a:solidFill>
                <a:ea typeface="Times New Roman" panose="02020603050405020304" pitchFamily="18" charset="0"/>
              </a:rPr>
              <a:t>sklerozdan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osteomyelite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kadar değişkenlik gösterebilir</a:t>
            </a:r>
          </a:p>
        </p:txBody>
      </p:sp>
      <p:sp>
        <p:nvSpPr>
          <p:cNvPr id="18" name="Yuvarlatılmış Dikdörtgen 17"/>
          <p:cNvSpPr/>
          <p:nvPr/>
        </p:nvSpPr>
        <p:spPr>
          <a:xfrm>
            <a:off x="365893" y="2684055"/>
            <a:ext cx="11247211" cy="3470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200"/>
              </a:spcAft>
              <a:defRPr/>
            </a:pP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Çevre Yapılara Etkiler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Çevredeki kemikte 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tipik skleroz 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ve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rarefaksiyon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özellikleri 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ortaya çıkarabilir</a:t>
            </a:r>
          </a:p>
          <a:p>
            <a:pPr lvl="0">
              <a:spcAft>
                <a:spcPts val="1200"/>
              </a:spcAft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Geniş çapta olgularda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inferior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kortekste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ramusun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posterior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sınırı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nda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mandibulanın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koronoid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çentiği bo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yunca </a:t>
            </a:r>
            <a:r>
              <a:rPr lang="tr-TR" sz="22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periosteal</a:t>
            </a:r>
            <a:r>
              <a:rPr lang="tr-TR" sz="2200" dirty="0">
                <a:solidFill>
                  <a:srgbClr val="C00000"/>
                </a:solidFill>
                <a:ea typeface="Times New Roman" panose="02020603050405020304" pitchFamily="18" charset="0"/>
              </a:rPr>
              <a:t> yeni kemik yapımı belirti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leri görülebilir</a:t>
            </a:r>
          </a:p>
        </p:txBody>
      </p:sp>
    </p:spTree>
    <p:extLst>
      <p:ext uri="{BB962C8B-B14F-4D97-AF65-F5344CB8AC3E}">
        <p14:creationId xmlns:p14="http://schemas.microsoft.com/office/powerpoint/2010/main" val="38012968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EACF5F-128F-63D6-5593-2DBD8FC5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600" b="1" u="sng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7AB11C-25A9-FCB4-3570-1240CB8E2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4853"/>
            <a:ext cx="10515600" cy="3127375"/>
          </a:xfrm>
        </p:spPr>
        <p:txBody>
          <a:bodyPr>
            <a:normAutofit/>
          </a:bodyPr>
          <a:lstStyle/>
          <a:p>
            <a:pPr algn="ctr"/>
            <a:r>
              <a:rPr lang="tr-TR" sz="3600" dirty="0"/>
              <a:t>İleri Görüntüleme</a:t>
            </a:r>
          </a:p>
          <a:p>
            <a:pPr algn="ctr"/>
            <a:r>
              <a:rPr lang="tr-TR" sz="3600" dirty="0"/>
              <a:t>Biyopsi</a:t>
            </a:r>
          </a:p>
          <a:p>
            <a:pPr algn="ctr"/>
            <a:r>
              <a:rPr lang="tr-TR" sz="3600" dirty="0"/>
              <a:t>Tedavi</a:t>
            </a:r>
          </a:p>
          <a:p>
            <a:pPr algn="ctr"/>
            <a:r>
              <a:rPr lang="tr-TR" sz="3600" dirty="0"/>
              <a:t>Takip</a:t>
            </a:r>
          </a:p>
          <a:p>
            <a:pPr algn="ctr"/>
            <a:r>
              <a:rPr lang="tr-TR" sz="3600" dirty="0" err="1"/>
              <a:t>Konsultasyon</a:t>
            </a:r>
            <a:r>
              <a:rPr lang="tr-TR" sz="3600" dirty="0"/>
              <a:t> ( Radyoloji Uzmanı / Cerrah )</a:t>
            </a:r>
          </a:p>
        </p:txBody>
      </p:sp>
    </p:spTree>
    <p:extLst>
      <p:ext uri="{BB962C8B-B14F-4D97-AF65-F5344CB8AC3E}">
        <p14:creationId xmlns:p14="http://schemas.microsoft.com/office/powerpoint/2010/main" val="359268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F92577-A2BB-8A66-B24B-703EC54D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Uygun Tanı Görüntüleri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99304D-8D33-3493-C56A-412A797EC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43604"/>
          </a:xfrm>
        </p:spPr>
        <p:txBody>
          <a:bodyPr/>
          <a:lstStyle/>
          <a:p>
            <a:r>
              <a:rPr lang="tr-TR" sz="4000" dirty="0"/>
              <a:t>İlgili bölgeyi bütünüyle gösteren, </a:t>
            </a:r>
          </a:p>
          <a:p>
            <a:r>
              <a:rPr lang="tr-TR" sz="4000" dirty="0"/>
              <a:t>Uygun tanı kalitesinde, </a:t>
            </a:r>
          </a:p>
          <a:p>
            <a:r>
              <a:rPr lang="tr-TR" sz="4000" dirty="0"/>
              <a:t>Yeterli sayıda görüntü.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5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7D5DE3-A650-BAD6-38DC-8A6BBEEB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Görüntüde anormal yapıları saptamak ve tanımlamak için önce görüntünün tamamı görsel olarak incelenmelidir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Radyografik görünümler, hastalık süreçlerinin varlığında anatomik ve fizyolojik değişiklikler tarafından yönetilmektedir. Bu nedenle de hastalık mekanizmalarının farkında olmak gerekmektedir</a:t>
            </a:r>
          </a:p>
        </p:txBody>
      </p:sp>
    </p:spTree>
    <p:extLst>
      <p:ext uri="{BB962C8B-B14F-4D97-AF65-F5344CB8AC3E}">
        <p14:creationId xmlns:p14="http://schemas.microsoft.com/office/powerpoint/2010/main" val="1936464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6FAFBC68-5F50-C999-C623-B33105B08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660789"/>
              </p:ext>
            </p:extLst>
          </p:nvPr>
        </p:nvGraphicFramePr>
        <p:xfrm>
          <a:off x="702012" y="262647"/>
          <a:ext cx="10787975" cy="6050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6246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A1F269-7BD4-4036-C86E-1E72C1EB3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0" lvl="5" indent="0">
              <a:buNone/>
            </a:pPr>
            <a:r>
              <a:rPr lang="tr-TR" dirty="0"/>
              <a:t>		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6A09062-1BF2-028A-9BF4-907BCF0897A4}"/>
              </a:ext>
            </a:extLst>
          </p:cNvPr>
          <p:cNvSpPr/>
          <p:nvPr/>
        </p:nvSpPr>
        <p:spPr>
          <a:xfrm>
            <a:off x="4208835" y="204280"/>
            <a:ext cx="3025302" cy="59328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Radyografik Olgu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2773898-DB43-6D0D-D3A9-2F0300158208}"/>
              </a:ext>
            </a:extLst>
          </p:cNvPr>
          <p:cNvSpPr/>
          <p:nvPr/>
        </p:nvSpPr>
        <p:spPr>
          <a:xfrm>
            <a:off x="1536970" y="1047413"/>
            <a:ext cx="3025302" cy="758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Analitik Strateji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8B04ECB-9401-B02F-2F8E-98033A46BEDC}"/>
              </a:ext>
            </a:extLst>
          </p:cNvPr>
          <p:cNvSpPr/>
          <p:nvPr/>
        </p:nvSpPr>
        <p:spPr>
          <a:xfrm>
            <a:off x="6893667" y="1047412"/>
            <a:ext cx="4059677" cy="758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Analitik Olmayan Strateji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F94792A-CFA2-A455-BDAF-BB1EF7FFDAF1}"/>
              </a:ext>
            </a:extLst>
          </p:cNvPr>
          <p:cNvSpPr/>
          <p:nvPr/>
        </p:nvSpPr>
        <p:spPr>
          <a:xfrm>
            <a:off x="1536970" y="2075470"/>
            <a:ext cx="3025302" cy="2362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u="sng" dirty="0"/>
              <a:t>Lezyonun Özellikleri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b="1" dirty="0"/>
              <a:t>Yerleşim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b="1" dirty="0"/>
              <a:t>Sınırlar ve Biçim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b="1" dirty="0"/>
              <a:t>İçyapı Analizi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b="1" dirty="0"/>
              <a:t>Çevre Yapılara Etkisi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A0FB274-78D5-DFA5-5C8F-F86DBE89BB9F}"/>
              </a:ext>
            </a:extLst>
          </p:cNvPr>
          <p:cNvSpPr/>
          <p:nvPr/>
        </p:nvSpPr>
        <p:spPr>
          <a:xfrm>
            <a:off x="1536970" y="4626397"/>
            <a:ext cx="3093396" cy="1361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Normal ya da Anormal ?</a:t>
            </a:r>
          </a:p>
          <a:p>
            <a:pPr algn="ctr"/>
            <a:r>
              <a:rPr lang="tr-TR" dirty="0"/>
              <a:t>Kazanılmış ya da Gelişimsel ?</a:t>
            </a:r>
          </a:p>
          <a:p>
            <a:pPr algn="ctr"/>
            <a:r>
              <a:rPr lang="tr-TR" dirty="0"/>
              <a:t>Hastalığın Sınıflandırılması ?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59C6F152-FC62-91D9-9C1E-3CFAD65307E4}"/>
              </a:ext>
            </a:extLst>
          </p:cNvPr>
          <p:cNvSpPr/>
          <p:nvPr/>
        </p:nvSpPr>
        <p:spPr>
          <a:xfrm>
            <a:off x="3952672" y="6130164"/>
            <a:ext cx="4286655" cy="59328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Son Yorumlama</a:t>
            </a:r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A41A0458-F658-F030-7F27-694835E3283B}"/>
              </a:ext>
            </a:extLst>
          </p:cNvPr>
          <p:cNvCxnSpPr>
            <a:cxnSpLocks/>
          </p:cNvCxnSpPr>
          <p:nvPr/>
        </p:nvCxnSpPr>
        <p:spPr>
          <a:xfrm flipH="1">
            <a:off x="7140102" y="1948164"/>
            <a:ext cx="1783403" cy="3888432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A2A147AB-2107-DF80-7A29-9DAC010F2139}"/>
              </a:ext>
            </a:extLst>
          </p:cNvPr>
          <p:cNvCxnSpPr>
            <a:cxnSpLocks/>
          </p:cNvCxnSpPr>
          <p:nvPr/>
        </p:nvCxnSpPr>
        <p:spPr>
          <a:xfrm>
            <a:off x="3049621" y="1674050"/>
            <a:ext cx="0" cy="534129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CE07E69E-432E-B9DD-F260-9304F217EA24}"/>
              </a:ext>
            </a:extLst>
          </p:cNvPr>
          <p:cNvCxnSpPr>
            <a:cxnSpLocks/>
          </p:cNvCxnSpPr>
          <p:nvPr/>
        </p:nvCxnSpPr>
        <p:spPr>
          <a:xfrm>
            <a:off x="3056106" y="4318521"/>
            <a:ext cx="0" cy="486943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5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9404EE-F567-D434-12E9-737C1DFF8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7764" y="326214"/>
            <a:ext cx="12887528" cy="1055113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/>
              <a:t>1.ADIM (Anomalinin Yerleşiminin Belirlenmesi)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B8FDC5-2472-B58E-997C-7EE57F436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447" y="1689438"/>
            <a:ext cx="4764932" cy="4351338"/>
          </a:xfrm>
        </p:spPr>
        <p:txBody>
          <a:bodyPr>
            <a:normAutofit/>
          </a:bodyPr>
          <a:lstStyle/>
          <a:p>
            <a:r>
              <a:rPr lang="tr-TR" sz="3600" dirty="0"/>
              <a:t>Bölgesel ya da Genel</a:t>
            </a:r>
          </a:p>
          <a:p>
            <a:r>
              <a:rPr lang="tr-TR" sz="3600" dirty="0"/>
              <a:t>Çenelerdeki Konum</a:t>
            </a:r>
          </a:p>
          <a:p>
            <a:r>
              <a:rPr lang="tr-TR" sz="3600" dirty="0"/>
              <a:t>Tek ya da </a:t>
            </a:r>
            <a:r>
              <a:rPr lang="tr-TR" sz="3600" dirty="0" err="1"/>
              <a:t>Multifokal</a:t>
            </a:r>
            <a:endParaRPr lang="tr-TR" sz="3600" dirty="0"/>
          </a:p>
          <a:p>
            <a:r>
              <a:rPr lang="tr-TR" sz="3600" dirty="0"/>
              <a:t>Boyut</a:t>
            </a:r>
          </a:p>
        </p:txBody>
      </p:sp>
    </p:spTree>
    <p:extLst>
      <p:ext uri="{BB962C8B-B14F-4D97-AF65-F5344CB8AC3E}">
        <p14:creationId xmlns:p14="http://schemas.microsoft.com/office/powerpoint/2010/main" val="317460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BFEF72-0651-516F-01F0-79323793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4"/>
                </a:solidFill>
              </a:rPr>
              <a:t>Bölgesel ya da Genel 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E5B1A5-E870-2D65-28D1-EB6D71891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Anormal bir görünüm, maksillofasiyal bölgenin tüm kemik yapılarını etkilerse, kemiğin metabolik ya da endokrin anomalileri gibi </a:t>
            </a:r>
            <a:r>
              <a:rPr lang="tr-TR" b="1" u="sng" dirty="0"/>
              <a:t>genel</a:t>
            </a:r>
            <a:r>
              <a:rPr lang="tr-TR" dirty="0"/>
              <a:t> hastalık mekanizmaları düşünülür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Eğer anomali </a:t>
            </a:r>
            <a:r>
              <a:rPr lang="tr-TR" b="1" u="sng" dirty="0"/>
              <a:t>bölgesel</a:t>
            </a:r>
            <a:r>
              <a:rPr lang="tr-TR" dirty="0"/>
              <a:t> ise, </a:t>
            </a:r>
            <a:r>
              <a:rPr lang="tr-TR" b="1" u="sng" dirty="0" err="1"/>
              <a:t>unilateral</a:t>
            </a:r>
            <a:r>
              <a:rPr lang="tr-TR" dirty="0"/>
              <a:t> mi yoksa </a:t>
            </a:r>
            <a:r>
              <a:rPr lang="tr-TR" b="1" u="sng" dirty="0"/>
              <a:t>bilateral</a:t>
            </a:r>
            <a:r>
              <a:rPr lang="tr-TR" dirty="0"/>
              <a:t> mi olduğu önemlidir. Normal anatomik varyasyonlar genellikle bilateraldir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0321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C0FBD7-C389-57E1-9FB6-4096FFA1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15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b="1" dirty="0" err="1"/>
              <a:t>Örn</a:t>
            </a:r>
            <a:r>
              <a:rPr lang="tr-TR" b="1" dirty="0"/>
              <a:t>. Bilateral </a:t>
            </a:r>
            <a:r>
              <a:rPr lang="tr-TR" b="1" dirty="0" err="1"/>
              <a:t>submandibuler</a:t>
            </a:r>
            <a:r>
              <a:rPr lang="tr-TR" b="1" dirty="0"/>
              <a:t> </a:t>
            </a:r>
            <a:r>
              <a:rPr lang="tr-TR" b="1" dirty="0" err="1"/>
              <a:t>radyolusensi</a:t>
            </a:r>
            <a:r>
              <a:rPr lang="tr-TR" b="1" dirty="0"/>
              <a:t> derin </a:t>
            </a:r>
            <a:r>
              <a:rPr lang="tr-TR" b="1" dirty="0" err="1"/>
              <a:t>submandibular</a:t>
            </a:r>
            <a:r>
              <a:rPr lang="tr-TR" b="1" dirty="0"/>
              <a:t> fossa gibi anatomiyi gösterebilir.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8FBF28B-CFAC-87BC-38B4-32336BAE1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29" t="31632" r="41277" b="34893"/>
          <a:stretch/>
        </p:blipFill>
        <p:spPr>
          <a:xfrm>
            <a:off x="1705951" y="2049362"/>
            <a:ext cx="8780098" cy="41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43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804BC7-32F4-1959-C694-E50A7D4F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47" y="345670"/>
            <a:ext cx="10828506" cy="1325563"/>
          </a:xfrm>
        </p:spPr>
        <p:txBody>
          <a:bodyPr>
            <a:normAutofit fontScale="90000"/>
          </a:bodyPr>
          <a:lstStyle/>
          <a:p>
            <a:r>
              <a:rPr lang="tr-TR" dirty="0"/>
              <a:t>Anormal durumlar ise sıklıkla </a:t>
            </a:r>
            <a:r>
              <a:rPr lang="tr-TR" dirty="0" err="1"/>
              <a:t>unilateraldir</a:t>
            </a:r>
            <a:r>
              <a:rPr lang="tr-TR" dirty="0"/>
              <a:t>.</a:t>
            </a:r>
            <a:br>
              <a:rPr lang="tr-TR" dirty="0"/>
            </a:br>
            <a:r>
              <a:rPr lang="tr-TR" dirty="0"/>
              <a:t>( </a:t>
            </a:r>
            <a:r>
              <a:rPr lang="tr-TR" dirty="0" err="1"/>
              <a:t>örn</a:t>
            </a:r>
            <a:r>
              <a:rPr lang="tr-TR" dirty="0"/>
              <a:t>. Fibröz Displazi ) </a:t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 descr="bulanık içeren bir resim&#10;&#10;Açıklama otomatik olarak oluşturuldu">
            <a:extLst>
              <a:ext uri="{FF2B5EF4-FFF2-40B4-BE49-F238E27FC236}">
                <a16:creationId xmlns:a16="http://schemas.microsoft.com/office/drawing/2014/main" id="{E3F73B25-A820-B226-E077-8F0201995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71" y="1825625"/>
            <a:ext cx="8314658" cy="4351338"/>
          </a:xfrm>
        </p:spPr>
      </p:pic>
    </p:spTree>
    <p:extLst>
      <p:ext uri="{BB962C8B-B14F-4D97-AF65-F5344CB8AC3E}">
        <p14:creationId xmlns:p14="http://schemas.microsoft.com/office/powerpoint/2010/main" val="130696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8EE4DA-0C8A-A781-B081-9B7DEF9EA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7274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Bir </a:t>
            </a:r>
            <a:r>
              <a:rPr lang="tr-TR" u="sng" dirty="0"/>
              <a:t>Diş Hekimi</a:t>
            </a:r>
            <a:r>
              <a:rPr lang="tr-TR" dirty="0"/>
              <a:t>, dental uygulamalarda kullanılabilecek her türlü intraoral ya da </a:t>
            </a:r>
            <a:r>
              <a:rPr lang="tr-TR" dirty="0" err="1"/>
              <a:t>ekstraoral</a:t>
            </a:r>
            <a:r>
              <a:rPr lang="tr-TR" dirty="0"/>
              <a:t> radyografi görüntülerini yorumlama açısından </a:t>
            </a:r>
            <a:r>
              <a:rPr lang="tr-TR" u="sng" dirty="0"/>
              <a:t>temel becerilere sahip olmalıdır</a:t>
            </a:r>
          </a:p>
        </p:txBody>
      </p:sp>
    </p:spTree>
    <p:extLst>
      <p:ext uri="{BB962C8B-B14F-4D97-AF65-F5344CB8AC3E}">
        <p14:creationId xmlns:p14="http://schemas.microsoft.com/office/powerpoint/2010/main" val="2333450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552E34-5D11-A3BB-24A8-61A81F0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74" y="1253331"/>
            <a:ext cx="117996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/>
              <a:t>Fakat bu durum bölgesel patolojik lezyonların maksillofasiyal bölgede bilateral oluşamayacağı anlamına gelmez.</a:t>
            </a:r>
          </a:p>
          <a:p>
            <a:pPr marL="0" indent="0">
              <a:buNone/>
            </a:pPr>
            <a:endParaRPr lang="tr-TR" sz="3600" dirty="0"/>
          </a:p>
          <a:p>
            <a:pPr marL="0" indent="0">
              <a:buNone/>
            </a:pPr>
            <a:r>
              <a:rPr lang="tr-TR" sz="3600" b="1" u="sng" dirty="0" err="1"/>
              <a:t>Paget</a:t>
            </a:r>
            <a:r>
              <a:rPr lang="tr-TR" sz="3600" b="1" u="sng" dirty="0"/>
              <a:t> hastalığı</a:t>
            </a:r>
            <a:r>
              <a:rPr lang="tr-TR" sz="3600" b="1" dirty="0"/>
              <a:t> </a:t>
            </a:r>
            <a:r>
              <a:rPr lang="tr-TR" sz="3600" dirty="0"/>
              <a:t>ve </a:t>
            </a:r>
            <a:r>
              <a:rPr lang="tr-TR" sz="3600" b="1" u="sng" dirty="0" err="1"/>
              <a:t>Çerubizm</a:t>
            </a:r>
            <a:r>
              <a:rPr lang="tr-TR" sz="3600" dirty="0"/>
              <a:t> gibi birkaç anomali çenelerde </a:t>
            </a:r>
            <a:r>
              <a:rPr lang="tr-TR" sz="3600" b="1" dirty="0"/>
              <a:t>DAİMA BİLATERAL</a:t>
            </a:r>
            <a:r>
              <a:rPr lang="tr-TR" sz="3600" dirty="0"/>
              <a:t> olarak görülür.</a:t>
            </a:r>
          </a:p>
        </p:txBody>
      </p:sp>
    </p:spTree>
    <p:extLst>
      <p:ext uri="{BB962C8B-B14F-4D97-AF65-F5344CB8AC3E}">
        <p14:creationId xmlns:p14="http://schemas.microsoft.com/office/powerpoint/2010/main" val="2564368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6A189A9-8845-C8C9-F281-9F9A5DC53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513" y="1061492"/>
            <a:ext cx="8660974" cy="4735015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5F9987E-705F-825E-8139-9EF02BB4B37F}"/>
              </a:ext>
            </a:extLst>
          </p:cNvPr>
          <p:cNvSpPr txBox="1"/>
          <p:nvPr/>
        </p:nvSpPr>
        <p:spPr>
          <a:xfrm>
            <a:off x="696686" y="6030686"/>
            <a:ext cx="183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Çerubizm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8428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C55C6D-A989-954F-276A-F1852DE3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4"/>
                </a:solidFill>
              </a:rPr>
              <a:t>Çenelerdeki Konum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AABA23-EB18-0BBD-0940-B1EB1EE6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Maksillofasiyal bölgedeki lezyonların tam konumunun belirlenmesi tanı sürecine iki şekilde katkı sağlar : </a:t>
            </a:r>
          </a:p>
          <a:p>
            <a:pPr marL="0" indent="0">
              <a:buNone/>
            </a:pPr>
            <a:r>
              <a:rPr lang="tr-TR" dirty="0"/>
              <a:t>1- Merkezini belirler</a:t>
            </a:r>
          </a:p>
          <a:p>
            <a:pPr marL="0" indent="0">
              <a:buNone/>
            </a:pPr>
            <a:r>
              <a:rPr lang="tr-TR" dirty="0"/>
              <a:t>2- Bazı lezyonlar spesifik konumlarda bulunur.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Merkez, anomalinin her yönden eşit oranda büyüdüğü varsayılarak tahmin edilebilir.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u="sng" dirty="0"/>
              <a:t>Bir lezyonun merkezi köken aldığı dokuyla ilişkilidir.</a:t>
            </a:r>
          </a:p>
        </p:txBody>
      </p:sp>
    </p:spTree>
    <p:extLst>
      <p:ext uri="{BB962C8B-B14F-4D97-AF65-F5344CB8AC3E}">
        <p14:creationId xmlns:p14="http://schemas.microsoft.com/office/powerpoint/2010/main" val="4132256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13DE66-7879-08E4-5AE7-91F369E7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22" y="491584"/>
            <a:ext cx="11091153" cy="1325563"/>
          </a:xfrm>
        </p:spPr>
        <p:txBody>
          <a:bodyPr>
            <a:normAutofit/>
          </a:bodyPr>
          <a:lstStyle/>
          <a:p>
            <a:r>
              <a:rPr lang="tr-TR" dirty="0"/>
              <a:t>Merkez, dişin koronalinde ise lezyon </a:t>
            </a:r>
            <a:r>
              <a:rPr lang="tr-TR" dirty="0" err="1"/>
              <a:t>odontojenik</a:t>
            </a:r>
            <a:r>
              <a:rPr lang="tr-TR" dirty="0"/>
              <a:t> epitel kökenlidir.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A50BA5A-EA80-D413-AF64-3B51CFB47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7814" y="2433982"/>
            <a:ext cx="4996371" cy="3139503"/>
          </a:xfr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FAE7D49F-B85A-FBDE-A9D7-C37FFD2A91F8}"/>
              </a:ext>
            </a:extLst>
          </p:cNvPr>
          <p:cNvSpPr txBox="1"/>
          <p:nvPr/>
        </p:nvSpPr>
        <p:spPr>
          <a:xfrm>
            <a:off x="370114" y="6211669"/>
            <a:ext cx="180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Dentijeröz</a:t>
            </a:r>
            <a:r>
              <a:rPr lang="tr-TR" dirty="0"/>
              <a:t> Kist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629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F38047-2B26-9E32-443C-F126642B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Inferior</a:t>
            </a:r>
            <a:r>
              <a:rPr lang="tr-TR" dirty="0"/>
              <a:t> </a:t>
            </a:r>
            <a:r>
              <a:rPr lang="tr-TR" dirty="0" err="1"/>
              <a:t>Alveoler</a:t>
            </a:r>
            <a:r>
              <a:rPr lang="tr-TR" dirty="0"/>
              <a:t> Sinir Kanalı ( IAK ) üstündeyse</a:t>
            </a:r>
            <a:br>
              <a:rPr lang="tr-TR" dirty="0"/>
            </a:br>
            <a:r>
              <a:rPr lang="tr-TR" dirty="0" err="1"/>
              <a:t>odontojenik</a:t>
            </a:r>
            <a:r>
              <a:rPr lang="tr-TR" dirty="0"/>
              <a:t> dokulardan oluşma olasılığı fazladır.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C7E2B7B-A7E5-205E-7F6C-7C7FEB0B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51" y="1794752"/>
            <a:ext cx="10322897" cy="4500029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8C534AED-C716-A9FE-8262-E9F881EA89E6}"/>
              </a:ext>
            </a:extLst>
          </p:cNvPr>
          <p:cNvSpPr txBox="1"/>
          <p:nvPr/>
        </p:nvSpPr>
        <p:spPr>
          <a:xfrm>
            <a:off x="337457" y="6305667"/>
            <a:ext cx="201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Ameloblastoma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8214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63EDC4-F9A1-3B73-8525-DA5F7049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Merkezi, IAK altındaysa, lezyonun </a:t>
            </a:r>
            <a:r>
              <a:rPr lang="tr-TR" dirty="0" err="1"/>
              <a:t>odontojenik</a:t>
            </a:r>
            <a:r>
              <a:rPr lang="tr-TR" dirty="0"/>
              <a:t> kaynaklı olması beklenmez.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CF94025-38F8-238B-18F7-9B92880C0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172" y="1796442"/>
            <a:ext cx="4735655" cy="4779433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D3912B55-BE18-6724-D85B-4EE05F4A8975}"/>
              </a:ext>
            </a:extLst>
          </p:cNvPr>
          <p:cNvSpPr txBox="1"/>
          <p:nvPr/>
        </p:nvSpPr>
        <p:spPr>
          <a:xfrm>
            <a:off x="9241971" y="5910943"/>
            <a:ext cx="2471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Stafne</a:t>
            </a:r>
            <a:r>
              <a:rPr lang="tr-TR" dirty="0"/>
              <a:t> ( Gelişimsel Tükürük Bezi Defekti 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1499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87E7B4-7BEE-504A-BC97-E78B5F87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IAK merkezli ise, kökeni sinir dokusu ya da vasküler yapılardır.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11F8394-B62D-CBC1-2544-D4A45D750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968" y="1808070"/>
            <a:ext cx="6846064" cy="4684805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54F18F6F-E9D9-55E7-9FDF-CC25208F5997}"/>
              </a:ext>
            </a:extLst>
          </p:cNvPr>
          <p:cNvSpPr txBox="1"/>
          <p:nvPr/>
        </p:nvSpPr>
        <p:spPr>
          <a:xfrm>
            <a:off x="489857" y="5932714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Schwannoma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7337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40898B-8953-EFDF-1928-2BC985BDD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1" y="365125"/>
            <a:ext cx="11776668" cy="1325563"/>
          </a:xfrm>
        </p:spPr>
        <p:txBody>
          <a:bodyPr>
            <a:normAutofit fontScale="90000"/>
          </a:bodyPr>
          <a:lstStyle/>
          <a:p>
            <a:r>
              <a:rPr lang="tr-TR" dirty="0"/>
              <a:t>Kıkırdak kökenli lezyonların ya da </a:t>
            </a:r>
            <a:r>
              <a:rPr lang="tr-TR" dirty="0" err="1"/>
              <a:t>ostekondromların</a:t>
            </a:r>
            <a:r>
              <a:rPr lang="tr-TR" dirty="0"/>
              <a:t> kondil bölgesinde ortaya çıkma olasılığı çok daha fazladır.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2B54C4-C86C-59C6-2CE4-883AD8DE2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110" y="1690688"/>
            <a:ext cx="4847780" cy="470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57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C4A242-9DAB-E389-29B9-082856F6F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158"/>
            <a:ext cx="10515600" cy="5628717"/>
          </a:xfrm>
        </p:spPr>
        <p:txBody>
          <a:bodyPr/>
          <a:lstStyle/>
          <a:p>
            <a:pPr marL="0" indent="0">
              <a:buNone/>
            </a:pPr>
            <a:r>
              <a:rPr lang="tr-TR" sz="3200" dirty="0"/>
              <a:t>Lezyonların kesin yerinin belirlenmesinin diğer bir nedeni ise belirli anomalilerin kendilerine has belirli konumlarda bulunmasıdır.</a:t>
            </a:r>
          </a:p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r>
              <a:rPr lang="tr-TR" sz="3200" dirty="0"/>
              <a:t>Örneğin, santral dev hücreli granülomların merkezi genellikle mandibulada birinci </a:t>
            </a:r>
            <a:r>
              <a:rPr lang="tr-TR" sz="3200" dirty="0" err="1"/>
              <a:t>molarların</a:t>
            </a:r>
            <a:r>
              <a:rPr lang="tr-TR" sz="3200" dirty="0"/>
              <a:t> anteriorundadır ve genç hastalarda </a:t>
            </a:r>
            <a:r>
              <a:rPr lang="tr-TR" sz="3200" dirty="0" err="1"/>
              <a:t>maksillada</a:t>
            </a:r>
            <a:r>
              <a:rPr lang="tr-TR" sz="3200" dirty="0"/>
              <a:t> </a:t>
            </a:r>
            <a:r>
              <a:rPr lang="tr-TR" sz="3200" dirty="0" err="1"/>
              <a:t>kanin</a:t>
            </a:r>
            <a:r>
              <a:rPr lang="tr-TR" sz="3200" dirty="0"/>
              <a:t> dişin anteriorundadır.</a:t>
            </a:r>
          </a:p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r>
              <a:rPr lang="tr-TR" sz="3200" dirty="0" err="1"/>
              <a:t>Osteomyelit</a:t>
            </a:r>
            <a:r>
              <a:rPr lang="tr-TR" sz="3200" dirty="0"/>
              <a:t> neredeyse her zaman mandibulada oluşur.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3432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A465DA-2D90-C1B3-0708-EECB30C4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4"/>
                </a:solidFill>
              </a:rPr>
              <a:t>Tek ya da </a:t>
            </a:r>
            <a:r>
              <a:rPr lang="tr-TR" b="1" dirty="0" err="1">
                <a:solidFill>
                  <a:schemeClr val="accent4"/>
                </a:solidFill>
              </a:rPr>
              <a:t>Multifokal</a:t>
            </a:r>
            <a:r>
              <a:rPr lang="tr-TR" b="1" dirty="0">
                <a:solidFill>
                  <a:schemeClr val="accent4"/>
                </a:solidFill>
              </a:rPr>
              <a:t> 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3857BE-F12B-C5FC-E872-80E26BEAE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Bir anomalinin tek mi yoksa </a:t>
            </a:r>
            <a:r>
              <a:rPr lang="tr-TR" dirty="0" err="1"/>
              <a:t>multifokal</a:t>
            </a:r>
            <a:r>
              <a:rPr lang="tr-TR" dirty="0"/>
              <a:t> mi olduğu tespit etmek, anomaliye ait </a:t>
            </a:r>
            <a:r>
              <a:rPr lang="tr-TR" b="1" dirty="0"/>
              <a:t>hastalık mekanizmasını anlamaya</a:t>
            </a:r>
            <a:r>
              <a:rPr lang="tr-TR" dirty="0"/>
              <a:t> yardımcı olur.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Çenelerde sık görülen </a:t>
            </a:r>
            <a:r>
              <a:rPr lang="tr-TR" dirty="0" err="1"/>
              <a:t>multifokal</a:t>
            </a:r>
            <a:r>
              <a:rPr lang="tr-TR" dirty="0"/>
              <a:t> lezyon örnekleri; periapikal </a:t>
            </a:r>
            <a:r>
              <a:rPr lang="tr-TR" dirty="0" err="1"/>
              <a:t>semental</a:t>
            </a:r>
            <a:r>
              <a:rPr lang="tr-TR" dirty="0"/>
              <a:t> displazi, </a:t>
            </a:r>
            <a:r>
              <a:rPr lang="tr-TR" dirty="0" err="1"/>
              <a:t>keratokistik</a:t>
            </a:r>
            <a:r>
              <a:rPr lang="tr-TR" dirty="0"/>
              <a:t> </a:t>
            </a:r>
            <a:r>
              <a:rPr lang="tr-TR" dirty="0" err="1"/>
              <a:t>odontojenik</a:t>
            </a:r>
            <a:r>
              <a:rPr lang="tr-TR" dirty="0"/>
              <a:t> tümörler, metastatik lezyonlar, multipl </a:t>
            </a:r>
            <a:r>
              <a:rPr lang="tr-TR" dirty="0" err="1"/>
              <a:t>myelom</a:t>
            </a:r>
            <a:r>
              <a:rPr lang="tr-TR" dirty="0"/>
              <a:t> ve  </a:t>
            </a:r>
            <a:r>
              <a:rPr lang="tr-TR" dirty="0" err="1"/>
              <a:t>lösemik</a:t>
            </a:r>
            <a:r>
              <a:rPr lang="tr-TR" dirty="0"/>
              <a:t> </a:t>
            </a:r>
            <a:r>
              <a:rPr lang="tr-TR" dirty="0" err="1"/>
              <a:t>infiltratlardır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726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30A394-44BF-C911-F5C1-D9B0CBE2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Tanısal Görüntüleme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6E7318-B9D2-661F-471F-EA10BFFCC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Bu terim konvansiyonel </a:t>
            </a:r>
            <a:r>
              <a:rPr lang="tr-TR" dirty="0" err="1"/>
              <a:t>radyografları</a:t>
            </a:r>
            <a:r>
              <a:rPr lang="tr-TR" dirty="0"/>
              <a:t> ( eski </a:t>
            </a:r>
            <a:r>
              <a:rPr lang="tr-TR" dirty="0" err="1"/>
              <a:t>usül</a:t>
            </a:r>
            <a:r>
              <a:rPr lang="tr-TR" dirty="0"/>
              <a:t> film bazlı sistemler )  ve X-ışınları ile oluşturulan herhangi bir dijital görüntü formatını                   ( intraoral ya da </a:t>
            </a:r>
            <a:r>
              <a:rPr lang="tr-TR" dirty="0" err="1"/>
              <a:t>ekstraoral</a:t>
            </a:r>
            <a:r>
              <a:rPr lang="tr-TR" dirty="0"/>
              <a:t> ) kapsamaktadır</a:t>
            </a:r>
          </a:p>
        </p:txBody>
      </p:sp>
    </p:spTree>
    <p:extLst>
      <p:ext uri="{BB962C8B-B14F-4D97-AF65-F5344CB8AC3E}">
        <p14:creationId xmlns:p14="http://schemas.microsoft.com/office/powerpoint/2010/main" val="3541694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BAC0A68-4144-351C-F6AD-B8285F354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480" y="498737"/>
            <a:ext cx="6079040" cy="5860525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4B9B7EF-E6DE-3EC5-9FC7-392F78080DAC}"/>
              </a:ext>
            </a:extLst>
          </p:cNvPr>
          <p:cNvSpPr txBox="1"/>
          <p:nvPr/>
        </p:nvSpPr>
        <p:spPr>
          <a:xfrm>
            <a:off x="9949543" y="6019800"/>
            <a:ext cx="17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Multipl </a:t>
            </a:r>
            <a:r>
              <a:rPr lang="tr-TR" dirty="0" err="1"/>
              <a:t>Myelom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7110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13769B-1F74-C9CD-44CB-2F15670A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4"/>
                </a:solidFill>
              </a:rPr>
              <a:t>Boyut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791AE2-536F-CB9D-7F36-F067B0C2C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Bir lezyonun yerleşimi belirlenirken en son boyutu değerlendirilir. Bir çok lezyon için boyut kısıtlaması mevcut değildir; fakat ayırıcı tanıda yardımcı olduğu durumlar da mevcuttur.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Örneğin, </a:t>
            </a:r>
            <a:r>
              <a:rPr lang="tr-TR" dirty="0" err="1"/>
              <a:t>dentijeröz</a:t>
            </a:r>
            <a:r>
              <a:rPr lang="tr-TR" dirty="0"/>
              <a:t> kist ile dişin koronal kısmını çevreleyen </a:t>
            </a:r>
            <a:r>
              <a:rPr lang="tr-TR" dirty="0" err="1"/>
              <a:t>hiperplastik</a:t>
            </a:r>
            <a:r>
              <a:rPr lang="tr-TR" dirty="0"/>
              <a:t> bir folikül arasındaki farkı belirlerken, boyut ayırt edici bir faktördür. </a:t>
            </a:r>
          </a:p>
        </p:txBody>
      </p:sp>
    </p:spTree>
    <p:extLst>
      <p:ext uri="{BB962C8B-B14F-4D97-AF65-F5344CB8AC3E}">
        <p14:creationId xmlns:p14="http://schemas.microsoft.com/office/powerpoint/2010/main" val="2688574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4910F56-383A-314B-039F-D91D9F275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54" t="36551" r="16264" b="25128"/>
          <a:stretch/>
        </p:blipFill>
        <p:spPr>
          <a:xfrm>
            <a:off x="1175491" y="1076329"/>
            <a:ext cx="9841018" cy="4705342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5AF6CB1-EF10-39DD-574F-6E16D1AB3A61}"/>
              </a:ext>
            </a:extLst>
          </p:cNvPr>
          <p:cNvSpPr txBox="1"/>
          <p:nvPr/>
        </p:nvSpPr>
        <p:spPr>
          <a:xfrm>
            <a:off x="108857" y="6161314"/>
            <a:ext cx="17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Dentijeröz</a:t>
            </a:r>
            <a:r>
              <a:rPr lang="tr-TR" dirty="0"/>
              <a:t> Kist</a:t>
            </a:r>
          </a:p>
        </p:txBody>
      </p:sp>
    </p:spTree>
    <p:extLst>
      <p:ext uri="{BB962C8B-B14F-4D97-AF65-F5344CB8AC3E}">
        <p14:creationId xmlns:p14="http://schemas.microsoft.com/office/powerpoint/2010/main" val="2522083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B2F543-6EE3-5306-C126-2CEB0593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2. ADIM (Perifer ve Biçim Değerlendirmesi)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A9B573-36FE-DBA3-E1AF-51044D853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Lezyonun periferi mutlaka değerlendirilmelidir 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64BCB7C-8ED2-5C13-FCD3-83FEAF6BD69C}"/>
              </a:ext>
            </a:extLst>
          </p:cNvPr>
          <p:cNvSpPr/>
          <p:nvPr/>
        </p:nvSpPr>
        <p:spPr>
          <a:xfrm>
            <a:off x="1240970" y="2982686"/>
            <a:ext cx="3570517" cy="1926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Belirgin Sınırlar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2BA3593-09B7-3989-33BF-841161304CFA}"/>
              </a:ext>
            </a:extLst>
          </p:cNvPr>
          <p:cNvSpPr/>
          <p:nvPr/>
        </p:nvSpPr>
        <p:spPr>
          <a:xfrm>
            <a:off x="7097486" y="2971801"/>
            <a:ext cx="3570517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Belirgin Olmayan Sınırlar</a:t>
            </a:r>
          </a:p>
        </p:txBody>
      </p:sp>
    </p:spTree>
    <p:extLst>
      <p:ext uri="{BB962C8B-B14F-4D97-AF65-F5344CB8AC3E}">
        <p14:creationId xmlns:p14="http://schemas.microsoft.com/office/powerpoint/2010/main" val="400870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2DC9D44-313C-BEA3-2AA0-C0B905D27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34" y="864203"/>
            <a:ext cx="7402932" cy="512959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EEA87D5-3C09-71A7-98F5-28454543B2C3}"/>
              </a:ext>
            </a:extLst>
          </p:cNvPr>
          <p:cNvSpPr txBox="1"/>
          <p:nvPr/>
        </p:nvSpPr>
        <p:spPr>
          <a:xfrm>
            <a:off x="359229" y="6227020"/>
            <a:ext cx="178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Rezidüel Kist</a:t>
            </a:r>
          </a:p>
        </p:txBody>
      </p:sp>
    </p:spTree>
    <p:extLst>
      <p:ext uri="{BB962C8B-B14F-4D97-AF65-F5344CB8AC3E}">
        <p14:creationId xmlns:p14="http://schemas.microsoft.com/office/powerpoint/2010/main" val="3958694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FFA3CF-B2B7-E02F-8982-7CFC4382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Belirgin Sınırlar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00CB58-F324-4E65-1B0E-6F7C3AF67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4798"/>
            <a:ext cx="10515600" cy="4529241"/>
          </a:xfrm>
        </p:spPr>
        <p:txBody>
          <a:bodyPr/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tr-TR" dirty="0"/>
              <a:t>Zımba ile delinmiş Sınır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tr-TR" dirty="0"/>
              <a:t>Kortikal Sınır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tr-TR" dirty="0"/>
              <a:t>Sklerotik Kenar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tr-TR" dirty="0"/>
              <a:t>Yumuşak Doku Kapsülü</a:t>
            </a:r>
          </a:p>
        </p:txBody>
      </p:sp>
    </p:spTree>
    <p:extLst>
      <p:ext uri="{BB962C8B-B14F-4D97-AF65-F5344CB8AC3E}">
        <p14:creationId xmlns:p14="http://schemas.microsoft.com/office/powerpoint/2010/main" val="1349273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4F06439-4495-C926-2473-248EDD63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155" y="1141890"/>
            <a:ext cx="5703690" cy="5498667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743B262-F9AC-37E6-DCE0-9D87C2B3DF80}"/>
              </a:ext>
            </a:extLst>
          </p:cNvPr>
          <p:cNvSpPr txBox="1"/>
          <p:nvPr/>
        </p:nvSpPr>
        <p:spPr>
          <a:xfrm>
            <a:off x="3048838" y="403162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dirty="0"/>
              <a:t>Zımba ile delinmiş Sınır</a:t>
            </a:r>
          </a:p>
        </p:txBody>
      </p:sp>
    </p:spTree>
    <p:extLst>
      <p:ext uri="{BB962C8B-B14F-4D97-AF65-F5344CB8AC3E}">
        <p14:creationId xmlns:p14="http://schemas.microsoft.com/office/powerpoint/2010/main" val="2522425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E58D64-904B-F418-ABC1-E038100B6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Kortikal Sınır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055DED-29E7-B0A4-BD8C-E5C5C1CEA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/>
              <a:t>Lezyonun periferinde ince, </a:t>
            </a:r>
            <a:r>
              <a:rPr lang="tr-TR" dirty="0" err="1"/>
              <a:t>uniform</a:t>
            </a:r>
            <a:r>
              <a:rPr lang="tr-TR" dirty="0"/>
              <a:t> kemik hattıdır.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F44625C-4892-AED4-74F4-778396BF0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862" y="2587615"/>
            <a:ext cx="5712276" cy="35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47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ECEF9F-C631-2771-5F44-8261E3DE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Sklerotik Kenar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764CD6-1CFB-132D-D1E2-8ADBE0BC0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Uniform</a:t>
            </a:r>
            <a:r>
              <a:rPr lang="tr-TR" dirty="0"/>
              <a:t> genişlikte olmayan, kalın </a:t>
            </a:r>
            <a:r>
              <a:rPr lang="tr-TR" dirty="0" err="1"/>
              <a:t>radyoopak</a:t>
            </a:r>
            <a:r>
              <a:rPr lang="tr-TR" dirty="0"/>
              <a:t> sınırlı reaktif kemiğin geniş bir geçiş bölgesini temsil eder.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Çok yavaş büyüme hızına veya ilgili lezyonun çevreleyen bölgedeki kemik yapımını uyarabilme özelliğine işaret eder.</a:t>
            </a:r>
          </a:p>
        </p:txBody>
      </p:sp>
    </p:spTree>
    <p:extLst>
      <p:ext uri="{BB962C8B-B14F-4D97-AF65-F5344CB8AC3E}">
        <p14:creationId xmlns:p14="http://schemas.microsoft.com/office/powerpoint/2010/main" val="1569771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5472604-5C12-C67D-0CA1-2E5500624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208" y="667528"/>
            <a:ext cx="6641583" cy="5522943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FE76FA4-45E7-2F9E-2F05-4CFA4C9A1BAD}"/>
              </a:ext>
            </a:extLst>
          </p:cNvPr>
          <p:cNvSpPr txBox="1"/>
          <p:nvPr/>
        </p:nvSpPr>
        <p:spPr>
          <a:xfrm>
            <a:off x="163285" y="6211669"/>
            <a:ext cx="296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Periapikal </a:t>
            </a:r>
            <a:r>
              <a:rPr lang="tr-TR" dirty="0" err="1"/>
              <a:t>Semental</a:t>
            </a:r>
            <a:r>
              <a:rPr lang="tr-TR" dirty="0"/>
              <a:t> Displazi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265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F3AD6F-C68F-D22D-D0C2-21CAF6CC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Tanısal Görüntüleme Ne Zaman Gerekli 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F5451D-E23B-646F-39BA-752FF190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04418" cy="2191204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Hikaye ve klinik muayene, hastanın durumunun tümüyle değerlendirilmesi ve uygun tedavi planının oluşturulması için yeterli bilgi sağlayamamışsa tanısal görüntüleme gereklidir</a:t>
            </a:r>
          </a:p>
        </p:txBody>
      </p:sp>
    </p:spTree>
    <p:extLst>
      <p:ext uri="{BB962C8B-B14F-4D97-AF65-F5344CB8AC3E}">
        <p14:creationId xmlns:p14="http://schemas.microsoft.com/office/powerpoint/2010/main" val="309216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D81121-1664-17FB-5452-3D443B3C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Yumuşak Doku Kapsülü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C5435B-A36D-2C28-7964-E7B9641CE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Radyoopak</a:t>
            </a:r>
            <a:r>
              <a:rPr lang="tr-TR" dirty="0"/>
              <a:t> bir lezyonun periferindeki </a:t>
            </a:r>
            <a:r>
              <a:rPr lang="tr-TR" dirty="0" err="1"/>
              <a:t>radyolusent</a:t>
            </a:r>
            <a:r>
              <a:rPr lang="tr-TR" dirty="0"/>
              <a:t> hattın varlığı lezyonun yumuşak doku kapsülüne sahip olduğunu gösterir.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Bu yumuşak doku kapsülü </a:t>
            </a:r>
            <a:r>
              <a:rPr lang="tr-TR" dirty="0" err="1"/>
              <a:t>odontoma</a:t>
            </a:r>
            <a:r>
              <a:rPr lang="tr-TR" dirty="0"/>
              <a:t> ve </a:t>
            </a:r>
            <a:r>
              <a:rPr lang="tr-TR" dirty="0" err="1"/>
              <a:t>sementoblastomalarda</a:t>
            </a:r>
            <a:r>
              <a:rPr lang="tr-TR" dirty="0"/>
              <a:t> gözlenir.</a:t>
            </a:r>
          </a:p>
        </p:txBody>
      </p:sp>
    </p:spTree>
    <p:extLst>
      <p:ext uri="{BB962C8B-B14F-4D97-AF65-F5344CB8AC3E}">
        <p14:creationId xmlns:p14="http://schemas.microsoft.com/office/powerpoint/2010/main" val="693463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8A6E796-C94A-3825-62C1-4A72D215C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277" y="910905"/>
            <a:ext cx="4757446" cy="5036189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E2F0394-905F-486F-FABB-36F954A09CCF}"/>
              </a:ext>
            </a:extLst>
          </p:cNvPr>
          <p:cNvSpPr txBox="1"/>
          <p:nvPr/>
        </p:nvSpPr>
        <p:spPr>
          <a:xfrm>
            <a:off x="664029" y="5947094"/>
            <a:ext cx="211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Sementoblastoma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5819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9DED2E-C430-80AA-8ECB-99E4B991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Belirsiz Sınırlar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16501EB-DBD5-27C9-6E17-7429FFCC8E60}"/>
              </a:ext>
            </a:extLst>
          </p:cNvPr>
          <p:cNvSpPr/>
          <p:nvPr/>
        </p:nvSpPr>
        <p:spPr>
          <a:xfrm>
            <a:off x="1404258" y="2321169"/>
            <a:ext cx="3461657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Kaynaşmış Sınır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41FE6F3-0533-70C0-75FB-F6FDB1BE9AF8}"/>
              </a:ext>
            </a:extLst>
          </p:cNvPr>
          <p:cNvSpPr/>
          <p:nvPr/>
        </p:nvSpPr>
        <p:spPr>
          <a:xfrm>
            <a:off x="7326087" y="2321169"/>
            <a:ext cx="3461657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İnvaziv Sınır</a:t>
            </a:r>
          </a:p>
        </p:txBody>
      </p:sp>
    </p:spTree>
    <p:extLst>
      <p:ext uri="{BB962C8B-B14F-4D97-AF65-F5344CB8AC3E}">
        <p14:creationId xmlns:p14="http://schemas.microsoft.com/office/powerpoint/2010/main" val="3036301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35C6DE-10C6-2F01-9E67-46D9FD27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Kaynaşmış Sınır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6897D-241B-5EA6-5992-E6DD3C4AB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320"/>
            <a:ext cx="10515600" cy="1028106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Komşu normal kemik </a:t>
            </a:r>
            <a:r>
              <a:rPr lang="tr-TR" dirty="0" err="1"/>
              <a:t>trabekülleri</a:t>
            </a:r>
            <a:r>
              <a:rPr lang="tr-TR" dirty="0"/>
              <a:t> ile lezyon arasında kademeli ve genellikle geniş bir geçiş bölgesini ifade eder.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F2C3435-4266-DA6D-BF93-7D5688FE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45" y="2847122"/>
            <a:ext cx="4064110" cy="374410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228AC07-FE09-1506-46BB-56AD4A5C2CC7}"/>
              </a:ext>
            </a:extLst>
          </p:cNvPr>
          <p:cNvSpPr txBox="1"/>
          <p:nvPr/>
        </p:nvSpPr>
        <p:spPr>
          <a:xfrm>
            <a:off x="370115" y="6268059"/>
            <a:ext cx="191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Sklerozan </a:t>
            </a:r>
            <a:r>
              <a:rPr lang="tr-TR" dirty="0" err="1"/>
              <a:t>Osteit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2870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7E5047-58C0-F3BE-D938-50E0E5A2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İnvaziv Sınır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5D1E28-992E-E98A-29F7-4CB1B465C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3144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Lezyonun kenarlarında kemik yıkımını temsil eden, çok az </a:t>
            </a:r>
            <a:r>
              <a:rPr lang="tr-TR" dirty="0" err="1"/>
              <a:t>trabekül</a:t>
            </a:r>
            <a:r>
              <a:rPr lang="tr-TR" dirty="0"/>
              <a:t> bulunan ya da hiç bulunmayan geniş bir </a:t>
            </a:r>
            <a:r>
              <a:rPr lang="tr-TR" dirty="0" err="1"/>
              <a:t>radyolusent</a:t>
            </a:r>
            <a:r>
              <a:rPr lang="tr-TR" dirty="0"/>
              <a:t> alan olarak izlenir ve geniş bir geçiş bölgesi mevcuttur.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Bu tip lezyonlar periferde </a:t>
            </a:r>
            <a:r>
              <a:rPr lang="tr-TR" dirty="0" err="1"/>
              <a:t>radyolusent</a:t>
            </a:r>
            <a:r>
              <a:rPr lang="tr-TR" dirty="0"/>
              <a:t> parmaksı / girinti tipte uzantılar oluşturduğu için nüfuz edici olarak da adlandırılır.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4477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2619A7-1F07-41D6-D052-E54FAB685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İnvaziv sınırlar lezyonun hızlı geliştiğinin göstergesidir ve </a:t>
            </a:r>
            <a:r>
              <a:rPr lang="tr-TR" dirty="0" err="1"/>
              <a:t>malign</a:t>
            </a:r>
            <a:r>
              <a:rPr lang="tr-TR" dirty="0"/>
              <a:t> lezyonlarda sık görülür.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544B327-59AA-5418-02FB-3F71614A4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1" y="1713321"/>
            <a:ext cx="5351997" cy="4779554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298DFDEB-8F2D-4B58-49C6-A76829C9E4B1}"/>
              </a:ext>
            </a:extLst>
          </p:cNvPr>
          <p:cNvSpPr txBox="1"/>
          <p:nvPr/>
        </p:nvSpPr>
        <p:spPr>
          <a:xfrm>
            <a:off x="261257" y="6270171"/>
            <a:ext cx="275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Skuamöz</a:t>
            </a:r>
            <a:r>
              <a:rPr lang="tr-TR" dirty="0"/>
              <a:t> Hücreli Karsinom</a:t>
            </a:r>
          </a:p>
        </p:txBody>
      </p:sp>
    </p:spTree>
    <p:extLst>
      <p:ext uri="{BB962C8B-B14F-4D97-AF65-F5344CB8AC3E}">
        <p14:creationId xmlns:p14="http://schemas.microsoft.com/office/powerpoint/2010/main" val="26103517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55C6EF-8943-5642-7187-2D10D971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Biçim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E36447-7F62-B3B9-2688-BF9700BE1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Şişirilmiş balona benzer dairesel görüntü, kistlerin karakteristik özelliğidir.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Dalgalı bir şekil, bitişik arklar ve yarım daireler dizisi şeklinde tarif edilebilir. Bu şekil </a:t>
            </a:r>
            <a:r>
              <a:rPr lang="tr-TR" dirty="0" err="1"/>
              <a:t>keratokistik</a:t>
            </a:r>
            <a:r>
              <a:rPr lang="tr-TR" dirty="0"/>
              <a:t> </a:t>
            </a:r>
            <a:r>
              <a:rPr lang="tr-TR" dirty="0" err="1"/>
              <a:t>odontojenik</a:t>
            </a:r>
            <a:r>
              <a:rPr lang="tr-TR" dirty="0"/>
              <a:t> tümörler, basit kemik kisti gibi lezyonlarda izlenir.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7106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5676758-3EED-453C-D8B7-00F24E3F0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873" y="979880"/>
            <a:ext cx="6236253" cy="489824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057F516-A101-2770-6468-83440F835249}"/>
              </a:ext>
            </a:extLst>
          </p:cNvPr>
          <p:cNvSpPr txBox="1"/>
          <p:nvPr/>
        </p:nvSpPr>
        <p:spPr>
          <a:xfrm>
            <a:off x="304800" y="6346371"/>
            <a:ext cx="2797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Odontojenik</a:t>
            </a:r>
            <a:r>
              <a:rPr lang="tr-TR" dirty="0"/>
              <a:t> </a:t>
            </a:r>
            <a:r>
              <a:rPr lang="tr-TR" dirty="0" err="1"/>
              <a:t>Keratokist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93013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C179CB-D994-95CE-3E7C-A107DFD9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3.ADIM ( İçyapı Analizi 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8CFF69-7444-3110-81C1-F78CBDFDC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7"/>
            <a:ext cx="10556631" cy="3986632"/>
          </a:xfrm>
        </p:spPr>
        <p:txBody>
          <a:bodyPr/>
          <a:lstStyle/>
          <a:p>
            <a:pPr marL="0" indent="0">
              <a:buNone/>
            </a:pPr>
            <a:r>
              <a:rPr lang="tr-TR" b="1" u="sng" dirty="0">
                <a:solidFill>
                  <a:schemeClr val="accent2"/>
                </a:solidFill>
              </a:rPr>
              <a:t>Anormal Trabeküler Örüntüler</a:t>
            </a:r>
          </a:p>
          <a:p>
            <a:pPr marL="0" indent="0">
              <a:buNone/>
            </a:pPr>
            <a:endParaRPr lang="tr-TR" b="1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tr-TR" dirty="0" err="1"/>
              <a:t>Trabeküllerin</a:t>
            </a:r>
            <a:r>
              <a:rPr lang="tr-TR" dirty="0"/>
              <a:t> sayı, uzunluk, genişlik ve yönelimlerindeki farklılıklardan kaynaklanır.</a:t>
            </a:r>
          </a:p>
        </p:txBody>
      </p:sp>
    </p:spTree>
    <p:extLst>
      <p:ext uri="{BB962C8B-B14F-4D97-AF65-F5344CB8AC3E}">
        <p14:creationId xmlns:p14="http://schemas.microsoft.com/office/powerpoint/2010/main" val="32419313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89FB53-2E44-76AD-B0B9-A31931C1C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9435"/>
            <a:ext cx="10515600" cy="135970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Fibröz displazide </a:t>
            </a:r>
            <a:r>
              <a:rPr lang="tr-TR" dirty="0" err="1"/>
              <a:t>trabeküller</a:t>
            </a:r>
            <a:r>
              <a:rPr lang="tr-TR" dirty="0"/>
              <a:t> sayıca artmış ve boyları kısalmıştır. Bu görüntü portakal kabuğu ya da buzlu cam görüntüsü olarak da isimlendirilir.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F40C6C3-72D3-FEF5-3EC9-068F73EC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927" y="1953703"/>
            <a:ext cx="3240145" cy="457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2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E793BE-7CEB-E05A-33C2-50AF0EC57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95" y="318943"/>
            <a:ext cx="11445009" cy="1325563"/>
          </a:xfrm>
        </p:spPr>
        <p:txBody>
          <a:bodyPr/>
          <a:lstStyle/>
          <a:p>
            <a:r>
              <a:rPr lang="tr-TR" b="1" dirty="0"/>
              <a:t>Tanısal Görüntüleme ( Radyolojik İnceleme ) Gereksinimi Olan Durumlar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F9D7B5-6FE1-E132-2ABD-2F9CAD224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9830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Çürük</a:t>
            </a:r>
          </a:p>
          <a:p>
            <a:r>
              <a:rPr lang="tr-TR" dirty="0"/>
              <a:t>Periodontal Hastalık</a:t>
            </a:r>
          </a:p>
          <a:p>
            <a:r>
              <a:rPr lang="tr-TR" dirty="0"/>
              <a:t>Periapikal </a:t>
            </a:r>
            <a:r>
              <a:rPr lang="tr-TR" dirty="0" err="1"/>
              <a:t>Inflamatuar</a:t>
            </a:r>
            <a:r>
              <a:rPr lang="tr-TR" dirty="0"/>
              <a:t> Hastalık</a:t>
            </a:r>
          </a:p>
          <a:p>
            <a:r>
              <a:rPr lang="tr-TR" dirty="0"/>
              <a:t>Dental Anomaliler</a:t>
            </a:r>
          </a:p>
          <a:p>
            <a:r>
              <a:rPr lang="tr-TR" dirty="0"/>
              <a:t>Büyüme/Gelişim Değerlendirilmesi ve Dişlerde </a:t>
            </a:r>
            <a:r>
              <a:rPr lang="tr-TR" dirty="0" err="1"/>
              <a:t>Malokluzyon</a:t>
            </a:r>
            <a:endParaRPr lang="tr-TR" dirty="0"/>
          </a:p>
          <a:p>
            <a:r>
              <a:rPr lang="tr-TR" dirty="0"/>
              <a:t>Çene Hastalıkları</a:t>
            </a:r>
          </a:p>
          <a:p>
            <a:r>
              <a:rPr lang="tr-TR" dirty="0" err="1"/>
              <a:t>Temporomandibuler</a:t>
            </a:r>
            <a:r>
              <a:rPr lang="tr-TR" dirty="0"/>
              <a:t> Eklem Rahatsızlıkları</a:t>
            </a:r>
          </a:p>
          <a:p>
            <a:r>
              <a:rPr lang="tr-TR" dirty="0"/>
              <a:t>İmplantlar</a:t>
            </a:r>
          </a:p>
          <a:p>
            <a:r>
              <a:rPr lang="tr-TR" dirty="0"/>
              <a:t>Paranazal Sinüs Muayenesi</a:t>
            </a:r>
          </a:p>
          <a:p>
            <a:r>
              <a:rPr lang="tr-TR" dirty="0"/>
              <a:t>Travma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2806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CC9456-D7FB-636B-6BA0-90768DC8B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30082"/>
            <a:ext cx="10515600" cy="1359702"/>
          </a:xfrm>
        </p:spPr>
        <p:txBody>
          <a:bodyPr/>
          <a:lstStyle/>
          <a:p>
            <a:pPr marL="0" indent="0">
              <a:buNone/>
            </a:pPr>
            <a:r>
              <a:rPr lang="tr-TR" dirty="0" err="1"/>
              <a:t>Inflamasyon</a:t>
            </a:r>
            <a:r>
              <a:rPr lang="tr-TR" dirty="0"/>
              <a:t> durumunda ise yanıt olarak yeni kemik oluşumu uyarılır. Bunun sonucunda oluşan kalın </a:t>
            </a:r>
            <a:r>
              <a:rPr lang="tr-TR" dirty="0" err="1"/>
              <a:t>trabeküller</a:t>
            </a:r>
            <a:r>
              <a:rPr lang="tr-TR" dirty="0"/>
              <a:t> ilgili bölgeye daha </a:t>
            </a:r>
            <a:r>
              <a:rPr lang="tr-TR" dirty="0" err="1"/>
              <a:t>radyoopak</a:t>
            </a:r>
            <a:r>
              <a:rPr lang="tr-TR" dirty="0"/>
              <a:t> bir görünüm verir.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891D3A1-41A2-50A4-684A-184C4E45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519" y="125605"/>
            <a:ext cx="4970962" cy="458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088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BB9D94-B375-2F76-D05C-C532205B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chemeClr val="accent2"/>
                </a:solidFill>
              </a:rPr>
              <a:t>İç </a:t>
            </a:r>
            <a:r>
              <a:rPr lang="tr-TR" b="1" u="sng" dirty="0" err="1">
                <a:solidFill>
                  <a:schemeClr val="accent2"/>
                </a:solidFill>
              </a:rPr>
              <a:t>Septa</a:t>
            </a:r>
            <a:r>
              <a:rPr lang="tr-TR" b="1" u="sng" dirty="0">
                <a:solidFill>
                  <a:schemeClr val="accent2"/>
                </a:solidFill>
              </a:rPr>
              <a:t> Oluşumu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A96923-2E91-EC63-F4BD-727970308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Lezyon içinde </a:t>
            </a:r>
            <a:r>
              <a:rPr lang="tr-TR" dirty="0" err="1"/>
              <a:t>septa</a:t>
            </a:r>
            <a:r>
              <a:rPr lang="tr-TR" dirty="0"/>
              <a:t> oluşumu, uzun lifler ya da duvarlar halinde kemiği temsil eder.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Bu </a:t>
            </a:r>
            <a:r>
              <a:rPr lang="tr-TR" dirty="0" err="1"/>
              <a:t>septalar</a:t>
            </a:r>
            <a:r>
              <a:rPr lang="tr-TR" dirty="0"/>
              <a:t> iç yapıyı bölgelere ayırmış olarak görünüyorsa, lezyon </a:t>
            </a:r>
            <a:r>
              <a:rPr lang="tr-TR" b="1" u="sng" dirty="0" err="1"/>
              <a:t>multiloküler</a:t>
            </a:r>
            <a:r>
              <a:rPr lang="tr-TR" dirty="0"/>
              <a:t> olarak tanımlanır.</a:t>
            </a:r>
          </a:p>
        </p:txBody>
      </p:sp>
    </p:spTree>
    <p:extLst>
      <p:ext uri="{BB962C8B-B14F-4D97-AF65-F5344CB8AC3E}">
        <p14:creationId xmlns:p14="http://schemas.microsoft.com/office/powerpoint/2010/main" val="3801586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EB993F-A9CE-F062-04AC-EFE850CE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İçyapıdaki bu kemiğin kökeni </a:t>
            </a:r>
            <a:r>
              <a:rPr lang="tr-TR" dirty="0" err="1"/>
              <a:t>ameloblastomalarda</a:t>
            </a:r>
            <a:r>
              <a:rPr lang="tr-TR" dirty="0"/>
              <a:t> sıkışmış kemik, dev hücreli granülomlarda reaktif kemik ya da </a:t>
            </a:r>
            <a:r>
              <a:rPr lang="tr-TR" dirty="0" err="1"/>
              <a:t>ossifiye</a:t>
            </a:r>
            <a:r>
              <a:rPr lang="tr-TR" dirty="0"/>
              <a:t> </a:t>
            </a:r>
            <a:r>
              <a:rPr lang="tr-TR" dirty="0" err="1"/>
              <a:t>fibromlarda</a:t>
            </a:r>
            <a:r>
              <a:rPr lang="tr-TR" dirty="0"/>
              <a:t> lezyonun kendisi tarafından üretilen kemiktir.</a:t>
            </a:r>
          </a:p>
        </p:txBody>
      </p:sp>
    </p:spTree>
    <p:extLst>
      <p:ext uri="{BB962C8B-B14F-4D97-AF65-F5344CB8AC3E}">
        <p14:creationId xmlns:p14="http://schemas.microsoft.com/office/powerpoint/2010/main" val="8660992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E400D1-5097-6405-6982-5FFB1612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Sabun Köpüğü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20AE4ED-601C-8CDB-0957-7E74558A3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416" y="1542302"/>
            <a:ext cx="5597168" cy="4396273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8CB527B-478F-FA95-FCED-336CD2F26550}"/>
              </a:ext>
            </a:extLst>
          </p:cNvPr>
          <p:cNvSpPr txBox="1"/>
          <p:nvPr/>
        </p:nvSpPr>
        <p:spPr>
          <a:xfrm>
            <a:off x="620486" y="605245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Ameloblastoma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72584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bulanık içeren bir resim&#10;&#10;Açıklama otomatik olarak oluşturuldu">
            <a:extLst>
              <a:ext uri="{FF2B5EF4-FFF2-40B4-BE49-F238E27FC236}">
                <a16:creationId xmlns:a16="http://schemas.microsoft.com/office/drawing/2014/main" id="{1B2C2C4F-151A-4B00-D5F7-F4E0884F8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43" y="1057856"/>
            <a:ext cx="9358114" cy="4742287"/>
          </a:xfr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9AFAADB-843C-0EA1-FB8B-7B072FDD0608}"/>
              </a:ext>
            </a:extLst>
          </p:cNvPr>
          <p:cNvSpPr txBox="1"/>
          <p:nvPr/>
        </p:nvSpPr>
        <p:spPr>
          <a:xfrm>
            <a:off x="195943" y="6211669"/>
            <a:ext cx="298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Santral Dev </a:t>
            </a:r>
            <a:r>
              <a:rPr lang="tr-TR" dirty="0" err="1"/>
              <a:t>Hc</a:t>
            </a:r>
            <a:r>
              <a:rPr lang="tr-TR" dirty="0"/>
              <a:t>. Granülom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980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98B2356-AF1B-8014-2280-40B023BD7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2" b="6864"/>
          <a:stretch/>
        </p:blipFill>
        <p:spPr>
          <a:xfrm>
            <a:off x="1554518" y="758032"/>
            <a:ext cx="9082963" cy="5341935"/>
          </a:xfr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E9A08A0-5C08-06E3-A6D8-DD189626AECD}"/>
              </a:ext>
            </a:extLst>
          </p:cNvPr>
          <p:cNvSpPr txBox="1"/>
          <p:nvPr/>
        </p:nvSpPr>
        <p:spPr>
          <a:xfrm>
            <a:off x="185057" y="6291943"/>
            <a:ext cx="2569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Odontojenik</a:t>
            </a:r>
            <a:r>
              <a:rPr lang="tr-TR" dirty="0"/>
              <a:t> </a:t>
            </a:r>
            <a:r>
              <a:rPr lang="tr-TR" dirty="0" err="1"/>
              <a:t>Miksoma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60315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F87293-ADAB-6CF3-9DFA-D947C672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u="sng" dirty="0" err="1">
                <a:solidFill>
                  <a:schemeClr val="accent2"/>
                </a:solidFill>
              </a:rPr>
              <a:t>Distrofik</a:t>
            </a:r>
            <a:r>
              <a:rPr lang="tr-TR" b="1" u="sng" dirty="0">
                <a:solidFill>
                  <a:schemeClr val="accent2"/>
                </a:solidFill>
              </a:rPr>
              <a:t> </a:t>
            </a:r>
            <a:r>
              <a:rPr lang="tr-TR" b="1" u="sng" dirty="0" err="1">
                <a:solidFill>
                  <a:schemeClr val="accent2"/>
                </a:solidFill>
              </a:rPr>
              <a:t>Kalsfikasyon</a:t>
            </a:r>
            <a:endParaRPr lang="tr-TR" b="1" u="sng" dirty="0">
              <a:solidFill>
                <a:schemeClr val="accent2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DB487C-C1C3-098D-4F18-0E83D6B01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Yaralanmış yumuşak dokuda oluşan kalsifikasyondur.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En sık görüldüğü durum kalsifiye lenf nodlarındaki karnabahar benzeri kitleler şeklindeki görünümdür.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733B1C0-5E6F-CF6A-DC78-837AC13136F3}"/>
              </a:ext>
            </a:extLst>
          </p:cNvPr>
          <p:cNvSpPr txBox="1"/>
          <p:nvPr/>
        </p:nvSpPr>
        <p:spPr>
          <a:xfrm>
            <a:off x="838200" y="4774363"/>
            <a:ext cx="104285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/>
              <a:t>Kronik </a:t>
            </a:r>
            <a:r>
              <a:rPr lang="tr-TR" sz="2800" dirty="0" err="1"/>
              <a:t>inflamasyonlu</a:t>
            </a:r>
            <a:r>
              <a:rPr lang="tr-TR" sz="2800" dirty="0"/>
              <a:t> kistlerin de içerisinde tanınabilir bir örüntüsü olmaksızın ince, küçük parçacık görüntüsünde kalsifikasyonlar mevcut olabilir.</a:t>
            </a:r>
          </a:p>
        </p:txBody>
      </p:sp>
    </p:spTree>
    <p:extLst>
      <p:ext uri="{BB962C8B-B14F-4D97-AF65-F5344CB8AC3E}">
        <p14:creationId xmlns:p14="http://schemas.microsoft.com/office/powerpoint/2010/main" val="39095035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F1D916C-01D9-1555-491E-D304968A0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51" y="792690"/>
            <a:ext cx="9095498" cy="527261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01D9FF8-8F2C-B847-B094-0F2B6751CA94}"/>
              </a:ext>
            </a:extLst>
          </p:cNvPr>
          <p:cNvSpPr/>
          <p:nvPr/>
        </p:nvSpPr>
        <p:spPr>
          <a:xfrm>
            <a:off x="2542233" y="4582048"/>
            <a:ext cx="1105319" cy="12258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440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184BD5-B543-155D-949D-FF60FE18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u="sng" dirty="0">
                <a:solidFill>
                  <a:schemeClr val="accent2"/>
                </a:solidFill>
              </a:rPr>
              <a:t>Amorf Kemik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77D2C3-394B-9BD2-D13A-60C038978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776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Aslında </a:t>
            </a:r>
            <a:r>
              <a:rPr lang="tr-TR" dirty="0" err="1"/>
              <a:t>distrofik</a:t>
            </a:r>
            <a:r>
              <a:rPr lang="tr-TR" dirty="0"/>
              <a:t> kemiğin bir alt tipidir. Homojen, yoğun dairesel ya da oval biçimde organize olmuştur.</a:t>
            </a:r>
          </a:p>
        </p:txBody>
      </p:sp>
    </p:spTree>
    <p:extLst>
      <p:ext uri="{BB962C8B-B14F-4D97-AF65-F5344CB8AC3E}">
        <p14:creationId xmlns:p14="http://schemas.microsoft.com/office/powerpoint/2010/main" val="35687490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9D7DEFE-E025-79B5-2CB6-64E4CDAC2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384" y="698596"/>
            <a:ext cx="7271232" cy="546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3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9AF90B-AB88-4D4F-02D8-9AF51F98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Tanısal Görüntüleme İstem İlkeleri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BBE141-2650-A388-FB46-748891C02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Yalnızca klinik muayeneden sonra ve sadece tanı ve tedavi planı açısından hastaya doğrudan fayda sağlanacak ise </a:t>
            </a:r>
            <a:r>
              <a:rPr lang="tr-TR" dirty="0" err="1"/>
              <a:t>radyograf</a:t>
            </a:r>
            <a:r>
              <a:rPr lang="tr-TR" dirty="0"/>
              <a:t> alınmalıdır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Görüntülenmesi istenen bölgenin kabul edilebilir bir görüntüsünü elde etmek için gerekli olan en düşük radyasyon miktarı kullanılmalıdır</a:t>
            </a:r>
          </a:p>
          <a:p>
            <a:pPr marL="0" indent="0" algn="ctr">
              <a:buNone/>
            </a:pPr>
            <a:r>
              <a:rPr lang="tr-TR" b="1" dirty="0"/>
              <a:t>( ALADA Prensibi – As </a:t>
            </a:r>
            <a:r>
              <a:rPr lang="tr-TR" b="1" dirty="0" err="1"/>
              <a:t>Low</a:t>
            </a:r>
            <a:r>
              <a:rPr lang="tr-TR" b="1" dirty="0"/>
              <a:t> As </a:t>
            </a:r>
            <a:r>
              <a:rPr lang="tr-TR" b="1" dirty="0" err="1"/>
              <a:t>Diagnostically</a:t>
            </a:r>
            <a:r>
              <a:rPr lang="tr-TR" b="1" dirty="0"/>
              <a:t> </a:t>
            </a:r>
            <a:r>
              <a:rPr lang="tr-TR" b="1" dirty="0" err="1"/>
              <a:t>Acceptable</a:t>
            </a:r>
            <a:r>
              <a:rPr lang="tr-TR" b="1" dirty="0"/>
              <a:t> )</a:t>
            </a:r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dirty="0"/>
              <a:t>( </a:t>
            </a:r>
            <a:r>
              <a:rPr lang="tr-TR" b="1" dirty="0" err="1">
                <a:solidFill>
                  <a:srgbClr val="00B050"/>
                </a:solidFill>
              </a:rPr>
              <a:t>Excellent</a:t>
            </a:r>
            <a:r>
              <a:rPr lang="tr-TR" b="1" dirty="0"/>
              <a:t>, </a:t>
            </a:r>
            <a:r>
              <a:rPr lang="tr-TR" b="1" dirty="0" err="1">
                <a:solidFill>
                  <a:srgbClr val="00B050"/>
                </a:solidFill>
              </a:rPr>
              <a:t>Diagnostically</a:t>
            </a:r>
            <a:r>
              <a:rPr lang="tr-TR" b="1" dirty="0">
                <a:solidFill>
                  <a:srgbClr val="00B050"/>
                </a:solidFill>
              </a:rPr>
              <a:t> </a:t>
            </a:r>
            <a:r>
              <a:rPr lang="tr-TR" b="1" dirty="0" err="1">
                <a:solidFill>
                  <a:srgbClr val="00B050"/>
                </a:solidFill>
              </a:rPr>
              <a:t>Acceptable</a:t>
            </a:r>
            <a:r>
              <a:rPr lang="tr-TR" b="1" dirty="0"/>
              <a:t>, </a:t>
            </a:r>
            <a:r>
              <a:rPr lang="tr-TR" b="1" dirty="0" err="1">
                <a:solidFill>
                  <a:srgbClr val="FF0000"/>
                </a:solidFill>
              </a:rPr>
              <a:t>Unacceptable</a:t>
            </a:r>
            <a:r>
              <a:rPr lang="tr-TR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1213408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159D20-647C-2A42-9AD9-6A532251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1" y="234497"/>
            <a:ext cx="11595798" cy="1325563"/>
          </a:xfrm>
        </p:spPr>
        <p:txBody>
          <a:bodyPr/>
          <a:lstStyle/>
          <a:p>
            <a:r>
              <a:rPr lang="tr-TR" b="1" dirty="0"/>
              <a:t>4.ADIM ( Lezyonun Çevre Yapılara Etkisinin Analizi 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E1E39B-FDD5-022C-71BE-0F8A4AFC0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95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/>
              <a:t>Lezyonun çevre yapılar </a:t>
            </a:r>
            <a:r>
              <a:rPr lang="tr-TR" sz="3600" dirty="0" err="1"/>
              <a:t>ğzerindeki</a:t>
            </a:r>
            <a:r>
              <a:rPr lang="tr-TR" sz="3600" dirty="0"/>
              <a:t> etkilerinin değerlendirilmesi gözlemcinin, lezyonun davranış tarzını anlamasını sağlar. Davranış tarzının tanımlanması da ayırıcı tanıya yardımcı olabilir.</a:t>
            </a:r>
          </a:p>
        </p:txBody>
      </p:sp>
    </p:spTree>
    <p:extLst>
      <p:ext uri="{BB962C8B-B14F-4D97-AF65-F5344CB8AC3E}">
        <p14:creationId xmlns:p14="http://schemas.microsoft.com/office/powerpoint/2010/main" val="30740813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C265AF-C57A-A3D2-7912-57DBAC79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800181-61D9-9039-C981-F9863224A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Periapikal </a:t>
            </a:r>
            <a:r>
              <a:rPr lang="tr-TR" dirty="0" err="1"/>
              <a:t>osteit’te</a:t>
            </a:r>
            <a:r>
              <a:rPr lang="tr-TR" dirty="0"/>
              <a:t> inflamatuar hastalık </a:t>
            </a:r>
            <a:r>
              <a:rPr lang="tr-TR" dirty="0" err="1"/>
              <a:t>keimk</a:t>
            </a:r>
            <a:r>
              <a:rPr lang="tr-TR" dirty="0"/>
              <a:t> rezorpsiyonunu ya da yapımını uyarabilir.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Kistler, dişlerin ve diğer çevre yapıların yerini değiştirerek yavaş yavaş kendine alan yaratır.</a:t>
            </a:r>
          </a:p>
        </p:txBody>
      </p:sp>
    </p:spTree>
    <p:extLst>
      <p:ext uri="{BB962C8B-B14F-4D97-AF65-F5344CB8AC3E}">
        <p14:creationId xmlns:p14="http://schemas.microsoft.com/office/powerpoint/2010/main" val="15777625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FBEF1A-E58C-1AD4-F6A4-D00A006C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1" y="365125"/>
            <a:ext cx="11535507" cy="1325563"/>
          </a:xfrm>
        </p:spPr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Dişler, Lamina Dura ve Periodontal Membran Aralığı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6D7A58-3E00-D4F5-193A-0AE61551F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457"/>
            <a:ext cx="10515600" cy="171139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Dişlerin yer değiştirmesi yavaş büyüyen lezyonlarda daha sık görülür. Bu durumda dişlerin yer değiştirdiği yön önemlidir. Merkezi diş kronunun üstünde olan lezyonlar ( foliküler kistler, </a:t>
            </a:r>
            <a:r>
              <a:rPr lang="tr-TR" dirty="0" err="1"/>
              <a:t>odontoma</a:t>
            </a:r>
            <a:r>
              <a:rPr lang="tr-TR" dirty="0"/>
              <a:t> vb. ) dişlerin apikal doğrultuda yer değiştirmesine neden olur.</a:t>
            </a:r>
          </a:p>
        </p:txBody>
      </p:sp>
    </p:spTree>
    <p:extLst>
      <p:ext uri="{BB962C8B-B14F-4D97-AF65-F5344CB8AC3E}">
        <p14:creationId xmlns:p14="http://schemas.microsoft.com/office/powerpoint/2010/main" val="9699215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58F6D63-046C-7E51-C795-87337FF26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071" y="1073964"/>
            <a:ext cx="7495857" cy="471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053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103D31-F626-6048-322E-CD58A116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469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Çerubizm</a:t>
            </a:r>
            <a:r>
              <a:rPr lang="tr-TR" dirty="0"/>
              <a:t> </a:t>
            </a:r>
            <a:r>
              <a:rPr lang="tr-TR" dirty="0" err="1"/>
              <a:t>mandibular</a:t>
            </a:r>
            <a:r>
              <a:rPr lang="tr-TR" dirty="0"/>
              <a:t> </a:t>
            </a:r>
            <a:r>
              <a:rPr lang="tr-TR" dirty="0" err="1"/>
              <a:t>ramustan</a:t>
            </a:r>
            <a:r>
              <a:rPr lang="tr-TR" dirty="0"/>
              <a:t> kaynaklandığı için </a:t>
            </a:r>
            <a:r>
              <a:rPr lang="tr-TR" dirty="0" err="1"/>
              <a:t>molar</a:t>
            </a:r>
            <a:r>
              <a:rPr lang="tr-TR" dirty="0"/>
              <a:t> dişleri anterior yönde itme eğilimindedir.</a:t>
            </a:r>
            <a:br>
              <a:rPr lang="tr-TR" dirty="0"/>
            </a:b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46048C9-9BA1-182A-A74B-9123DC0D4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65" y="1762175"/>
            <a:ext cx="8477270" cy="463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933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06D61E-3AC8-9FFE-3DC6-996B6CF7C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8832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Lenfoma, Lösemi ya da </a:t>
            </a:r>
            <a:r>
              <a:rPr lang="tr-TR" dirty="0" err="1"/>
              <a:t>Langerhans</a:t>
            </a:r>
            <a:r>
              <a:rPr lang="tr-TR" dirty="0"/>
              <a:t> </a:t>
            </a:r>
            <a:r>
              <a:rPr lang="tr-TR" dirty="0" err="1"/>
              <a:t>Hc</a:t>
            </a:r>
            <a:r>
              <a:rPr lang="tr-TR" dirty="0"/>
              <a:t>. </a:t>
            </a:r>
            <a:r>
              <a:rPr lang="tr-TR" dirty="0" err="1"/>
              <a:t>Histiyositoz</a:t>
            </a:r>
            <a:r>
              <a:rPr lang="tr-TR" dirty="0"/>
              <a:t> gibi lezyonlar gelişmekte olan dişleri koronal yönde itebilir.</a:t>
            </a:r>
          </a:p>
        </p:txBody>
      </p:sp>
    </p:spTree>
    <p:extLst>
      <p:ext uri="{BB962C8B-B14F-4D97-AF65-F5344CB8AC3E}">
        <p14:creationId xmlns:p14="http://schemas.microsoft.com/office/powerpoint/2010/main" val="27595279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0EA76BE-243C-C680-539E-57190AF78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84" y="320266"/>
            <a:ext cx="7047031" cy="6217468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F74C7D1-8DDF-D899-8E2A-921716AF9896}"/>
              </a:ext>
            </a:extLst>
          </p:cNvPr>
          <p:cNvSpPr txBox="1"/>
          <p:nvPr/>
        </p:nvSpPr>
        <p:spPr>
          <a:xfrm>
            <a:off x="185057" y="5934670"/>
            <a:ext cx="1491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Lösemik</a:t>
            </a:r>
            <a:r>
              <a:rPr lang="tr-TR" dirty="0"/>
              <a:t> İnfiltrasyon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87235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29F243-691C-4470-7459-56FB8B24D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194"/>
            <a:ext cx="10515600" cy="91757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Dişlerin rezorpsiyonu genellikle kronik ve yavaş gelişen süreçlerle meydana gelir. Çoğunlukla </a:t>
            </a:r>
            <a:r>
              <a:rPr lang="tr-TR" b="1" u="sng" dirty="0" err="1"/>
              <a:t>benign</a:t>
            </a:r>
            <a:r>
              <a:rPr lang="tr-TR" dirty="0"/>
              <a:t> lezyonlarla ilişkilidir.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46C2018-1494-CBFC-97CB-2A7FC682CD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87" t="37802" r="31264" b="30256"/>
          <a:stretch/>
        </p:blipFill>
        <p:spPr>
          <a:xfrm>
            <a:off x="1284693" y="1715092"/>
            <a:ext cx="9622613" cy="4263677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5D34B2F-1761-D04B-9EEA-581980CFED3E}"/>
              </a:ext>
            </a:extLst>
          </p:cNvPr>
          <p:cNvSpPr txBox="1"/>
          <p:nvPr/>
        </p:nvSpPr>
        <p:spPr>
          <a:xfrm>
            <a:off x="478971" y="6172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Dentijeröz</a:t>
            </a:r>
            <a:r>
              <a:rPr lang="tr-TR" dirty="0"/>
              <a:t> Kist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77795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A222E3-CFE6-5C9A-D916-48CD21A9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5804"/>
            <a:ext cx="10515600" cy="3406391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Çeşitli anomalilerle birlikte periodontal membran aralığının genişlemesi görülebilir. Örneğin, dişlerin ortodontik hareketi buna sebep olabilir; fakat burada lamina duranın devamlılığı bozulmaz.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Malign</a:t>
            </a:r>
            <a:r>
              <a:rPr lang="tr-TR" dirty="0"/>
              <a:t> lezyonlar ligament boşluğunda hızla gelişebilir ve bu da lamina duranın düzensizleşmesine ve yıkımına neden olur.</a:t>
            </a:r>
          </a:p>
        </p:txBody>
      </p:sp>
    </p:spTree>
    <p:extLst>
      <p:ext uri="{BB962C8B-B14F-4D97-AF65-F5344CB8AC3E}">
        <p14:creationId xmlns:p14="http://schemas.microsoft.com/office/powerpoint/2010/main" val="10160109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F860BE9-CA36-2F26-38E4-5ABF0C19D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49" y="386680"/>
            <a:ext cx="3822950" cy="624541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E090DD4-C7B9-ECB9-6F88-1DBE6FF26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033" y="953272"/>
            <a:ext cx="5723786" cy="495145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CA5D5E7C-AC92-F72D-8107-BB20EC0B394D}"/>
              </a:ext>
            </a:extLst>
          </p:cNvPr>
          <p:cNvSpPr txBox="1"/>
          <p:nvPr/>
        </p:nvSpPr>
        <p:spPr>
          <a:xfrm>
            <a:off x="5769429" y="6281057"/>
            <a:ext cx="197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Malign</a:t>
            </a:r>
            <a:r>
              <a:rPr lang="tr-TR" dirty="0"/>
              <a:t> Lenfoma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682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FB140E4-8F93-FD90-8613-096562F24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42" t="40339" r="39953" b="36372"/>
          <a:stretch/>
        </p:blipFill>
        <p:spPr>
          <a:xfrm>
            <a:off x="8405551" y="2161972"/>
            <a:ext cx="3444494" cy="253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122AEF1-6899-F14D-4CDB-D5252423D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37" y="2229184"/>
            <a:ext cx="3695433" cy="239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7E7E9EE-B1D6-47C7-17A2-307B5B9C1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5" y="2229184"/>
            <a:ext cx="3376105" cy="239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 10" descr="İşaretli Onay Kutusu düz dolguyla">
            <a:extLst>
              <a:ext uri="{FF2B5EF4-FFF2-40B4-BE49-F238E27FC236}">
                <a16:creationId xmlns:a16="http://schemas.microsoft.com/office/drawing/2014/main" id="{9D75231D-9D75-CC73-96F9-E685B39A8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50213" y="598252"/>
            <a:ext cx="1491574" cy="1491574"/>
          </a:xfrm>
          <a:prstGeom prst="rect">
            <a:avLst/>
          </a:prstGeom>
        </p:spPr>
      </p:pic>
      <p:pic>
        <p:nvPicPr>
          <p:cNvPr id="13" name="Grafik 12" descr="Onay kutusu işaretlendi düz dolguyla">
            <a:extLst>
              <a:ext uri="{FF2B5EF4-FFF2-40B4-BE49-F238E27FC236}">
                <a16:creationId xmlns:a16="http://schemas.microsoft.com/office/drawing/2014/main" id="{460DA187-5907-3C8F-76AD-6B99308359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2011" y="598252"/>
            <a:ext cx="1491574" cy="1491574"/>
          </a:xfrm>
          <a:prstGeom prst="rect">
            <a:avLst/>
          </a:prstGeom>
        </p:spPr>
      </p:pic>
      <p:pic>
        <p:nvPicPr>
          <p:cNvPr id="14" name="Grafik 13" descr="İşaretli Onay Kutusu düz dolguyla">
            <a:extLst>
              <a:ext uri="{FF2B5EF4-FFF2-40B4-BE49-F238E27FC236}">
                <a16:creationId xmlns:a16="http://schemas.microsoft.com/office/drawing/2014/main" id="{319A7160-5B5B-9B01-29A8-1BE29AF02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4220" y="598252"/>
            <a:ext cx="1491574" cy="149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254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087156-2E6A-CC48-7269-432F3F2C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</a:rPr>
              <a:t>Çevre Kemik Reaksiyonu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E5085E-DF79-F899-A1E6-33F6B8B6F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Bazı anomaliler periferal kemik reaksiyonunu uyarır. Kistlerin kortikal sınırı aslında kiste ait bir parça değil, kemik reaksiyonudur.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Periapikal </a:t>
            </a:r>
            <a:r>
              <a:rPr lang="tr-TR" dirty="0" err="1"/>
              <a:t>osteit</a:t>
            </a:r>
            <a:r>
              <a:rPr lang="tr-TR" dirty="0"/>
              <a:t> gibi inflamatuar bir lezyon, kemik reaksiyonunu uyarabilir.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Prostat ve meme dokusunun metastatik lezyonları gibi </a:t>
            </a:r>
            <a:r>
              <a:rPr lang="tr-TR" dirty="0" err="1"/>
              <a:t>malign</a:t>
            </a:r>
            <a:r>
              <a:rPr lang="tr-TR" dirty="0"/>
              <a:t> tümörler kemik yapımını uyarabilirler.</a:t>
            </a:r>
          </a:p>
        </p:txBody>
      </p:sp>
    </p:spTree>
    <p:extLst>
      <p:ext uri="{BB962C8B-B14F-4D97-AF65-F5344CB8AC3E}">
        <p14:creationId xmlns:p14="http://schemas.microsoft.com/office/powerpoint/2010/main" val="15081416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3530F7-3313-D32E-70C2-3E34EE25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8079"/>
            <a:ext cx="11049000" cy="1325563"/>
          </a:xfrm>
        </p:spPr>
        <p:txBody>
          <a:bodyPr/>
          <a:lstStyle/>
          <a:p>
            <a:r>
              <a:rPr lang="tr-TR" b="1" dirty="0" err="1">
                <a:solidFill>
                  <a:schemeClr val="accent2"/>
                </a:solidFill>
              </a:rPr>
              <a:t>Inferior</a:t>
            </a:r>
            <a:r>
              <a:rPr lang="tr-TR" b="1" dirty="0">
                <a:solidFill>
                  <a:schemeClr val="accent2"/>
                </a:solidFill>
              </a:rPr>
              <a:t> </a:t>
            </a:r>
            <a:r>
              <a:rPr lang="tr-TR" b="1" dirty="0" err="1">
                <a:solidFill>
                  <a:schemeClr val="accent2"/>
                </a:solidFill>
              </a:rPr>
              <a:t>Alveoler</a:t>
            </a:r>
            <a:r>
              <a:rPr lang="tr-TR" b="1" dirty="0">
                <a:solidFill>
                  <a:schemeClr val="accent2"/>
                </a:solidFill>
              </a:rPr>
              <a:t> Sinir Kanalı ve </a:t>
            </a:r>
            <a:r>
              <a:rPr lang="tr-TR" b="1" dirty="0" err="1">
                <a:solidFill>
                  <a:schemeClr val="accent2"/>
                </a:solidFill>
              </a:rPr>
              <a:t>Mental</a:t>
            </a:r>
            <a:r>
              <a:rPr lang="tr-TR" b="1" dirty="0">
                <a:solidFill>
                  <a:schemeClr val="accent2"/>
                </a:solidFill>
              </a:rPr>
              <a:t> </a:t>
            </a:r>
            <a:r>
              <a:rPr lang="tr-TR" b="1" dirty="0" err="1">
                <a:solidFill>
                  <a:schemeClr val="accent2"/>
                </a:solidFill>
              </a:rPr>
              <a:t>Foramen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3B9F0C-6F3F-23DC-9374-ABC6A2E5D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877" y="1413642"/>
            <a:ext cx="10515600" cy="798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err="1"/>
              <a:t>IAK’nın</a:t>
            </a:r>
            <a:r>
              <a:rPr lang="tr-TR" dirty="0"/>
              <a:t> yukarı yönlü yer değişikliği fibröz displazi neredeyse doğrudan ilişkilidir.</a:t>
            </a:r>
          </a:p>
        </p:txBody>
      </p:sp>
      <p:pic>
        <p:nvPicPr>
          <p:cNvPr id="5" name="Resim 4" descr="bulanık içeren bir resim&#10;&#10;Açıklama otomatik olarak oluşturuldu">
            <a:extLst>
              <a:ext uri="{FF2B5EF4-FFF2-40B4-BE49-F238E27FC236}">
                <a16:creationId xmlns:a16="http://schemas.microsoft.com/office/drawing/2014/main" id="{1EFFDBC2-F62C-575B-070D-DD07E42B3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29" y="2302634"/>
            <a:ext cx="8131942" cy="425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521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6E4183-6DE3-94A2-9F52-3E71D1D5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920517"/>
            <a:ext cx="10515600" cy="1419993"/>
          </a:xfrm>
        </p:spPr>
        <p:txBody>
          <a:bodyPr/>
          <a:lstStyle/>
          <a:p>
            <a:pPr marL="0" indent="0">
              <a:buNone/>
            </a:pPr>
            <a:r>
              <a:rPr lang="tr-TR" dirty="0" err="1"/>
              <a:t>Inferior</a:t>
            </a:r>
            <a:r>
              <a:rPr lang="tr-TR" dirty="0"/>
              <a:t> </a:t>
            </a:r>
            <a:r>
              <a:rPr lang="tr-TR" dirty="0" err="1"/>
              <a:t>alveoler</a:t>
            </a:r>
            <a:r>
              <a:rPr lang="tr-TR" dirty="0"/>
              <a:t> kanalın kortikal sınırı bozulmadan genişlemesi, kanal içerisinde vasküler ya da nöral kökenli </a:t>
            </a:r>
            <a:r>
              <a:rPr lang="tr-TR" dirty="0" err="1"/>
              <a:t>benign</a:t>
            </a:r>
            <a:r>
              <a:rPr lang="tr-TR" dirty="0"/>
              <a:t> bir lezyon varlığını işaret eder.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3DCC677-194B-2E0F-340B-C1E741692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66" y="617555"/>
            <a:ext cx="8166867" cy="3974542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B8FB12B0-0587-D295-3EBE-F53C6672E3F7}"/>
              </a:ext>
            </a:extLst>
          </p:cNvPr>
          <p:cNvSpPr txBox="1"/>
          <p:nvPr/>
        </p:nvSpPr>
        <p:spPr>
          <a:xfrm>
            <a:off x="2100943" y="185057"/>
            <a:ext cx="126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Nöroma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46601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8DD57B-6916-72FF-2960-D50997D4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7"/>
            <a:ext cx="10515600" cy="947720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Korteks yıkımıyla düzensiz genişleme, kanal boyunca aşağı doğru gelişen </a:t>
            </a:r>
            <a:r>
              <a:rPr lang="tr-TR" dirty="0" err="1"/>
              <a:t>malign</a:t>
            </a:r>
            <a:r>
              <a:rPr lang="tr-TR" dirty="0"/>
              <a:t> bir neoplazma işaret edebilir.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A4DEDC90-FB5F-D61C-5F6F-78F8171D3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6" y="2005657"/>
            <a:ext cx="9629768" cy="3490791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EC3B419B-A6EF-5A3B-BCFA-BC63B7989226}"/>
              </a:ext>
            </a:extLst>
          </p:cNvPr>
          <p:cNvSpPr txBox="1"/>
          <p:nvPr/>
        </p:nvSpPr>
        <p:spPr>
          <a:xfrm>
            <a:off x="391886" y="6193971"/>
            <a:ext cx="3037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Malign</a:t>
            </a:r>
            <a:r>
              <a:rPr lang="tr-TR" dirty="0"/>
              <a:t> Periferik Sinir Kılıfı Tümörü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96150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A91E7E-A5EA-64CD-9032-A290D317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62" y="405318"/>
            <a:ext cx="10898275" cy="1325563"/>
          </a:xfrm>
        </p:spPr>
        <p:txBody>
          <a:bodyPr/>
          <a:lstStyle/>
          <a:p>
            <a:r>
              <a:rPr lang="tr-TR" b="1" dirty="0">
                <a:solidFill>
                  <a:schemeClr val="accent2"/>
                </a:solidFill>
              </a:rPr>
              <a:t>Dış Kortikal Kemik ya da </a:t>
            </a:r>
            <a:r>
              <a:rPr lang="tr-TR" b="1" dirty="0" err="1">
                <a:solidFill>
                  <a:schemeClr val="accent2"/>
                </a:solidFill>
              </a:rPr>
              <a:t>Periosteal</a:t>
            </a:r>
            <a:r>
              <a:rPr lang="tr-TR" b="1" dirty="0">
                <a:solidFill>
                  <a:schemeClr val="accent2"/>
                </a:solidFill>
              </a:rPr>
              <a:t> Reaksiyonlar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FBC98B-B96C-8C70-4470-44FAB8F27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10515600" cy="274637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Yavaş gelişen bir lezyon, dış periostun yeni kemik üretmesi için zaman tanıyabilir, böylece ekspansiyona uğramış kemiğin dış korteks tabakasının korunmuş olduğu görülür.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Hızlı büyüyen bir lezyon ise periostun yanıt verebilme kapasitesini aşar ve korteks tabakası kaybolabilir.</a:t>
            </a:r>
          </a:p>
        </p:txBody>
      </p:sp>
    </p:spTree>
    <p:extLst>
      <p:ext uri="{BB962C8B-B14F-4D97-AF65-F5344CB8AC3E}">
        <p14:creationId xmlns:p14="http://schemas.microsoft.com/office/powerpoint/2010/main" val="25085949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6054629-8007-B1AF-C2DD-91426EE42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211" y="961239"/>
            <a:ext cx="9347578" cy="4935521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0A5685AC-EB46-4B10-8AB9-8B5CA68CEFDF}"/>
              </a:ext>
            </a:extLst>
          </p:cNvPr>
          <p:cNvSpPr txBox="1"/>
          <p:nvPr/>
        </p:nvSpPr>
        <p:spPr>
          <a:xfrm>
            <a:off x="272143" y="61943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 err="1"/>
              <a:t>Ameloblastoma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79682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A8D9C7-37F7-D52F-D5AA-A13D3980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8879AF-0E8A-A57A-CB6E-BE65CD0B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Mandibula veya </a:t>
            </a:r>
            <a:r>
              <a:rPr lang="tr-TR" dirty="0" err="1"/>
              <a:t>maksillanın</a:t>
            </a:r>
            <a:r>
              <a:rPr lang="tr-TR" dirty="0"/>
              <a:t> yeniden şekillenen dış biçimi lezyon hakkında bilgi sağlayabilir. Örneğin, </a:t>
            </a:r>
            <a:r>
              <a:rPr lang="tr-TR" dirty="0" err="1"/>
              <a:t>ossifiye</a:t>
            </a:r>
            <a:r>
              <a:rPr lang="tr-TR" dirty="0"/>
              <a:t> </a:t>
            </a:r>
            <a:r>
              <a:rPr lang="tr-TR" dirty="0" err="1"/>
              <a:t>fibrom</a:t>
            </a:r>
            <a:r>
              <a:rPr lang="tr-TR" dirty="0"/>
              <a:t> </a:t>
            </a:r>
            <a:r>
              <a:rPr lang="tr-TR" dirty="0" err="1"/>
              <a:t>eşmerkezli</a:t>
            </a:r>
            <a:r>
              <a:rPr lang="tr-TR" dirty="0"/>
              <a:t> bir gelişim tarzına sahiptir.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Kemik displazileri ise kemik boyunca belirgin bir merkezi bulunmayan bir tarzda kemiği genişletir.</a:t>
            </a:r>
          </a:p>
        </p:txBody>
      </p:sp>
    </p:spTree>
    <p:extLst>
      <p:ext uri="{BB962C8B-B14F-4D97-AF65-F5344CB8AC3E}">
        <p14:creationId xmlns:p14="http://schemas.microsoft.com/office/powerpoint/2010/main" val="29220522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F64E8626-691D-A5E2-4EFD-515EE601B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48" y="1485499"/>
            <a:ext cx="9442103" cy="3887002"/>
          </a:xfr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8CDFFFF0-87D5-0C8C-CE53-09FF12767E9E}"/>
              </a:ext>
            </a:extLst>
          </p:cNvPr>
          <p:cNvSpPr txBox="1"/>
          <p:nvPr/>
        </p:nvSpPr>
        <p:spPr>
          <a:xfrm>
            <a:off x="174172" y="63141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 err="1"/>
              <a:t>Ossifiye</a:t>
            </a:r>
            <a:r>
              <a:rPr lang="tr-TR" dirty="0"/>
              <a:t> </a:t>
            </a:r>
            <a:r>
              <a:rPr lang="tr-TR" dirty="0" err="1"/>
              <a:t>Fibrom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14472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6054D56-2849-57F1-0187-421EED4286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10" t="14359" r="24258" b="8571"/>
          <a:stretch/>
        </p:blipFill>
        <p:spPr>
          <a:xfrm>
            <a:off x="2628481" y="726904"/>
            <a:ext cx="6935037" cy="5404192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8F61790C-D5B6-D89D-124E-37442C6FC81D}"/>
              </a:ext>
            </a:extLst>
          </p:cNvPr>
          <p:cNvSpPr txBox="1"/>
          <p:nvPr/>
        </p:nvSpPr>
        <p:spPr>
          <a:xfrm>
            <a:off x="195943" y="62487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Fibröz Displazi</a:t>
            </a:r>
          </a:p>
        </p:txBody>
      </p:sp>
    </p:spTree>
    <p:extLst>
      <p:ext uri="{BB962C8B-B14F-4D97-AF65-F5344CB8AC3E}">
        <p14:creationId xmlns:p14="http://schemas.microsoft.com/office/powerpoint/2010/main" val="40455487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CA6D5F-AB6B-19B5-3E0C-A79516AE6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00683F-8729-B938-3C45-578FA31E8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Inflamatuar</a:t>
            </a:r>
            <a:r>
              <a:rPr lang="tr-TR" dirty="0"/>
              <a:t> bir lezyondan kaynaklı </a:t>
            </a:r>
            <a:r>
              <a:rPr lang="tr-TR" dirty="0" err="1"/>
              <a:t>eksuda</a:t>
            </a:r>
            <a:r>
              <a:rPr lang="tr-TR" dirty="0"/>
              <a:t> yeni kemik yapımı için periostun osteoblastlarını uyararak , periostu kortikal kemik yüzeyinden kaldırabilir. Bu süreç birden fazla gerçekleştiğinde, soğan kabuğuna benzer bir örüntü oluşturabilir.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Bu durum en sık inflamatuar lezyonlarda görülmekle birlikte nadir de olsa Lösemi ve </a:t>
            </a:r>
            <a:r>
              <a:rPr lang="tr-TR" dirty="0" err="1"/>
              <a:t>Langerhans</a:t>
            </a:r>
            <a:r>
              <a:rPr lang="tr-TR" dirty="0"/>
              <a:t> </a:t>
            </a:r>
            <a:r>
              <a:rPr lang="tr-TR" dirty="0" err="1"/>
              <a:t>hc</a:t>
            </a:r>
            <a:r>
              <a:rPr lang="tr-TR" dirty="0"/>
              <a:t>. </a:t>
            </a:r>
            <a:r>
              <a:rPr lang="tr-TR" dirty="0" err="1"/>
              <a:t>Histiyositoz</a:t>
            </a:r>
            <a:r>
              <a:rPr lang="tr-TR" dirty="0"/>
              <a:t> gibi tümörlerde görülür.</a:t>
            </a:r>
          </a:p>
        </p:txBody>
      </p:sp>
    </p:spTree>
    <p:extLst>
      <p:ext uri="{BB962C8B-B14F-4D97-AF65-F5344CB8AC3E}">
        <p14:creationId xmlns:p14="http://schemas.microsoft.com/office/powerpoint/2010/main" val="72231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40830B-65D7-E2B6-AD29-2BD2630D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/>
              <a:t>Özel Durumlar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B6C79E-038C-42C1-10F2-184C3A35F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u="sng" dirty="0"/>
              <a:t>Gebelik</a:t>
            </a:r>
          </a:p>
          <a:p>
            <a:pPr marL="0" indent="0">
              <a:buNone/>
            </a:pPr>
            <a:r>
              <a:rPr lang="tr-TR" dirty="0"/>
              <a:t>Tüm ağız incelemelerinde fetüsün maruz kaldığı radyasyon yaklaşık 1</a:t>
            </a:r>
            <a:r>
              <a:rPr lang="el-GR" dirty="0"/>
              <a:t>μ</a:t>
            </a:r>
            <a:r>
              <a:rPr lang="tr-TR" dirty="0" err="1"/>
              <a:t>Gy</a:t>
            </a:r>
            <a:r>
              <a:rPr lang="tr-TR" dirty="0"/>
              <a:t> (1 günlük doğal radyasyondan daha az) civarındadır. Diş hekimliğindeki x-ışını incelemelerinde, x-ışını demeti büyük ölçüde baş/boyun bölgesi ile sınırlıdır. </a:t>
            </a:r>
          </a:p>
          <a:p>
            <a:r>
              <a:rPr lang="tr-TR" sz="3200" b="1" u="sng" dirty="0"/>
              <a:t>Radyasyon Tedavisi</a:t>
            </a:r>
          </a:p>
          <a:p>
            <a:pPr marL="0" indent="0">
              <a:buNone/>
            </a:pPr>
            <a:r>
              <a:rPr lang="tr-TR" dirty="0"/>
              <a:t>Tedavi için alınan 50 </a:t>
            </a:r>
            <a:r>
              <a:rPr lang="tr-TR" dirty="0" err="1"/>
              <a:t>Gy</a:t>
            </a:r>
            <a:r>
              <a:rPr lang="tr-TR" dirty="0"/>
              <a:t> düzeyindeki radyasyon ile kıyaslandığında dental ışınlama önemsiz kalmaktadır. </a:t>
            </a:r>
          </a:p>
        </p:txBody>
      </p:sp>
    </p:spTree>
    <p:extLst>
      <p:ext uri="{BB962C8B-B14F-4D97-AF65-F5344CB8AC3E}">
        <p14:creationId xmlns:p14="http://schemas.microsoft.com/office/powerpoint/2010/main" val="35195533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6AB4756-7FBB-6660-FAC1-71926CB8C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063" y="1000972"/>
            <a:ext cx="8235874" cy="4856056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713DA23-A8D0-1015-8729-4F3E4372CE0A}"/>
              </a:ext>
            </a:extLst>
          </p:cNvPr>
          <p:cNvSpPr txBox="1"/>
          <p:nvPr/>
        </p:nvSpPr>
        <p:spPr>
          <a:xfrm>
            <a:off x="141514" y="63467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 err="1"/>
              <a:t>Osteomyelit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05731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442088-B9F8-6DBF-52AE-36AB94F24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9003"/>
            <a:ext cx="10515600" cy="141999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Reaktif kemik oluşumunun başka bir örneği ise osteojenik sarkomda ya da prostat bezinin metastatik lezyonlarında görülen dış kortikal tabakaya dik açılarla oluşan </a:t>
            </a:r>
            <a:r>
              <a:rPr lang="tr-TR" dirty="0" err="1"/>
              <a:t>spiküllü</a:t>
            </a:r>
            <a:r>
              <a:rPr lang="tr-TR" dirty="0"/>
              <a:t> kemik oluşumudur.</a:t>
            </a:r>
          </a:p>
        </p:txBody>
      </p:sp>
    </p:spTree>
    <p:extLst>
      <p:ext uri="{BB962C8B-B14F-4D97-AF65-F5344CB8AC3E}">
        <p14:creationId xmlns:p14="http://schemas.microsoft.com/office/powerpoint/2010/main" val="13080714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920BDAF-D3A6-7146-91DA-472938DDB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56" y="554095"/>
            <a:ext cx="7241087" cy="574981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D628A408-0406-BA4F-DC97-8B35AE13E000}"/>
              </a:ext>
            </a:extLst>
          </p:cNvPr>
          <p:cNvSpPr txBox="1"/>
          <p:nvPr/>
        </p:nvSpPr>
        <p:spPr>
          <a:xfrm>
            <a:off x="119743" y="64011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 err="1"/>
              <a:t>Osteosarkom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6886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E17F76-613F-5ADE-834B-5F65119D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5.ADIM ( Yorumlamanın Formüle Edilmesi 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261F47-4A98-D029-8577-72EE99437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4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Ön tanıya varıldıktan sonra, belirsizlikler ya daha fazla özellik arayarak ya da bir özelliğe daha fazla ağırlık verilerek çözülür.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u="sng" dirty="0"/>
              <a:t>Örnek Vaka </a:t>
            </a:r>
            <a:r>
              <a:rPr lang="tr-TR" dirty="0"/>
              <a:t>: Diş hareketi + Kök rezorpsiyonu + </a:t>
            </a:r>
            <a:r>
              <a:rPr lang="tr-TR" dirty="0">
                <a:highlight>
                  <a:srgbClr val="FFFF00"/>
                </a:highlight>
              </a:rPr>
              <a:t>İnvaziv Yıkıcı Sınırlar</a:t>
            </a:r>
          </a:p>
        </p:txBody>
      </p:sp>
    </p:spTree>
    <p:extLst>
      <p:ext uri="{BB962C8B-B14F-4D97-AF65-F5344CB8AC3E}">
        <p14:creationId xmlns:p14="http://schemas.microsoft.com/office/powerpoint/2010/main" val="12035475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08F844-3EDC-8ECE-05DD-E29FF1138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Karar Aşamaları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32187C-D3C4-23D2-8A5F-ED9039282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Karar 1 : Normal ya da Anormal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Karar 2 : Gelişimsel ya da Kazanılmış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Karar 3 : Hastalık Sınıflaması</a:t>
            </a:r>
          </a:p>
        </p:txBody>
      </p:sp>
    </p:spTree>
    <p:extLst>
      <p:ext uri="{BB962C8B-B14F-4D97-AF65-F5344CB8AC3E}">
        <p14:creationId xmlns:p14="http://schemas.microsoft.com/office/powerpoint/2010/main" val="1109737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6776B2-BF9D-0C1F-966C-8E16F784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Normal ya da Anormal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7CDF51-C5FC-E0B7-FE54-ED5004E80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64632"/>
          </a:xfrm>
        </p:spPr>
        <p:txBody>
          <a:bodyPr/>
          <a:lstStyle/>
          <a:p>
            <a:pPr marL="0" indent="0" algn="ctr">
              <a:buNone/>
            </a:pPr>
            <a:r>
              <a:rPr lang="tr-TR" b="1" u="sng" dirty="0"/>
              <a:t>Hekimin derin bir anatomi bilgisine sahip olmasını gerektirir.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b="1" u="sng" dirty="0">
                <a:solidFill>
                  <a:srgbClr val="FF0000"/>
                </a:solidFill>
              </a:rPr>
              <a:t>Normal varyasyonlar tedavi ya da ileri bir inceleme gerektirmez.</a:t>
            </a:r>
          </a:p>
        </p:txBody>
      </p:sp>
    </p:spTree>
    <p:extLst>
      <p:ext uri="{BB962C8B-B14F-4D97-AF65-F5344CB8AC3E}">
        <p14:creationId xmlns:p14="http://schemas.microsoft.com/office/powerpoint/2010/main" val="16727158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2C0D14-1E3B-B33E-AC22-244D7360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Radyografidelerdeki</a:t>
            </a:r>
            <a:r>
              <a:rPr lang="tr-TR" b="1" dirty="0"/>
              <a:t> oluşumların Fizyolojik mi yoksa Patolojik mi olduğu nasıl ayırt edilir 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A66913-5882-74AC-9AF3-B88E8B0CB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Lamina dura devamlılığı: </a:t>
            </a:r>
            <a:r>
              <a:rPr lang="tr-TR" dirty="0"/>
              <a:t>Patolojik durumlarda devamlılığı bozulur. </a:t>
            </a:r>
          </a:p>
          <a:p>
            <a:endParaRPr lang="tr-TR" dirty="0"/>
          </a:p>
          <a:p>
            <a:r>
              <a:rPr lang="tr-TR" b="1" dirty="0"/>
              <a:t>Apeksteki görüntünün türü: </a:t>
            </a:r>
            <a:r>
              <a:rPr lang="tr-TR" dirty="0" err="1"/>
              <a:t>Radyolusent</a:t>
            </a:r>
            <a:r>
              <a:rPr lang="tr-TR" dirty="0"/>
              <a:t> bir görüntü için bu bölgedeki anatomik oluşumlar göz önünde bulundurulmalıdır. </a:t>
            </a:r>
            <a:r>
              <a:rPr lang="tr-TR" dirty="0" err="1"/>
              <a:t>Paralaktik</a:t>
            </a:r>
            <a:r>
              <a:rPr lang="tr-TR" dirty="0"/>
              <a:t> teknikle alınan </a:t>
            </a:r>
            <a:r>
              <a:rPr lang="tr-TR" dirty="0" err="1"/>
              <a:t>radyograflarda</a:t>
            </a:r>
            <a:r>
              <a:rPr lang="tr-TR" dirty="0"/>
              <a:t> görüntü apeksten ayrılmıyorsa patolojiktir.</a:t>
            </a:r>
          </a:p>
          <a:p>
            <a:endParaRPr lang="tr-TR" dirty="0"/>
          </a:p>
          <a:p>
            <a:r>
              <a:rPr lang="tr-TR" b="1" dirty="0"/>
              <a:t>Canlılık testi: </a:t>
            </a:r>
            <a:r>
              <a:rPr lang="tr-TR" dirty="0"/>
              <a:t>Diş </a:t>
            </a:r>
            <a:r>
              <a:rPr lang="tr-TR" dirty="0" err="1"/>
              <a:t>vital</a:t>
            </a:r>
            <a:r>
              <a:rPr lang="tr-TR" dirty="0"/>
              <a:t> ise apeksteki görüntü genellikle patolojik değildir.</a:t>
            </a:r>
          </a:p>
        </p:txBody>
      </p:sp>
    </p:spTree>
    <p:extLst>
      <p:ext uri="{BB962C8B-B14F-4D97-AF65-F5344CB8AC3E}">
        <p14:creationId xmlns:p14="http://schemas.microsoft.com/office/powerpoint/2010/main" val="4048614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37684E-5709-1961-B934-C457F5EC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660"/>
            <a:ext cx="10515600" cy="1325563"/>
          </a:xfrm>
        </p:spPr>
        <p:txBody>
          <a:bodyPr/>
          <a:lstStyle/>
          <a:p>
            <a:pPr algn="ctr"/>
            <a:r>
              <a:rPr lang="tr-TR" b="1" dirty="0"/>
              <a:t>Gelişimsel ya da Kazanılmış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600523-387A-3C7D-D4A7-3F233AFE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06" y="1534223"/>
            <a:ext cx="10515600" cy="1309437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İlgili alan anormal ise, bir sonraki adım buraya kadar bahsetmiş olduğumuz radyografik özelliklerin, gelişimsel bir anomaliyi mi yoksa kazanılmış bir değişikliği mi temsil ettiğinin belirlenmesidir.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482983C-618C-0838-EDF2-BF841D7AE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379" y="3135062"/>
            <a:ext cx="6668331" cy="33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991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F781C4-ED1D-2A28-6AA3-F5AB7D38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Hastalık Sınıflaması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817515-96E8-7B5F-E5E5-82446DD9B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Eğer anomali kazanılmış ise bir sonraki adım hastalık kategorisinin seçilmesidir.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Kist</a:t>
            </a:r>
          </a:p>
          <a:p>
            <a:r>
              <a:rPr lang="tr-TR" dirty="0" err="1"/>
              <a:t>Benign</a:t>
            </a:r>
            <a:r>
              <a:rPr lang="tr-TR" dirty="0"/>
              <a:t> </a:t>
            </a:r>
            <a:r>
              <a:rPr lang="tr-TR" dirty="0" err="1"/>
              <a:t>Neoplazm</a:t>
            </a:r>
            <a:endParaRPr lang="tr-TR" dirty="0"/>
          </a:p>
          <a:p>
            <a:r>
              <a:rPr lang="tr-TR" dirty="0" err="1"/>
              <a:t>Malign</a:t>
            </a:r>
            <a:r>
              <a:rPr lang="tr-TR" dirty="0"/>
              <a:t> </a:t>
            </a:r>
            <a:r>
              <a:rPr lang="tr-TR" dirty="0" err="1"/>
              <a:t>Neoplazm</a:t>
            </a:r>
            <a:endParaRPr lang="tr-TR" dirty="0"/>
          </a:p>
          <a:p>
            <a:r>
              <a:rPr lang="tr-TR" dirty="0" err="1"/>
              <a:t>Inflamatuar</a:t>
            </a:r>
            <a:endParaRPr lang="tr-TR" dirty="0"/>
          </a:p>
          <a:p>
            <a:r>
              <a:rPr lang="tr-TR" dirty="0"/>
              <a:t>Vasküler</a:t>
            </a:r>
          </a:p>
          <a:p>
            <a:r>
              <a:rPr lang="tr-TR" dirty="0"/>
              <a:t>Kemik Displazisi</a:t>
            </a:r>
          </a:p>
          <a:p>
            <a:r>
              <a:rPr lang="tr-TR" dirty="0"/>
              <a:t>Metabolik </a:t>
            </a:r>
          </a:p>
          <a:p>
            <a:r>
              <a:rPr lang="tr-TR" dirty="0"/>
              <a:t>Travma</a:t>
            </a:r>
          </a:p>
        </p:txBody>
      </p:sp>
    </p:spTree>
    <p:extLst>
      <p:ext uri="{BB962C8B-B14F-4D97-AF65-F5344CB8AC3E}">
        <p14:creationId xmlns:p14="http://schemas.microsoft.com/office/powerpoint/2010/main" val="28856795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uvarlatılmış Dikdörtgen 10"/>
          <p:cNvSpPr/>
          <p:nvPr/>
        </p:nvSpPr>
        <p:spPr>
          <a:xfrm>
            <a:off x="271723" y="0"/>
            <a:ext cx="11648554" cy="76342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dirty="0">
                <a:cs typeface="Times New Roman" panose="02020603050405020304" pitchFamily="18" charset="0"/>
              </a:rPr>
              <a:t>KİSTLER</a:t>
            </a:r>
            <a:endParaRPr lang="tr-TR" sz="40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18078" y="839625"/>
            <a:ext cx="11213490" cy="18382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Kist sıvı ile dolu,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epitel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ile döşeli ve belirli bir bağ dokusu duvarı ile çevrili patolojik bir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kavitedir</a:t>
            </a:r>
            <a:endParaRPr lang="tr-TR" sz="2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Kistlerin çoğu diş oluşumundan sonra kalan çok sayıda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odontojenik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epitel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artığı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ndan kaynaklandığından kistler diğer kemiklere göre 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çenelerde sık 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görülür</a:t>
            </a:r>
            <a:endParaRPr lang="tr-TR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Yuvarlatılmış Dikdörtgen 9">
            <a:extLst>
              <a:ext uri="{FF2B5EF4-FFF2-40B4-BE49-F238E27FC236}">
                <a16:creationId xmlns:a16="http://schemas.microsoft.com/office/drawing/2014/main" id="{98FEAE65-35A0-3672-58B2-888BE249D82E}"/>
              </a:ext>
            </a:extLst>
          </p:cNvPr>
          <p:cNvSpPr/>
          <p:nvPr/>
        </p:nvSpPr>
        <p:spPr>
          <a:xfrm>
            <a:off x="418078" y="2876188"/>
            <a:ext cx="11213490" cy="37854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200"/>
              </a:spcAft>
              <a:defRPr/>
            </a:pPr>
            <a:r>
              <a:rPr lang="tr-TR" sz="2200" b="1" dirty="0">
                <a:solidFill>
                  <a:srgbClr val="000000"/>
                </a:solidFill>
                <a:ea typeface="Times New Roman" panose="02020603050405020304" pitchFamily="18" charset="0"/>
              </a:rPr>
              <a:t>	KLİNİK ÖZELLİKLER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Genellikle ağrı ve şişlik olmaz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Kistler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sekonder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olarak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enfekte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olmamışsa veya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devital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bir diş kaynaklı değilse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asemptomatiktir</a:t>
            </a:r>
            <a:endParaRPr lang="tr-TR" sz="22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Kistler 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yavaş gelişir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, bazen dişlerin yer değiştirmesine ve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rezorbsiyonuna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yol açar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Kistler genellikle pürüzsüz, kavisli biçimde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mandibulaya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yayılabilir ve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bukkal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ya da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lingual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kortikal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tabakayı ince bir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kortikal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sınır haline getirir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Kistler mandibular kanalın yerini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inferior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yönde değiştirebilir ya da kistin iç yüzünü sinüsten ayıran ince bir kemik tabakası bırakarak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maksiller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sinüse doğru büyüyebilir</a:t>
            </a:r>
            <a:endParaRPr lang="tr-TR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0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763800-405A-B068-DCE7-04574DCE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RADYOLOJİK İNCELEMELER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3C74A3-F74D-3C84-80AC-F43D52C9B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INTRAORAL GÖRÜNTÜLER</a:t>
            </a:r>
          </a:p>
          <a:p>
            <a:pPr marL="514350" indent="-514350">
              <a:buFont typeface="+mj-lt"/>
              <a:buAutoNum type="alphaLcPeriod"/>
            </a:pPr>
            <a:r>
              <a:rPr lang="tr-TR" sz="2400" dirty="0"/>
              <a:t>Periapikal Görüntüler</a:t>
            </a:r>
          </a:p>
          <a:p>
            <a:pPr marL="514350" indent="-514350">
              <a:buFont typeface="+mj-lt"/>
              <a:buAutoNum type="alphaLcPeriod"/>
            </a:pPr>
            <a:r>
              <a:rPr lang="tr-TR" sz="2400" dirty="0"/>
              <a:t>Bite-</a:t>
            </a:r>
            <a:r>
              <a:rPr lang="tr-TR" sz="2400" dirty="0" err="1"/>
              <a:t>Wing</a:t>
            </a:r>
            <a:r>
              <a:rPr lang="tr-TR" sz="2400" dirty="0"/>
              <a:t> ( </a:t>
            </a:r>
            <a:r>
              <a:rPr lang="tr-TR" sz="2400" dirty="0" err="1"/>
              <a:t>Interproksimal</a:t>
            </a:r>
            <a:r>
              <a:rPr lang="tr-TR" sz="2400" dirty="0"/>
              <a:t> ) Görüntüler</a:t>
            </a:r>
          </a:p>
          <a:p>
            <a:pPr marL="514350" indent="-514350">
              <a:buFont typeface="+mj-lt"/>
              <a:buAutoNum type="alphaLcPeriod"/>
            </a:pPr>
            <a:r>
              <a:rPr lang="tr-TR" sz="2400" dirty="0" err="1"/>
              <a:t>Okluzal</a:t>
            </a:r>
            <a:r>
              <a:rPr lang="tr-TR" sz="2400" dirty="0"/>
              <a:t> Görüntüler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pPr marL="0" indent="0">
              <a:buNone/>
            </a:pPr>
            <a:r>
              <a:rPr lang="tr-TR" dirty="0"/>
              <a:t>2.   EKSTRAORAL GÖRÜNTÜLER</a:t>
            </a:r>
          </a:p>
          <a:p>
            <a:pPr marL="457200" indent="-457200">
              <a:buFont typeface="+mj-lt"/>
              <a:buAutoNum type="alphaLcPeriod"/>
            </a:pPr>
            <a:r>
              <a:rPr lang="tr-TR" sz="2400" dirty="0"/>
              <a:t>Panoramik Görüntüler</a:t>
            </a:r>
          </a:p>
          <a:p>
            <a:pPr marL="457200" indent="-457200">
              <a:buFont typeface="+mj-lt"/>
              <a:buAutoNum type="alphaLcPeriod"/>
            </a:pPr>
            <a:r>
              <a:rPr lang="tr-TR" sz="2400" dirty="0"/>
              <a:t>İleri Görüntüleme Yöntemleri ( BT, KIBT, USG, MRG )</a:t>
            </a:r>
          </a:p>
        </p:txBody>
      </p:sp>
    </p:spTree>
    <p:extLst>
      <p:ext uri="{BB962C8B-B14F-4D97-AF65-F5344CB8AC3E}">
        <p14:creationId xmlns:p14="http://schemas.microsoft.com/office/powerpoint/2010/main" val="40295462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141097" y="1333500"/>
            <a:ext cx="11874500" cy="44671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200"/>
              </a:spcAft>
              <a:defRPr/>
            </a:pP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Lokasyon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Maksilla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ve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mandibula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da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santral olarak (kemik içerisinde) herhangi bir bölgede konumlanabilirler ancak,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kondil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ve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koronoid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proçesde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nadiren görülürler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Odontojenik kistler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, sıklıkla dişlerin bulunduğu bölgelerde görülürken çok büyük çoğunlukla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mandibulada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inferior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alveoler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kanalın üzerinde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dirler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Odontojenik kistler,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maksiller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sinüse yayılım 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gösterebilir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Bazı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odontojenik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olmayan kistler de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maksiller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sinüs içerisinden kaynaklanabilir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Orofasiyal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bölgede yumuşak dokulardan kaynaklanan kist nadirdir</a:t>
            </a:r>
            <a:endParaRPr lang="tr-TR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200546" y="393282"/>
            <a:ext cx="11648554" cy="76342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dirty="0"/>
              <a:t>Radyolojik Özellikler					</a:t>
            </a:r>
          </a:p>
        </p:txBody>
      </p:sp>
    </p:spTree>
    <p:extLst>
      <p:ext uri="{BB962C8B-B14F-4D97-AF65-F5344CB8AC3E}">
        <p14:creationId xmlns:p14="http://schemas.microsoft.com/office/powerpoint/2010/main" val="2938213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Yuvarlatılmış Dikdörtgen 9"/>
          <p:cNvSpPr/>
          <p:nvPr/>
        </p:nvSpPr>
        <p:spPr>
          <a:xfrm>
            <a:off x="271723" y="1001326"/>
            <a:ext cx="11568728" cy="19619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200"/>
              </a:spcAft>
              <a:defRPr/>
            </a:pP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Perifer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Kemik içerisinden orijin alan kistler genellikle iyi sınırlı ve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kortikedir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(düzgün ve ince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radyoopak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bir çizgi ile sınırlıdır)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Sekonder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bir 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enfeksiyon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varlığında veya 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kronik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bir durumda bu görüntü 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daha kalın, daha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sklerotik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sını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rlı veya 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korteksi daha az belirgin 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bir hal alabilir</a:t>
            </a:r>
            <a:endParaRPr lang="tr-TR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271722" y="2963273"/>
            <a:ext cx="11608641" cy="12930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200"/>
              </a:spcAft>
              <a:defRPr/>
            </a:pP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Şekil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Kistler, genellikle yuvarlak veya oval şekilleriyle içi sıvı dolu balonu andırırlar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Bazı kistlerin bombeli sınırları vardır</a:t>
            </a:r>
            <a:endParaRPr lang="tr-TR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191897" y="237901"/>
            <a:ext cx="11648554" cy="76342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dirty="0"/>
              <a:t>Radyolojik Özellikler					Kistler</a:t>
            </a:r>
          </a:p>
        </p:txBody>
      </p:sp>
      <p:sp>
        <p:nvSpPr>
          <p:cNvPr id="3" name="Yuvarlatılmış Dikdörtgen 9">
            <a:extLst>
              <a:ext uri="{FF2B5EF4-FFF2-40B4-BE49-F238E27FC236}">
                <a16:creationId xmlns:a16="http://schemas.microsoft.com/office/drawing/2014/main" id="{9A3D879C-D69B-1D99-F4D8-B4B4DCC938BC}"/>
              </a:ext>
            </a:extLst>
          </p:cNvPr>
          <p:cNvSpPr/>
          <p:nvPr/>
        </p:nvSpPr>
        <p:spPr>
          <a:xfrm>
            <a:off x="271721" y="4256314"/>
            <a:ext cx="11608641" cy="2057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200"/>
              </a:spcAft>
              <a:defRPr/>
            </a:pP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İçyapı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Kistler, genellikle 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tamamen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radyolüsent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tir</a:t>
            </a:r>
            <a:endParaRPr lang="tr-TR" sz="2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Uzun süre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dir ağızda bulunan kistler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distrofik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kalsifikasyonlar 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içerebilirler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Bazı kistlerin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septa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ları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vardır ve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multiloküler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görüntü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ye sahiptirler</a:t>
            </a:r>
          </a:p>
        </p:txBody>
      </p:sp>
    </p:spTree>
    <p:extLst>
      <p:ext uri="{BB962C8B-B14F-4D97-AF65-F5344CB8AC3E}">
        <p14:creationId xmlns:p14="http://schemas.microsoft.com/office/powerpoint/2010/main" val="7586013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215900" y="394280"/>
            <a:ext cx="11648554" cy="76342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dirty="0"/>
              <a:t>Radyolojik Özellikler					Kistler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325664" y="1354559"/>
            <a:ext cx="11540671" cy="53836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200"/>
              </a:spcAft>
              <a:defRPr/>
            </a:pP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Çevre Yapılara Etki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Kistler yavaş büyürler, bazı durumlarda 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komşu dişlerde yer değiştirme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ye ve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rezorpsiyon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neden olurlar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Kistler,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mandibulada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ekspansiyon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a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yol açabilirler.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Mandibuler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bukkal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veya </a:t>
            </a:r>
            <a:r>
              <a:rPr lang="tr-TR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lingual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kortikal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tabakayı ince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kortikal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bir sınır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a çevirebilirler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Kistler,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inferior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alveoler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kanalı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inferior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yönde hareket ettirebilir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ler veya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maksiller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sinüs içerisine </a:t>
            </a:r>
            <a:r>
              <a:rPr lang="tr-TR" sz="2200" dirty="0" err="1">
                <a:solidFill>
                  <a:srgbClr val="0070C0"/>
                </a:solidFill>
                <a:ea typeface="Times New Roman" panose="02020603050405020304" pitchFamily="18" charset="0"/>
              </a:rPr>
              <a:t>invajinasyon</a:t>
            </a:r>
            <a:r>
              <a:rPr lang="tr-TR" sz="22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tr-TR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gösterebilirler</a:t>
            </a:r>
          </a:p>
        </p:txBody>
      </p:sp>
    </p:spTree>
    <p:extLst>
      <p:ext uri="{BB962C8B-B14F-4D97-AF65-F5344CB8AC3E}">
        <p14:creationId xmlns:p14="http://schemas.microsoft.com/office/powerpoint/2010/main" val="2935342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244410" y="914275"/>
            <a:ext cx="4975290" cy="58421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dirty="0">
                <a:solidFill>
                  <a:srgbClr val="0070C0"/>
                </a:solidFill>
              </a:rPr>
              <a:t>Klinik Özellikler</a:t>
            </a:r>
          </a:p>
          <a:p>
            <a:r>
              <a:rPr lang="tr-TR" sz="2200" dirty="0">
                <a:solidFill>
                  <a:schemeClr val="tx1"/>
                </a:solidFill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Belirti vermeden, yavaş büyür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Genellikle ağrısızdır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Metastaz yapmaz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200" dirty="0" err="1">
                <a:solidFill>
                  <a:schemeClr val="tx1"/>
                </a:solidFill>
              </a:rPr>
              <a:t>Vital</a:t>
            </a:r>
            <a:r>
              <a:rPr lang="tr-TR" sz="2200" dirty="0">
                <a:solidFill>
                  <a:schemeClr val="tx1"/>
                </a:solidFill>
              </a:rPr>
              <a:t> bir organa müdahale etmiyorsa yaşamı tehdit etmez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tr-TR" sz="22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200" dirty="0" err="1">
                <a:solidFill>
                  <a:schemeClr val="tx1"/>
                </a:solidFill>
              </a:rPr>
              <a:t>Benign</a:t>
            </a:r>
            <a:r>
              <a:rPr lang="tr-TR" sz="2200" dirty="0">
                <a:solidFill>
                  <a:schemeClr val="tx1"/>
                </a:solidFill>
              </a:rPr>
              <a:t> tümörler çenelerin büyümesi ile klinik olarak tespit edilebilir ya da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Radyografik incelemede görülür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244410" y="36558"/>
            <a:ext cx="11964371" cy="843205"/>
            <a:chOff x="0" y="-15581"/>
            <a:chExt cx="9718179" cy="831490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0" y="18452"/>
              <a:ext cx="9404723" cy="76342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 txBox="1"/>
            <p:nvPr/>
          </p:nvSpPr>
          <p:spPr>
            <a:xfrm>
              <a:off x="103153" y="-15581"/>
              <a:ext cx="9615026" cy="831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tr-TR" sz="3200" b="1" dirty="0"/>
                <a:t>Benign Tümörler</a:t>
              </a:r>
            </a:p>
          </p:txBody>
        </p:sp>
      </p:grpSp>
      <p:sp>
        <p:nvSpPr>
          <p:cNvPr id="9" name="Yuvarlatılmış Dikdörtgen 8"/>
          <p:cNvSpPr/>
          <p:nvPr/>
        </p:nvSpPr>
        <p:spPr>
          <a:xfrm>
            <a:off x="5346700" y="914275"/>
            <a:ext cx="6680200" cy="5943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dirty="0">
                <a:solidFill>
                  <a:srgbClr val="0070C0"/>
                </a:solidFill>
              </a:rPr>
              <a:t>Radyolojik İnceleme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Tümör ön tanısı koyulduktan sonra lezyonun büyüklüğünü ve özelliklerini belgelemek için eksiksiz bir radyolojik inceleme gereklidir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tr-TR" sz="2200" dirty="0" err="1">
                <a:solidFill>
                  <a:schemeClr val="tx1"/>
                </a:solidFill>
              </a:rPr>
              <a:t>İntraoral</a:t>
            </a:r>
            <a:r>
              <a:rPr lang="tr-TR" sz="2200" dirty="0">
                <a:solidFill>
                  <a:schemeClr val="tx1"/>
                </a:solidFill>
              </a:rPr>
              <a:t> ve panoramik radyografiler dışında </a:t>
            </a:r>
            <a:r>
              <a:rPr lang="tr-TR" sz="2200" dirty="0" err="1">
                <a:solidFill>
                  <a:schemeClr val="tx1"/>
                </a:solidFill>
              </a:rPr>
              <a:t>oklüzal</a:t>
            </a:r>
            <a:r>
              <a:rPr lang="tr-TR" sz="2200" dirty="0">
                <a:solidFill>
                  <a:schemeClr val="tx1"/>
                </a:solidFill>
              </a:rPr>
              <a:t> radyografi, CBCT, BT, MRG gerekebilir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Bazı radyolojik özellikler tümör tipi için </a:t>
            </a:r>
            <a:r>
              <a:rPr lang="tr-TR" sz="2200" b="1" dirty="0">
                <a:solidFill>
                  <a:schemeClr val="tx1"/>
                </a:solidFill>
              </a:rPr>
              <a:t>ön tanı konulabilecek </a:t>
            </a:r>
            <a:r>
              <a:rPr lang="tr-TR" sz="2200" dirty="0">
                <a:solidFill>
                  <a:schemeClr val="tx1"/>
                </a:solidFill>
              </a:rPr>
              <a:t>kadar kendine özgüdür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Diğer yandan lezyonun görüntüleme özellikleri tümör tipini belirlemede yetersiz kalabilir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Ayrıntılı radyolojik inceleme ile </a:t>
            </a:r>
            <a:r>
              <a:rPr lang="tr-TR" sz="2200" b="1" dirty="0">
                <a:solidFill>
                  <a:schemeClr val="tx1"/>
                </a:solidFill>
              </a:rPr>
              <a:t>en uygun biyopsi alanı</a:t>
            </a:r>
            <a:r>
              <a:rPr lang="tr-TR" sz="2200" dirty="0">
                <a:solidFill>
                  <a:schemeClr val="tx1"/>
                </a:solidFill>
              </a:rPr>
              <a:t> belirlenir</a:t>
            </a:r>
          </a:p>
        </p:txBody>
      </p:sp>
    </p:spTree>
    <p:extLst>
      <p:ext uri="{BB962C8B-B14F-4D97-AF65-F5344CB8AC3E}">
        <p14:creationId xmlns:p14="http://schemas.microsoft.com/office/powerpoint/2010/main" val="13603834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244410" y="36558"/>
            <a:ext cx="11964371" cy="843205"/>
            <a:chOff x="0" y="-15581"/>
            <a:chExt cx="9718179" cy="831490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0" y="18452"/>
              <a:ext cx="9404723" cy="76342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 txBox="1"/>
            <p:nvPr/>
          </p:nvSpPr>
          <p:spPr>
            <a:xfrm>
              <a:off x="103153" y="-15581"/>
              <a:ext cx="9615026" cy="831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tr-TR" sz="2600" dirty="0"/>
                <a:t>Radyolojik Değerlendirme			 Benign Tümörler</a:t>
              </a:r>
            </a:p>
          </p:txBody>
        </p:sp>
      </p:grpSp>
      <p:sp>
        <p:nvSpPr>
          <p:cNvPr id="9" name="Yuvarlatılmış Dikdörtgen 8"/>
          <p:cNvSpPr/>
          <p:nvPr/>
        </p:nvSpPr>
        <p:spPr>
          <a:xfrm>
            <a:off x="180497" y="1181100"/>
            <a:ext cx="11706290" cy="51689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tr-TR" sz="2200" b="1" dirty="0">
                <a:solidFill>
                  <a:schemeClr val="tx1"/>
                </a:solidFill>
              </a:rPr>
              <a:t>İÇ YAPI </a:t>
            </a:r>
          </a:p>
          <a:p>
            <a:pPr>
              <a:spcAft>
                <a:spcPts val="1200"/>
              </a:spcAft>
            </a:pPr>
            <a:r>
              <a:rPr lang="tr-TR" sz="2200" dirty="0">
                <a:solidFill>
                  <a:schemeClr val="tx1"/>
                </a:solidFill>
              </a:rPr>
              <a:t>Radyolüsent, </a:t>
            </a:r>
            <a:r>
              <a:rPr lang="tr-TR" sz="2200" dirty="0" err="1">
                <a:solidFill>
                  <a:schemeClr val="tx1"/>
                </a:solidFill>
              </a:rPr>
              <a:t>radyoopak</a:t>
            </a:r>
            <a:r>
              <a:rPr lang="tr-TR" sz="2200" dirty="0">
                <a:solidFill>
                  <a:schemeClr val="tx1"/>
                </a:solidFill>
              </a:rPr>
              <a:t>, </a:t>
            </a:r>
            <a:r>
              <a:rPr lang="tr-TR" sz="2200" dirty="0" err="1">
                <a:solidFill>
                  <a:schemeClr val="tx1"/>
                </a:solidFill>
              </a:rPr>
              <a:t>mikst</a:t>
            </a:r>
            <a:r>
              <a:rPr lang="tr-TR" sz="2200" dirty="0">
                <a:solidFill>
                  <a:schemeClr val="tx1"/>
                </a:solidFill>
              </a:rPr>
              <a:t> olabilir</a:t>
            </a:r>
          </a:p>
          <a:p>
            <a:pPr>
              <a:spcAft>
                <a:spcPts val="1200"/>
              </a:spcAft>
            </a:pPr>
            <a:r>
              <a:rPr lang="tr-TR" sz="2200" dirty="0">
                <a:solidFill>
                  <a:schemeClr val="tx1"/>
                </a:solidFill>
              </a:rPr>
              <a:t>İçerikteki </a:t>
            </a:r>
            <a:r>
              <a:rPr lang="tr-TR" sz="2200" dirty="0" err="1">
                <a:solidFill>
                  <a:schemeClr val="tx1"/>
                </a:solidFill>
              </a:rPr>
              <a:t>radyoopasite</a:t>
            </a:r>
            <a:r>
              <a:rPr lang="tr-TR" sz="2200" dirty="0">
                <a:solidFill>
                  <a:schemeClr val="tx1"/>
                </a:solidFill>
              </a:rPr>
              <a:t>;</a:t>
            </a:r>
          </a:p>
          <a:p>
            <a:pPr lvl="2">
              <a:spcAft>
                <a:spcPts val="1200"/>
              </a:spcAft>
            </a:pPr>
            <a:r>
              <a:rPr lang="tr-TR" sz="2200" b="1" dirty="0">
                <a:solidFill>
                  <a:schemeClr val="tx1"/>
                </a:solidFill>
              </a:rPr>
              <a:t>Rezidüel kemik </a:t>
            </a:r>
            <a:r>
              <a:rPr lang="tr-TR" sz="2200" dirty="0">
                <a:solidFill>
                  <a:schemeClr val="tx1"/>
                </a:solidFill>
              </a:rPr>
              <a:t>(</a:t>
            </a:r>
            <a:r>
              <a:rPr lang="tr-TR" sz="2200" dirty="0" err="1">
                <a:solidFill>
                  <a:schemeClr val="tx1"/>
                </a:solidFill>
              </a:rPr>
              <a:t>Ameloblastomdaki</a:t>
            </a:r>
            <a:r>
              <a:rPr lang="tr-TR" sz="2200" dirty="0">
                <a:solidFill>
                  <a:schemeClr val="tx1"/>
                </a:solidFill>
              </a:rPr>
              <a:t> kavisli septa)</a:t>
            </a:r>
          </a:p>
          <a:p>
            <a:pPr lvl="2">
              <a:spcAft>
                <a:spcPts val="1200"/>
              </a:spcAft>
            </a:pPr>
            <a:r>
              <a:rPr lang="tr-TR" sz="2200" b="1" dirty="0">
                <a:solidFill>
                  <a:schemeClr val="tx1"/>
                </a:solidFill>
              </a:rPr>
              <a:t>Reaktif kemik oluşumu</a:t>
            </a:r>
          </a:p>
          <a:p>
            <a:pPr lvl="2">
              <a:spcAft>
                <a:spcPts val="1200"/>
              </a:spcAft>
            </a:pPr>
            <a:r>
              <a:rPr lang="tr-TR" sz="2200" dirty="0">
                <a:solidFill>
                  <a:schemeClr val="tx1"/>
                </a:solidFill>
              </a:rPr>
              <a:t>Tümörün ürettiği </a:t>
            </a:r>
            <a:r>
              <a:rPr lang="tr-TR" sz="2200" dirty="0" err="1">
                <a:solidFill>
                  <a:schemeClr val="tx1"/>
                </a:solidFill>
              </a:rPr>
              <a:t>kalsifiye</a:t>
            </a:r>
            <a:r>
              <a:rPr lang="tr-TR" sz="2200" dirty="0">
                <a:solidFill>
                  <a:schemeClr val="tx1"/>
                </a:solidFill>
              </a:rPr>
              <a:t> materyal (</a:t>
            </a:r>
            <a:r>
              <a:rPr lang="tr-TR" sz="2200" dirty="0" err="1">
                <a:solidFill>
                  <a:schemeClr val="tx1"/>
                </a:solidFill>
              </a:rPr>
              <a:t>Osteoblastom</a:t>
            </a:r>
            <a:r>
              <a:rPr lang="tr-TR" sz="2200" dirty="0">
                <a:solidFill>
                  <a:schemeClr val="tx1"/>
                </a:solidFill>
              </a:rPr>
              <a:t> </a:t>
            </a:r>
            <a:r>
              <a:rPr lang="tr-TR" sz="2200" dirty="0" err="1">
                <a:solidFill>
                  <a:schemeClr val="tx1"/>
                </a:solidFill>
              </a:rPr>
              <a:t>garnüler</a:t>
            </a:r>
            <a:r>
              <a:rPr lang="tr-TR" sz="2200" dirty="0">
                <a:solidFill>
                  <a:schemeClr val="tx1"/>
                </a:solidFill>
              </a:rPr>
              <a:t> </a:t>
            </a:r>
            <a:r>
              <a:rPr lang="tr-TR" sz="2200" dirty="0" err="1">
                <a:solidFill>
                  <a:schemeClr val="tx1"/>
                </a:solidFill>
              </a:rPr>
              <a:t>radyoopasite</a:t>
            </a:r>
            <a:r>
              <a:rPr lang="tr-TR" sz="2200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tr-TR" sz="2200" b="1" dirty="0">
                <a:solidFill>
                  <a:schemeClr val="tx1"/>
                </a:solidFill>
              </a:rPr>
              <a:t>İnternal </a:t>
            </a:r>
            <a:r>
              <a:rPr lang="tr-TR" sz="2200" b="1" dirty="0" err="1">
                <a:solidFill>
                  <a:schemeClr val="tx1"/>
                </a:solidFill>
              </a:rPr>
              <a:t>septalar</a:t>
            </a:r>
            <a:r>
              <a:rPr lang="tr-TR" sz="2200" b="1" dirty="0">
                <a:solidFill>
                  <a:schemeClr val="tx1"/>
                </a:solidFill>
              </a:rPr>
              <a:t> karakteristik </a:t>
            </a:r>
            <a:r>
              <a:rPr lang="tr-TR" sz="2200" dirty="0">
                <a:solidFill>
                  <a:schemeClr val="tx1"/>
                </a:solidFill>
              </a:rPr>
              <a:t>olabilir</a:t>
            </a:r>
          </a:p>
          <a:p>
            <a:pPr>
              <a:spcAft>
                <a:spcPts val="1200"/>
              </a:spcAft>
            </a:pPr>
            <a:r>
              <a:rPr lang="tr-TR" sz="2200" dirty="0">
                <a:solidFill>
                  <a:schemeClr val="tx1"/>
                </a:solidFill>
              </a:rPr>
              <a:t>Tamamen </a:t>
            </a:r>
            <a:r>
              <a:rPr lang="tr-TR" sz="2200" dirty="0" err="1">
                <a:solidFill>
                  <a:schemeClr val="tx1"/>
                </a:solidFill>
              </a:rPr>
              <a:t>radyolüsent</a:t>
            </a:r>
            <a:r>
              <a:rPr lang="tr-TR" sz="2200" dirty="0">
                <a:solidFill>
                  <a:schemeClr val="tx1"/>
                </a:solidFill>
              </a:rPr>
              <a:t> iç yapı ayırıcı tanıda yardımcı olmaz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1205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244410" y="36558"/>
            <a:ext cx="11964371" cy="843205"/>
            <a:chOff x="0" y="-15581"/>
            <a:chExt cx="9718179" cy="831490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0" y="18452"/>
              <a:ext cx="9404723" cy="76342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 txBox="1"/>
            <p:nvPr/>
          </p:nvSpPr>
          <p:spPr>
            <a:xfrm>
              <a:off x="103153" y="-15581"/>
              <a:ext cx="9615026" cy="831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tr-TR" sz="2600" dirty="0"/>
                <a:t>Radyolojik Değerlendirme			 Benign Tümörler</a:t>
              </a:r>
            </a:p>
          </p:txBody>
        </p:sp>
      </p:grpSp>
      <p:sp>
        <p:nvSpPr>
          <p:cNvPr id="9" name="Yuvarlatılmış Dikdörtgen 8"/>
          <p:cNvSpPr/>
          <p:nvPr/>
        </p:nvSpPr>
        <p:spPr>
          <a:xfrm>
            <a:off x="244409" y="1016000"/>
            <a:ext cx="11578465" cy="2667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tr-TR" sz="2200" dirty="0">
                <a:solidFill>
                  <a:schemeClr val="tx1"/>
                </a:solidFill>
              </a:rPr>
              <a:t>Belirli lokalizasyon olmamakla birlikte;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200" b="1" dirty="0">
                <a:solidFill>
                  <a:schemeClr val="tx1"/>
                </a:solidFill>
              </a:rPr>
              <a:t>Odontojenik kaynaklı olanlar</a:t>
            </a:r>
            <a:r>
              <a:rPr lang="tr-TR" sz="2200" dirty="0">
                <a:solidFill>
                  <a:schemeClr val="tx1"/>
                </a:solidFill>
              </a:rPr>
              <a:t>, </a:t>
            </a:r>
            <a:r>
              <a:rPr lang="tr-TR" sz="2200" dirty="0" err="1">
                <a:solidFill>
                  <a:schemeClr val="tx1"/>
                </a:solidFill>
              </a:rPr>
              <a:t>alveoler</a:t>
            </a:r>
            <a:r>
              <a:rPr lang="tr-TR" sz="2200" dirty="0">
                <a:solidFill>
                  <a:schemeClr val="tx1"/>
                </a:solidFill>
              </a:rPr>
              <a:t> proseste ve mandibular kanal üzerinde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200" b="1" dirty="0">
                <a:solidFill>
                  <a:schemeClr val="tx1"/>
                </a:solidFill>
              </a:rPr>
              <a:t>Vasküler ve </a:t>
            </a:r>
            <a:r>
              <a:rPr lang="tr-TR" sz="2200" b="1" dirty="0" err="1">
                <a:solidFill>
                  <a:schemeClr val="tx1"/>
                </a:solidFill>
              </a:rPr>
              <a:t>nöral</a:t>
            </a:r>
            <a:r>
              <a:rPr lang="tr-TR" sz="2200" b="1" dirty="0">
                <a:solidFill>
                  <a:schemeClr val="tx1"/>
                </a:solidFill>
              </a:rPr>
              <a:t> kaynaklı olanlar</a:t>
            </a:r>
            <a:r>
              <a:rPr lang="tr-TR" sz="2200" dirty="0">
                <a:solidFill>
                  <a:schemeClr val="tx1"/>
                </a:solidFill>
              </a:rPr>
              <a:t>, mandibular kanalı etkiler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200" b="1" dirty="0" err="1">
                <a:solidFill>
                  <a:schemeClr val="tx1"/>
                </a:solidFill>
              </a:rPr>
              <a:t>Kartilaj</a:t>
            </a:r>
            <a:r>
              <a:rPr lang="tr-TR" sz="2200" b="1" dirty="0">
                <a:solidFill>
                  <a:schemeClr val="tx1"/>
                </a:solidFill>
              </a:rPr>
              <a:t> kaynaklı olanlar</a:t>
            </a:r>
            <a:r>
              <a:rPr lang="tr-TR" sz="2200" dirty="0">
                <a:solidFill>
                  <a:schemeClr val="tx1"/>
                </a:solidFill>
              </a:rPr>
              <a:t>, mandibular </a:t>
            </a:r>
            <a:r>
              <a:rPr lang="tr-TR" sz="2200" dirty="0" err="1">
                <a:solidFill>
                  <a:schemeClr val="tx1"/>
                </a:solidFill>
              </a:rPr>
              <a:t>kondilde</a:t>
            </a:r>
            <a:endParaRPr lang="tr-TR" sz="22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Genellikle düzgün, iyi sınırlıdırlar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244410" y="3853749"/>
            <a:ext cx="11578463" cy="28518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Tümör içerisinde </a:t>
            </a:r>
            <a:r>
              <a:rPr lang="tr-TR" sz="2200" dirty="0" err="1">
                <a:solidFill>
                  <a:schemeClr val="tx1"/>
                </a:solidFill>
              </a:rPr>
              <a:t>radyoopak</a:t>
            </a:r>
            <a:r>
              <a:rPr lang="tr-TR" sz="2200" dirty="0">
                <a:solidFill>
                  <a:schemeClr val="tx1"/>
                </a:solidFill>
              </a:rPr>
              <a:t> septa </a:t>
            </a:r>
            <a:r>
              <a:rPr lang="tr-TR" sz="2200" dirty="0" err="1">
                <a:solidFill>
                  <a:schemeClr val="tx1"/>
                </a:solidFill>
              </a:rPr>
              <a:t>rezidüel</a:t>
            </a:r>
            <a:r>
              <a:rPr lang="tr-TR" sz="2200" dirty="0">
                <a:solidFill>
                  <a:schemeClr val="tx1"/>
                </a:solidFill>
              </a:rPr>
              <a:t> kemik varlığına işaret edebileceği gibi (ameloblastoma) bazı durumlarda ise tümör tarafından oluşturulan anormal kemik </a:t>
            </a:r>
            <a:r>
              <a:rPr lang="tr-TR" sz="2200" dirty="0" err="1">
                <a:solidFill>
                  <a:schemeClr val="tx1"/>
                </a:solidFill>
              </a:rPr>
              <a:t>granular</a:t>
            </a:r>
            <a:r>
              <a:rPr lang="tr-TR" sz="2200" dirty="0">
                <a:solidFill>
                  <a:schemeClr val="tx1"/>
                </a:solidFill>
              </a:rPr>
              <a:t> </a:t>
            </a:r>
            <a:r>
              <a:rPr lang="tr-TR" sz="2200" dirty="0" err="1">
                <a:solidFill>
                  <a:schemeClr val="tx1"/>
                </a:solidFill>
              </a:rPr>
              <a:t>radyoopak</a:t>
            </a:r>
            <a:r>
              <a:rPr lang="tr-TR" sz="2200" dirty="0">
                <a:solidFill>
                  <a:schemeClr val="tx1"/>
                </a:solidFill>
              </a:rPr>
              <a:t> görüntü verebilir (</a:t>
            </a:r>
            <a:r>
              <a:rPr lang="tr-TR" sz="2200" dirty="0" err="1">
                <a:solidFill>
                  <a:schemeClr val="tx1"/>
                </a:solidFill>
              </a:rPr>
              <a:t>osteoblastoma</a:t>
            </a:r>
            <a:r>
              <a:rPr lang="tr-TR" sz="2200" dirty="0">
                <a:solidFill>
                  <a:schemeClr val="tx1"/>
                </a:solidFill>
              </a:rPr>
              <a:t>)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Tümörün çevre dokulara baskısı sonucunda iç taraftan yıkım gerçekleşirken dış </a:t>
            </a:r>
            <a:r>
              <a:rPr lang="tr-TR" sz="2200" dirty="0" err="1">
                <a:solidFill>
                  <a:schemeClr val="tx1"/>
                </a:solidFill>
              </a:rPr>
              <a:t>kortikal</a:t>
            </a:r>
            <a:r>
              <a:rPr lang="tr-TR" sz="2200" dirty="0">
                <a:solidFill>
                  <a:schemeClr val="tx1"/>
                </a:solidFill>
              </a:rPr>
              <a:t> yüzeyden ise </a:t>
            </a:r>
            <a:r>
              <a:rPr lang="tr-TR" sz="2200" dirty="0" err="1">
                <a:solidFill>
                  <a:schemeClr val="tx1"/>
                </a:solidFill>
              </a:rPr>
              <a:t>periostal</a:t>
            </a:r>
            <a:r>
              <a:rPr lang="tr-TR" sz="2200" dirty="0">
                <a:solidFill>
                  <a:schemeClr val="tx1"/>
                </a:solidFill>
              </a:rPr>
              <a:t> kemik </a:t>
            </a:r>
            <a:r>
              <a:rPr lang="tr-TR" sz="2200" dirty="0" err="1">
                <a:solidFill>
                  <a:schemeClr val="tx1"/>
                </a:solidFill>
              </a:rPr>
              <a:t>remodeling</a:t>
            </a:r>
            <a:r>
              <a:rPr lang="tr-TR" sz="2200" dirty="0">
                <a:solidFill>
                  <a:schemeClr val="tx1"/>
                </a:solidFill>
              </a:rPr>
              <a:t> gerçekleşir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Daha hızlı ilerleyen tümörlerde korteks bu baskıya dayanamayıp perfore olabilir</a:t>
            </a:r>
          </a:p>
        </p:txBody>
      </p:sp>
    </p:spTree>
    <p:extLst>
      <p:ext uri="{BB962C8B-B14F-4D97-AF65-F5344CB8AC3E}">
        <p14:creationId xmlns:p14="http://schemas.microsoft.com/office/powerpoint/2010/main" val="28430096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244410" y="36558"/>
            <a:ext cx="11964371" cy="843205"/>
            <a:chOff x="0" y="-15581"/>
            <a:chExt cx="9718179" cy="831490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0" y="18452"/>
              <a:ext cx="9404723" cy="76342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 txBox="1"/>
            <p:nvPr/>
          </p:nvSpPr>
          <p:spPr>
            <a:xfrm>
              <a:off x="103153" y="-15581"/>
              <a:ext cx="9615026" cy="831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tr-TR" sz="3200" dirty="0"/>
                <a:t>Radyolojik Değerlendirme			 Benign Tümörler</a:t>
              </a:r>
            </a:p>
          </p:txBody>
        </p:sp>
      </p:grpSp>
      <p:sp>
        <p:nvSpPr>
          <p:cNvPr id="9" name="Yuvarlatılmış Dikdörtgen 8"/>
          <p:cNvSpPr/>
          <p:nvPr/>
        </p:nvSpPr>
        <p:spPr>
          <a:xfrm>
            <a:off x="244410" y="1113972"/>
            <a:ext cx="11578465" cy="53353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tr-TR" sz="2800" b="1" dirty="0">
                <a:solidFill>
                  <a:schemeClr val="tx1"/>
                </a:solidFill>
              </a:rPr>
              <a:t>ÇEVRE DOKULARA ETKİLER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Çevre dokularda, komşu dişlerde, kemik korteksinde yer değiştirme izlenir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Gelişim yavaşsa korteks yeni kemik üretir ve bütünlüğü bozulmamış, itilmiş şekilde izlenir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Kök </a:t>
            </a:r>
            <a:r>
              <a:rPr lang="tr-TR" sz="2200" dirty="0" err="1">
                <a:solidFill>
                  <a:schemeClr val="tx1"/>
                </a:solidFill>
              </a:rPr>
              <a:t>rezorpsiyonları</a:t>
            </a:r>
            <a:r>
              <a:rPr lang="tr-TR" sz="2200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tr-TR" sz="2200" dirty="0">
                <a:solidFill>
                  <a:schemeClr val="tx1"/>
                </a:solidFill>
              </a:rPr>
              <a:t>(özellikle ameloblastom, </a:t>
            </a:r>
            <a:r>
              <a:rPr lang="tr-TR" sz="2200" dirty="0" err="1">
                <a:solidFill>
                  <a:schemeClr val="tx1"/>
                </a:solidFill>
              </a:rPr>
              <a:t>ossifiye</a:t>
            </a:r>
            <a:r>
              <a:rPr lang="tr-TR" sz="2200" dirty="0">
                <a:solidFill>
                  <a:schemeClr val="tx1"/>
                </a:solidFill>
              </a:rPr>
              <a:t> </a:t>
            </a:r>
            <a:r>
              <a:rPr lang="tr-TR" sz="2200" dirty="0" err="1">
                <a:solidFill>
                  <a:schemeClr val="tx1"/>
                </a:solidFill>
              </a:rPr>
              <a:t>fibrom</a:t>
            </a:r>
            <a:r>
              <a:rPr lang="tr-TR" sz="22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4228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144233" y="107424"/>
            <a:ext cx="11847879" cy="948490"/>
            <a:chOff x="0" y="892"/>
            <a:chExt cx="11125685" cy="913507"/>
          </a:xfrm>
        </p:grpSpPr>
        <p:sp>
          <p:nvSpPr>
            <p:cNvPr id="11" name="Yuvarlatılmış Dikdörtgen 10"/>
            <p:cNvSpPr/>
            <p:nvPr/>
          </p:nvSpPr>
          <p:spPr>
            <a:xfrm>
              <a:off x="0" y="892"/>
              <a:ext cx="11125685" cy="9135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Yuvarlatılmış Dikdörtgen 4"/>
            <p:cNvSpPr txBox="1"/>
            <p:nvPr/>
          </p:nvSpPr>
          <p:spPr>
            <a:xfrm>
              <a:off x="44594" y="45486"/>
              <a:ext cx="11036497" cy="824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b="1" dirty="0" err="1"/>
                <a:t>Malign</a:t>
              </a:r>
              <a:r>
                <a:rPr lang="tr-TR" sz="4400" b="1" dirty="0"/>
                <a:t> Hastalıklar</a:t>
              </a:r>
            </a:p>
          </p:txBody>
        </p:sp>
      </p:grpSp>
      <p:sp>
        <p:nvSpPr>
          <p:cNvPr id="2" name="Yuvarlatılmış Dikdörtgen 8">
            <a:extLst>
              <a:ext uri="{FF2B5EF4-FFF2-40B4-BE49-F238E27FC236}">
                <a16:creationId xmlns:a16="http://schemas.microsoft.com/office/drawing/2014/main" id="{B7C0AF37-B501-9FA4-E593-203B420CADB3}"/>
              </a:ext>
            </a:extLst>
          </p:cNvPr>
          <p:cNvSpPr/>
          <p:nvPr/>
        </p:nvSpPr>
        <p:spPr>
          <a:xfrm>
            <a:off x="180497" y="1181100"/>
            <a:ext cx="11706290" cy="51689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tr-TR" sz="2800" dirty="0" err="1">
                <a:solidFill>
                  <a:schemeClr val="tx1"/>
                </a:solidFill>
              </a:rPr>
              <a:t>Malign</a:t>
            </a:r>
            <a:r>
              <a:rPr lang="tr-TR" sz="2800" dirty="0">
                <a:solidFill>
                  <a:schemeClr val="tx1"/>
                </a:solidFill>
              </a:rPr>
              <a:t> tümörler dokudaki kontrolsüz büyümeyi gösterir.</a:t>
            </a:r>
          </a:p>
          <a:p>
            <a:pPr>
              <a:spcAft>
                <a:spcPts val="1200"/>
              </a:spcAft>
            </a:pPr>
            <a:r>
              <a:rPr lang="tr-TR" sz="2800" dirty="0" err="1">
                <a:solidFill>
                  <a:schemeClr val="tx1"/>
                </a:solidFill>
              </a:rPr>
              <a:t>Benign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neoplazmların</a:t>
            </a:r>
            <a:r>
              <a:rPr lang="tr-TR" sz="2800" dirty="0">
                <a:solidFill>
                  <a:schemeClr val="tx1"/>
                </a:solidFill>
              </a:rPr>
              <a:t> aksine, daha çok bölgesel invazivdir.</a:t>
            </a:r>
          </a:p>
          <a:p>
            <a:pPr>
              <a:spcAft>
                <a:spcPts val="1200"/>
              </a:spcAft>
            </a:pPr>
            <a:r>
              <a:rPr lang="tr-TR" sz="2800" b="1" dirty="0">
                <a:solidFill>
                  <a:schemeClr val="tx1"/>
                </a:solidFill>
              </a:rPr>
              <a:t>Çeneyi tutan maligniteler dört kategoriye ayrılmıştır 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Karsinomlar ( epitel kökenli lezyonlar 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Sarkomlar ( mezenşimal kökenli 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Uzak bölgelerden metastatik lezyonlar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Hematopoetik sistemin maligniteleri </a:t>
            </a:r>
          </a:p>
        </p:txBody>
      </p:sp>
    </p:spTree>
    <p:extLst>
      <p:ext uri="{BB962C8B-B14F-4D97-AF65-F5344CB8AC3E}">
        <p14:creationId xmlns:p14="http://schemas.microsoft.com/office/powerpoint/2010/main" val="25049984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33D42E4-6C88-0F73-4DC1-4EB6216CD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6" y="309674"/>
            <a:ext cx="11630388" cy="1003984"/>
          </a:xfrm>
          <a:prstGeom prst="rect">
            <a:avLst/>
          </a:prstGeom>
        </p:spPr>
      </p:pic>
      <p:sp>
        <p:nvSpPr>
          <p:cNvPr id="6" name="Yuvarlatılmış Dikdörtgen 8">
            <a:extLst>
              <a:ext uri="{FF2B5EF4-FFF2-40B4-BE49-F238E27FC236}">
                <a16:creationId xmlns:a16="http://schemas.microsoft.com/office/drawing/2014/main" id="{197825FF-0D31-7B62-9B22-628D97282439}"/>
              </a:ext>
            </a:extLst>
          </p:cNvPr>
          <p:cNvSpPr/>
          <p:nvPr/>
        </p:nvSpPr>
        <p:spPr>
          <a:xfrm>
            <a:off x="280806" y="1379426"/>
            <a:ext cx="11706290" cy="51689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Kısa sürede mobil duruma gelen yer değiştirmiş dişler.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Kötü koku, ülserasyon ( sertleşmiş ya da rulo biçimli sınırlar 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Alttaki kemiğin açığa çıkması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Duyu kaybı ya da motor fonksiyon kayıpları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LAP, Kilo Kaybı, Disfaji, </a:t>
            </a:r>
            <a:r>
              <a:rPr lang="tr-TR" sz="2800" dirty="0" err="1">
                <a:solidFill>
                  <a:schemeClr val="tx1"/>
                </a:solidFill>
              </a:rPr>
              <a:t>Disfoni</a:t>
            </a:r>
            <a:r>
              <a:rPr lang="tr-TR" sz="2800" dirty="0">
                <a:solidFill>
                  <a:schemeClr val="tx1"/>
                </a:solidFill>
              </a:rPr>
              <a:t>, Hemoraji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Oral cerrahi sonrası normal iyileşme olmaması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Herhangi bir dental etken yokken ani gelişen ağrı ya da şişlik</a:t>
            </a:r>
          </a:p>
        </p:txBody>
      </p:sp>
    </p:spTree>
    <p:extLst>
      <p:ext uri="{BB962C8B-B14F-4D97-AF65-F5344CB8AC3E}">
        <p14:creationId xmlns:p14="http://schemas.microsoft.com/office/powerpoint/2010/main" val="8690350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969171CB-A952-8C34-B776-0216308ABCC2}"/>
              </a:ext>
            </a:extLst>
          </p:cNvPr>
          <p:cNvGrpSpPr/>
          <p:nvPr/>
        </p:nvGrpSpPr>
        <p:grpSpPr>
          <a:xfrm>
            <a:off x="144233" y="107424"/>
            <a:ext cx="11847879" cy="948490"/>
            <a:chOff x="0" y="892"/>
            <a:chExt cx="11125685" cy="913507"/>
          </a:xfrm>
        </p:grpSpPr>
        <p:sp>
          <p:nvSpPr>
            <p:cNvPr id="5" name="Yuvarlatılmış Dikdörtgen 10">
              <a:extLst>
                <a:ext uri="{FF2B5EF4-FFF2-40B4-BE49-F238E27FC236}">
                  <a16:creationId xmlns:a16="http://schemas.microsoft.com/office/drawing/2014/main" id="{408C4EC4-01F5-9D29-5D37-FE000D097FBA}"/>
                </a:ext>
              </a:extLst>
            </p:cNvPr>
            <p:cNvSpPr/>
            <p:nvPr/>
          </p:nvSpPr>
          <p:spPr>
            <a:xfrm>
              <a:off x="0" y="892"/>
              <a:ext cx="11125685" cy="9135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>
              <a:extLst>
                <a:ext uri="{FF2B5EF4-FFF2-40B4-BE49-F238E27FC236}">
                  <a16:creationId xmlns:a16="http://schemas.microsoft.com/office/drawing/2014/main" id="{9A0D0778-A6F4-4298-0562-0EC000C20F7A}"/>
                </a:ext>
              </a:extLst>
            </p:cNvPr>
            <p:cNvSpPr txBox="1"/>
            <p:nvPr/>
          </p:nvSpPr>
          <p:spPr>
            <a:xfrm>
              <a:off x="44594" y="45486"/>
              <a:ext cx="11036497" cy="837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b="1" dirty="0" err="1"/>
                <a:t>Malign</a:t>
              </a:r>
              <a:r>
                <a:rPr lang="tr-TR" sz="4400" b="1" dirty="0"/>
                <a:t> Hastalıklar	 </a:t>
              </a:r>
              <a:r>
                <a:rPr lang="tr-TR" sz="2800" b="1" dirty="0"/>
                <a:t>Radyolojik Özellikler</a:t>
              </a:r>
              <a:endParaRPr lang="tr-TR" sz="4400" b="1" dirty="0"/>
            </a:p>
          </p:txBody>
        </p:sp>
      </p:grpSp>
      <p:sp>
        <p:nvSpPr>
          <p:cNvPr id="7" name="Yuvarlatılmış Dikdörtgen 8">
            <a:extLst>
              <a:ext uri="{FF2B5EF4-FFF2-40B4-BE49-F238E27FC236}">
                <a16:creationId xmlns:a16="http://schemas.microsoft.com/office/drawing/2014/main" id="{C9C80E5D-5776-FA2A-21A1-902F8B884B7F}"/>
              </a:ext>
            </a:extLst>
          </p:cNvPr>
          <p:cNvSpPr/>
          <p:nvPr/>
        </p:nvSpPr>
        <p:spPr>
          <a:xfrm>
            <a:off x="359838" y="1270569"/>
            <a:ext cx="5708334" cy="54337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tr-TR" sz="2800" b="1" dirty="0">
                <a:solidFill>
                  <a:schemeClr val="tx1"/>
                </a:solidFill>
              </a:rPr>
              <a:t>     Yerleşim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Primer karsinomlar daha çok </a:t>
            </a:r>
            <a:r>
              <a:rPr lang="tr-TR" sz="2800" b="1" u="sng" dirty="0">
                <a:solidFill>
                  <a:schemeClr val="tx1"/>
                </a:solidFill>
              </a:rPr>
              <a:t>dil, ağız tabanı ve </a:t>
            </a:r>
            <a:r>
              <a:rPr lang="tr-TR" sz="2800" b="1" u="sng" dirty="0" err="1">
                <a:solidFill>
                  <a:schemeClr val="tx1"/>
                </a:solidFill>
              </a:rPr>
              <a:t>tonsil</a:t>
            </a:r>
            <a:r>
              <a:rPr lang="tr-TR" sz="2800" dirty="0">
                <a:solidFill>
                  <a:schemeClr val="tx1"/>
                </a:solidFill>
              </a:rPr>
              <a:t> bölgesinde görülür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Sarkomlar </a:t>
            </a:r>
            <a:r>
              <a:rPr lang="tr-TR" sz="2800" b="1" u="sng" dirty="0">
                <a:solidFill>
                  <a:schemeClr val="tx1"/>
                </a:solidFill>
              </a:rPr>
              <a:t>mandibula ve her iki çene posterior</a:t>
            </a:r>
            <a:r>
              <a:rPr lang="tr-TR" sz="2800" dirty="0">
                <a:solidFill>
                  <a:schemeClr val="tx1"/>
                </a:solidFill>
              </a:rPr>
              <a:t> bölgede yaygındır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Metastatik tümörler ise daha sık </a:t>
            </a:r>
            <a:r>
              <a:rPr lang="tr-TR" sz="2800" b="1" u="sng" dirty="0" err="1">
                <a:solidFill>
                  <a:schemeClr val="tx1"/>
                </a:solidFill>
              </a:rPr>
              <a:t>maksillada</a:t>
            </a:r>
            <a:r>
              <a:rPr lang="tr-TR" sz="2800" b="1" u="sng" dirty="0">
                <a:solidFill>
                  <a:schemeClr val="tx1"/>
                </a:solidFill>
              </a:rPr>
              <a:t> ve mandibula posteriorunda</a:t>
            </a:r>
            <a:r>
              <a:rPr lang="tr-TR" sz="2800" dirty="0">
                <a:solidFill>
                  <a:schemeClr val="tx1"/>
                </a:solidFill>
              </a:rPr>
              <a:t> görülür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8" name="Yuvarlatılmış Dikdörtgen 8">
            <a:extLst>
              <a:ext uri="{FF2B5EF4-FFF2-40B4-BE49-F238E27FC236}">
                <a16:creationId xmlns:a16="http://schemas.microsoft.com/office/drawing/2014/main" id="{5843275E-5897-06B1-050B-40A079ABF4AA}"/>
              </a:ext>
            </a:extLst>
          </p:cNvPr>
          <p:cNvSpPr/>
          <p:nvPr/>
        </p:nvSpPr>
        <p:spPr>
          <a:xfrm>
            <a:off x="6236290" y="1259383"/>
            <a:ext cx="5708334" cy="54337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tr-TR" sz="2800" b="1" dirty="0">
                <a:solidFill>
                  <a:schemeClr val="tx1"/>
                </a:solidFill>
              </a:rPr>
              <a:t>  Perifer ve Biçim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chemeClr val="tx1"/>
                </a:solidFill>
              </a:rPr>
              <a:t>Malign</a:t>
            </a:r>
            <a:r>
              <a:rPr lang="tr-TR" sz="2800" dirty="0">
                <a:solidFill>
                  <a:schemeClr val="tx1"/>
                </a:solidFill>
              </a:rPr>
              <a:t> bir lezyonun sınırlarının tipik görüntüsü, kortikal yapısı ve kapsülü bulunmayan belirsiz bir sınırdır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Tümör birçok yönde parmaksı uzantılar verir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</a:rPr>
              <a:t>Kortikal bir sınırın komşu yumuşak doku tarafından yıkımı bulgusu fazlasıyla maligniteyi düşündürür</a:t>
            </a:r>
          </a:p>
        </p:txBody>
      </p:sp>
    </p:spTree>
    <p:extLst>
      <p:ext uri="{BB962C8B-B14F-4D97-AF65-F5344CB8AC3E}">
        <p14:creationId xmlns:p14="http://schemas.microsoft.com/office/powerpoint/2010/main" val="183860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Words>3836</Words>
  <Application>Microsoft Office PowerPoint</Application>
  <PresentationFormat>Geniş ekran</PresentationFormat>
  <Paragraphs>615</Paragraphs>
  <Slides>116</Slides>
  <Notes>72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116</vt:i4>
      </vt:variant>
    </vt:vector>
  </HeadingPairs>
  <TitlesOfParts>
    <vt:vector size="122" baseType="lpstr">
      <vt:lpstr>Arial</vt:lpstr>
      <vt:lpstr>Calibri</vt:lpstr>
      <vt:lpstr>Courier New</vt:lpstr>
      <vt:lpstr>Times New Roman</vt:lpstr>
      <vt:lpstr>Wingdings</vt:lpstr>
      <vt:lpstr>Office Teması</vt:lpstr>
      <vt:lpstr>KLİNİK VE RADYOLOJİK DEĞERLENDİRME </vt:lpstr>
      <vt:lpstr>PowerPoint Sunusu</vt:lpstr>
      <vt:lpstr>Tanısal Görüntüleme </vt:lpstr>
      <vt:lpstr>Tanısal Görüntüleme Ne Zaman Gerekli ?</vt:lpstr>
      <vt:lpstr>Tanısal Görüntüleme ( Radyolojik İnceleme ) Gereksinimi Olan Durumlar</vt:lpstr>
      <vt:lpstr>Tanısal Görüntüleme İstem İlkeleri</vt:lpstr>
      <vt:lpstr>PowerPoint Sunusu</vt:lpstr>
      <vt:lpstr>Özel Durumlar </vt:lpstr>
      <vt:lpstr>RADYOLOJİK İNCELEMELER</vt:lpstr>
      <vt:lpstr>PANORAMİK RADYOGRAFİ</vt:lpstr>
      <vt:lpstr>RADYOGRAFİK YORUMLAMA  İLKELERİ</vt:lpstr>
      <vt:lpstr>Uygun Tanı Görüntüleri</vt:lpstr>
      <vt:lpstr>PowerPoint Sunusu</vt:lpstr>
      <vt:lpstr>PowerPoint Sunusu</vt:lpstr>
      <vt:lpstr>PowerPoint Sunusu</vt:lpstr>
      <vt:lpstr>1.ADIM (Anomalinin Yerleşiminin Belirlenmesi)</vt:lpstr>
      <vt:lpstr>Bölgesel ya da Genel ?</vt:lpstr>
      <vt:lpstr>Örn. Bilateral submandibuler radyolusensi derin submandibular fossa gibi anatomiyi gösterebilir.</vt:lpstr>
      <vt:lpstr>Anormal durumlar ise sıklıkla unilateraldir. ( örn. Fibröz Displazi )  </vt:lpstr>
      <vt:lpstr>PowerPoint Sunusu</vt:lpstr>
      <vt:lpstr>PowerPoint Sunusu</vt:lpstr>
      <vt:lpstr>Çenelerdeki Konum</vt:lpstr>
      <vt:lpstr>Merkez, dişin koronalinde ise lezyon odontojenik epitel kökenlidir.</vt:lpstr>
      <vt:lpstr>Inferior Alveoler Sinir Kanalı ( IAK ) üstündeyse odontojenik dokulardan oluşma olasılığı fazladır.</vt:lpstr>
      <vt:lpstr>Merkezi, IAK altındaysa, lezyonun odontojenik kaynaklı olması beklenmez.</vt:lpstr>
      <vt:lpstr>IAK merkezli ise, kökeni sinir dokusu ya da vasküler yapılardır.</vt:lpstr>
      <vt:lpstr>Kıkırdak kökenli lezyonların ya da ostekondromların kondil bölgesinde ortaya çıkma olasılığı çok daha fazladır.</vt:lpstr>
      <vt:lpstr>PowerPoint Sunusu</vt:lpstr>
      <vt:lpstr>Tek ya da Multifokal ?</vt:lpstr>
      <vt:lpstr>PowerPoint Sunusu</vt:lpstr>
      <vt:lpstr>Boyut</vt:lpstr>
      <vt:lpstr>PowerPoint Sunusu</vt:lpstr>
      <vt:lpstr>2. ADIM (Perifer ve Biçim Değerlendirmesi)</vt:lpstr>
      <vt:lpstr>PowerPoint Sunusu</vt:lpstr>
      <vt:lpstr>Belirgin Sınırlar</vt:lpstr>
      <vt:lpstr>PowerPoint Sunusu</vt:lpstr>
      <vt:lpstr>Kortikal Sınır</vt:lpstr>
      <vt:lpstr>Sklerotik Kenar</vt:lpstr>
      <vt:lpstr>PowerPoint Sunusu</vt:lpstr>
      <vt:lpstr>Yumuşak Doku Kapsülü</vt:lpstr>
      <vt:lpstr>PowerPoint Sunusu</vt:lpstr>
      <vt:lpstr>Belirsiz Sınırlar</vt:lpstr>
      <vt:lpstr>Kaynaşmış Sınır</vt:lpstr>
      <vt:lpstr>İnvaziv Sınır</vt:lpstr>
      <vt:lpstr>İnvaziv sınırlar lezyonun hızlı geliştiğinin göstergesidir ve malign lezyonlarda sık görülür.</vt:lpstr>
      <vt:lpstr>Biçim</vt:lpstr>
      <vt:lpstr>PowerPoint Sunusu</vt:lpstr>
      <vt:lpstr>3.ADIM ( İçyapı Analizi )</vt:lpstr>
      <vt:lpstr>PowerPoint Sunusu</vt:lpstr>
      <vt:lpstr>PowerPoint Sunusu</vt:lpstr>
      <vt:lpstr>İç Septa Oluşumu</vt:lpstr>
      <vt:lpstr>PowerPoint Sunusu</vt:lpstr>
      <vt:lpstr>Sabun Köpüğü</vt:lpstr>
      <vt:lpstr>PowerPoint Sunusu</vt:lpstr>
      <vt:lpstr>PowerPoint Sunusu</vt:lpstr>
      <vt:lpstr>Distrofik Kalsfikasyon</vt:lpstr>
      <vt:lpstr>PowerPoint Sunusu</vt:lpstr>
      <vt:lpstr>Amorf Kemik</vt:lpstr>
      <vt:lpstr>PowerPoint Sunusu</vt:lpstr>
      <vt:lpstr>4.ADIM ( Lezyonun Çevre Yapılara Etkisinin Analizi )</vt:lpstr>
      <vt:lpstr>PowerPoint Sunusu</vt:lpstr>
      <vt:lpstr>Dişler, Lamina Dura ve Periodontal Membran Aralığı</vt:lpstr>
      <vt:lpstr>PowerPoint Sunusu</vt:lpstr>
      <vt:lpstr>Çerubizm mandibular ramustan kaynaklandığı için molar dişleri anterior yönde itme eğilimindedir. </vt:lpstr>
      <vt:lpstr>PowerPoint Sunusu</vt:lpstr>
      <vt:lpstr>PowerPoint Sunusu</vt:lpstr>
      <vt:lpstr>PowerPoint Sunusu</vt:lpstr>
      <vt:lpstr>PowerPoint Sunusu</vt:lpstr>
      <vt:lpstr>PowerPoint Sunusu</vt:lpstr>
      <vt:lpstr>Çevre Kemik Reaksiyonu</vt:lpstr>
      <vt:lpstr>Inferior Alveoler Sinir Kanalı ve Mental Foramen</vt:lpstr>
      <vt:lpstr>PowerPoint Sunusu</vt:lpstr>
      <vt:lpstr>PowerPoint Sunusu</vt:lpstr>
      <vt:lpstr>Dış Kortikal Kemik ya da Periosteal Reaksiyonlar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5.ADIM ( Yorumlamanın Formüle Edilmesi )</vt:lpstr>
      <vt:lpstr>Karar Aşamaları</vt:lpstr>
      <vt:lpstr>Normal ya da Anormal</vt:lpstr>
      <vt:lpstr>Radyografidelerdeki oluşumların Fizyolojik mi yoksa Patolojik mi olduğu nasıl ayırt edilir ?</vt:lpstr>
      <vt:lpstr>Gelişimsel ya da Kazanılmış</vt:lpstr>
      <vt:lpstr>Hastalık Sınıflaması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KLİNİK VE RADYOLOJİK DEĞERLENDİRME</dc:title>
  <dc:creator>Cengiz</dc:creator>
  <cp:lastModifiedBy>Cengiz</cp:lastModifiedBy>
  <cp:revision>3</cp:revision>
  <dcterms:created xsi:type="dcterms:W3CDTF">2022-10-04T08:33:31Z</dcterms:created>
  <dcterms:modified xsi:type="dcterms:W3CDTF">2022-11-11T11:04:33Z</dcterms:modified>
</cp:coreProperties>
</file>