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1358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baseline="0" dirty="0"/>
                        <a:t>mg/dl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861647" y="5117124"/>
            <a:ext cx="1377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Akyuvar:  /</a:t>
            </a:r>
            <a:r>
              <a:rPr lang="el-GR" dirty="0"/>
              <a:t>μ</a:t>
            </a:r>
            <a:r>
              <a:rPr lang="tr-TR" dirty="0"/>
              <a:t>l</a:t>
            </a:r>
          </a:p>
          <a:p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833554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126</Words>
  <Application>Microsoft Office PowerPoint</Application>
  <PresentationFormat>Geniş ekran</PresentationFormat>
  <Paragraphs>45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14</cp:revision>
  <dcterms:created xsi:type="dcterms:W3CDTF">2023-11-22T07:09:04Z</dcterms:created>
  <dcterms:modified xsi:type="dcterms:W3CDTF">2025-09-01T11:00:44Z</dcterms:modified>
</cp:coreProperties>
</file>