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3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FFFC61-38B5-4349-85B9-0AE1E1B22054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2C12E69C-7702-4796-A36F-64B25A9D82B3}">
      <dgm:prSet/>
      <dgm:spPr/>
      <dgm:t>
        <a:bodyPr/>
        <a:lstStyle/>
        <a:p>
          <a:pPr rtl="0"/>
          <a:r>
            <a:rPr lang="tr-TR" smtClean="0"/>
            <a:t>Toplumsal bir kavram olarak din</a:t>
          </a:r>
          <a:endParaRPr lang="tr-TR"/>
        </a:p>
      </dgm:t>
    </dgm:pt>
    <dgm:pt modelId="{9DCF308F-7BD2-405A-BE03-0CEAC53F2F63}" type="parTrans" cxnId="{B6A49AD2-8511-4457-956F-64AFF7D473E9}">
      <dgm:prSet/>
      <dgm:spPr/>
      <dgm:t>
        <a:bodyPr/>
        <a:lstStyle/>
        <a:p>
          <a:endParaRPr lang="tr-TR"/>
        </a:p>
      </dgm:t>
    </dgm:pt>
    <dgm:pt modelId="{CA8EE3F3-CD2E-4682-8007-E2ED4F33A9E1}" type="sibTrans" cxnId="{B6A49AD2-8511-4457-956F-64AFF7D473E9}">
      <dgm:prSet/>
      <dgm:spPr/>
      <dgm:t>
        <a:bodyPr/>
        <a:lstStyle/>
        <a:p>
          <a:endParaRPr lang="tr-TR"/>
        </a:p>
      </dgm:t>
    </dgm:pt>
    <dgm:pt modelId="{9C5AA926-0884-4E13-BCC0-5B464B22D075}" type="pres">
      <dgm:prSet presAssocID="{90FFFC61-38B5-4349-85B9-0AE1E1B22054}" presName="linear" presStyleCnt="0">
        <dgm:presLayoutVars>
          <dgm:dir/>
          <dgm:resizeHandles val="exact"/>
        </dgm:presLayoutVars>
      </dgm:prSet>
      <dgm:spPr/>
    </dgm:pt>
    <dgm:pt modelId="{657ABB1F-5A65-4EBA-8FA4-103E06C61FA0}" type="pres">
      <dgm:prSet presAssocID="{2C12E69C-7702-4796-A36F-64B25A9D82B3}" presName="comp" presStyleCnt="0"/>
      <dgm:spPr/>
    </dgm:pt>
    <dgm:pt modelId="{24D0CB74-77A6-4A5B-9893-F0ECB024667F}" type="pres">
      <dgm:prSet presAssocID="{2C12E69C-7702-4796-A36F-64B25A9D82B3}" presName="box" presStyleLbl="node1" presStyleIdx="0" presStyleCnt="1"/>
      <dgm:spPr/>
    </dgm:pt>
    <dgm:pt modelId="{E7EF649E-47F7-4973-82D8-FDC90AD0E9E3}" type="pres">
      <dgm:prSet presAssocID="{2C12E69C-7702-4796-A36F-64B25A9D82B3}" presName="img" presStyleLbl="fgImgPlace1" presStyleIdx="0" presStyleCnt="1"/>
      <dgm:spPr/>
    </dgm:pt>
    <dgm:pt modelId="{0B58B6F7-5605-474F-869D-D4C02253264B}" type="pres">
      <dgm:prSet presAssocID="{2C12E69C-7702-4796-A36F-64B25A9D82B3}" presName="text" presStyleLbl="node1" presStyleIdx="0" presStyleCnt="1">
        <dgm:presLayoutVars>
          <dgm:bulletEnabled val="1"/>
        </dgm:presLayoutVars>
      </dgm:prSet>
      <dgm:spPr/>
    </dgm:pt>
  </dgm:ptLst>
  <dgm:cxnLst>
    <dgm:cxn modelId="{B6A49AD2-8511-4457-956F-64AFF7D473E9}" srcId="{90FFFC61-38B5-4349-85B9-0AE1E1B22054}" destId="{2C12E69C-7702-4796-A36F-64B25A9D82B3}" srcOrd="0" destOrd="0" parTransId="{9DCF308F-7BD2-405A-BE03-0CEAC53F2F63}" sibTransId="{CA8EE3F3-CD2E-4682-8007-E2ED4F33A9E1}"/>
    <dgm:cxn modelId="{D7830470-0245-4F62-A453-46E5FFCE9397}" type="presOf" srcId="{2C12E69C-7702-4796-A36F-64B25A9D82B3}" destId="{0B58B6F7-5605-474F-869D-D4C02253264B}" srcOrd="1" destOrd="0" presId="urn:microsoft.com/office/officeart/2005/8/layout/vList4"/>
    <dgm:cxn modelId="{079B2094-0E7E-4E0A-8319-87B4C7538041}" type="presOf" srcId="{90FFFC61-38B5-4349-85B9-0AE1E1B22054}" destId="{9C5AA926-0884-4E13-BCC0-5B464B22D075}" srcOrd="0" destOrd="0" presId="urn:microsoft.com/office/officeart/2005/8/layout/vList4"/>
    <dgm:cxn modelId="{90A9EDDC-6EE4-45FD-8BB1-9BEB32697277}" type="presOf" srcId="{2C12E69C-7702-4796-A36F-64B25A9D82B3}" destId="{24D0CB74-77A6-4A5B-9893-F0ECB024667F}" srcOrd="0" destOrd="0" presId="urn:microsoft.com/office/officeart/2005/8/layout/vList4"/>
    <dgm:cxn modelId="{BF982953-0DF6-408E-ACB8-2A6F5216760D}" type="presParOf" srcId="{9C5AA926-0884-4E13-BCC0-5B464B22D075}" destId="{657ABB1F-5A65-4EBA-8FA4-103E06C61FA0}" srcOrd="0" destOrd="0" presId="urn:microsoft.com/office/officeart/2005/8/layout/vList4"/>
    <dgm:cxn modelId="{EB772C62-8D68-4760-87DA-6BF461A1221D}" type="presParOf" srcId="{657ABB1F-5A65-4EBA-8FA4-103E06C61FA0}" destId="{24D0CB74-77A6-4A5B-9893-F0ECB024667F}" srcOrd="0" destOrd="0" presId="urn:microsoft.com/office/officeart/2005/8/layout/vList4"/>
    <dgm:cxn modelId="{35BE7923-036E-4D7E-A561-62B82B863F62}" type="presParOf" srcId="{657ABB1F-5A65-4EBA-8FA4-103E06C61FA0}" destId="{E7EF649E-47F7-4973-82D8-FDC90AD0E9E3}" srcOrd="1" destOrd="0" presId="urn:microsoft.com/office/officeart/2005/8/layout/vList4"/>
    <dgm:cxn modelId="{D04C31CF-26E9-41CE-848F-88AD30D1B2FC}" type="presParOf" srcId="{657ABB1F-5A65-4EBA-8FA4-103E06C61FA0}" destId="{0B58B6F7-5605-474F-869D-D4C02253264B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A518BAE8-2E22-434F-B459-E0F8F055C0E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8F6DA86-F721-46D2-ABE9-3D85E98C88E1}">
      <dgm:prSet/>
      <dgm:spPr/>
      <dgm:t>
        <a:bodyPr/>
        <a:lstStyle/>
        <a:p>
          <a:pPr rtl="0"/>
          <a:r>
            <a:rPr lang="tr-TR" smtClean="0"/>
            <a:t>Dinin neye yaradığını esas almaları</a:t>
          </a:r>
          <a:endParaRPr lang="tr-TR"/>
        </a:p>
      </dgm:t>
    </dgm:pt>
    <dgm:pt modelId="{1630A4AD-7D8E-4849-831B-86F7170D0244}" type="parTrans" cxnId="{D0FBAD16-C70E-40F4-AA7C-CD5877650087}">
      <dgm:prSet/>
      <dgm:spPr/>
      <dgm:t>
        <a:bodyPr/>
        <a:lstStyle/>
        <a:p>
          <a:endParaRPr lang="tr-TR"/>
        </a:p>
      </dgm:t>
    </dgm:pt>
    <dgm:pt modelId="{C13F2E36-CC19-4646-B4D9-45E4695E48DF}" type="sibTrans" cxnId="{D0FBAD16-C70E-40F4-AA7C-CD5877650087}">
      <dgm:prSet/>
      <dgm:spPr/>
      <dgm:t>
        <a:bodyPr/>
        <a:lstStyle/>
        <a:p>
          <a:endParaRPr lang="tr-TR"/>
        </a:p>
      </dgm:t>
    </dgm:pt>
    <dgm:pt modelId="{37C4F30C-6A7D-41E7-BD41-C75C06C8137D}">
      <dgm:prSet/>
      <dgm:spPr/>
      <dgm:t>
        <a:bodyPr/>
        <a:lstStyle/>
        <a:p>
          <a:pPr rtl="0"/>
          <a:r>
            <a:rPr lang="tr-TR" smtClean="0"/>
            <a:t>Geniş tanımlar olmaları</a:t>
          </a:r>
          <a:endParaRPr lang="tr-TR"/>
        </a:p>
      </dgm:t>
    </dgm:pt>
    <dgm:pt modelId="{955C561F-C3BC-456A-80B7-FF344532B649}" type="parTrans" cxnId="{4F194422-B903-4768-92F0-3CFC8BBD2C0E}">
      <dgm:prSet/>
      <dgm:spPr/>
      <dgm:t>
        <a:bodyPr/>
        <a:lstStyle/>
        <a:p>
          <a:endParaRPr lang="tr-TR"/>
        </a:p>
      </dgm:t>
    </dgm:pt>
    <dgm:pt modelId="{B24250B5-DB49-453B-A46B-A55A63BB23A2}" type="sibTrans" cxnId="{4F194422-B903-4768-92F0-3CFC8BBD2C0E}">
      <dgm:prSet/>
      <dgm:spPr/>
      <dgm:t>
        <a:bodyPr/>
        <a:lstStyle/>
        <a:p>
          <a:endParaRPr lang="tr-TR"/>
        </a:p>
      </dgm:t>
    </dgm:pt>
    <dgm:pt modelId="{BBDA9CEF-C40F-409F-9753-C1163D57E894}" type="pres">
      <dgm:prSet presAssocID="{A518BAE8-2E22-434F-B459-E0F8F055C0EE}" presName="compositeShape" presStyleCnt="0">
        <dgm:presLayoutVars>
          <dgm:chMax val="7"/>
          <dgm:dir/>
          <dgm:resizeHandles val="exact"/>
        </dgm:presLayoutVars>
      </dgm:prSet>
      <dgm:spPr/>
    </dgm:pt>
    <dgm:pt modelId="{2DB32020-BE77-4851-99A5-409E1380FD40}" type="pres">
      <dgm:prSet presAssocID="{88F6DA86-F721-46D2-ABE9-3D85E98C88E1}" presName="circ1" presStyleLbl="vennNode1" presStyleIdx="0" presStyleCnt="2"/>
      <dgm:spPr/>
    </dgm:pt>
    <dgm:pt modelId="{7DD37720-9FAC-4567-8533-6AB4B12DB0CF}" type="pres">
      <dgm:prSet presAssocID="{88F6DA86-F721-46D2-ABE9-3D85E98C88E1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05ADD7BB-2FF9-4CE7-A2CF-8D0C7A6F3A11}" type="pres">
      <dgm:prSet presAssocID="{37C4F30C-6A7D-41E7-BD41-C75C06C8137D}" presName="circ2" presStyleLbl="vennNode1" presStyleIdx="1" presStyleCnt="2"/>
      <dgm:spPr/>
    </dgm:pt>
    <dgm:pt modelId="{B60561EC-DF29-4CE3-97D3-B5736DB61F7F}" type="pres">
      <dgm:prSet presAssocID="{37C4F30C-6A7D-41E7-BD41-C75C06C8137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FCB2B035-8D47-4E98-9FE5-A3165A99646A}" type="presOf" srcId="{37C4F30C-6A7D-41E7-BD41-C75C06C8137D}" destId="{B60561EC-DF29-4CE3-97D3-B5736DB61F7F}" srcOrd="1" destOrd="0" presId="urn:microsoft.com/office/officeart/2005/8/layout/venn1"/>
    <dgm:cxn modelId="{4F194422-B903-4768-92F0-3CFC8BBD2C0E}" srcId="{A518BAE8-2E22-434F-B459-E0F8F055C0EE}" destId="{37C4F30C-6A7D-41E7-BD41-C75C06C8137D}" srcOrd="1" destOrd="0" parTransId="{955C561F-C3BC-456A-80B7-FF344532B649}" sibTransId="{B24250B5-DB49-453B-A46B-A55A63BB23A2}"/>
    <dgm:cxn modelId="{968F0E38-3BE6-43AC-87D0-7313ACB843B9}" type="presOf" srcId="{88F6DA86-F721-46D2-ABE9-3D85E98C88E1}" destId="{7DD37720-9FAC-4567-8533-6AB4B12DB0CF}" srcOrd="1" destOrd="0" presId="urn:microsoft.com/office/officeart/2005/8/layout/venn1"/>
    <dgm:cxn modelId="{D0FBAD16-C70E-40F4-AA7C-CD5877650087}" srcId="{A518BAE8-2E22-434F-B459-E0F8F055C0EE}" destId="{88F6DA86-F721-46D2-ABE9-3D85E98C88E1}" srcOrd="0" destOrd="0" parTransId="{1630A4AD-7D8E-4849-831B-86F7170D0244}" sibTransId="{C13F2E36-CC19-4646-B4D9-45E4695E48DF}"/>
    <dgm:cxn modelId="{A2AB865A-0B33-4954-99BB-D1FB6E745582}" type="presOf" srcId="{37C4F30C-6A7D-41E7-BD41-C75C06C8137D}" destId="{05ADD7BB-2FF9-4CE7-A2CF-8D0C7A6F3A11}" srcOrd="0" destOrd="0" presId="urn:microsoft.com/office/officeart/2005/8/layout/venn1"/>
    <dgm:cxn modelId="{5B2A6D3B-4D01-442E-BEB3-EBA750CE55ED}" type="presOf" srcId="{88F6DA86-F721-46D2-ABE9-3D85E98C88E1}" destId="{2DB32020-BE77-4851-99A5-409E1380FD40}" srcOrd="0" destOrd="0" presId="urn:microsoft.com/office/officeart/2005/8/layout/venn1"/>
    <dgm:cxn modelId="{AE6A837C-6600-4CD9-A7AF-0DDBA5C9276C}" type="presOf" srcId="{A518BAE8-2E22-434F-B459-E0F8F055C0EE}" destId="{BBDA9CEF-C40F-409F-9753-C1163D57E894}" srcOrd="0" destOrd="0" presId="urn:microsoft.com/office/officeart/2005/8/layout/venn1"/>
    <dgm:cxn modelId="{0C0654BE-7990-476A-A4D6-E188EC0EEEA5}" type="presParOf" srcId="{BBDA9CEF-C40F-409F-9753-C1163D57E894}" destId="{2DB32020-BE77-4851-99A5-409E1380FD40}" srcOrd="0" destOrd="0" presId="urn:microsoft.com/office/officeart/2005/8/layout/venn1"/>
    <dgm:cxn modelId="{0F08D939-647F-4EEF-A74F-A0DE2A11B8D9}" type="presParOf" srcId="{BBDA9CEF-C40F-409F-9753-C1163D57E894}" destId="{7DD37720-9FAC-4567-8533-6AB4B12DB0CF}" srcOrd="1" destOrd="0" presId="urn:microsoft.com/office/officeart/2005/8/layout/venn1"/>
    <dgm:cxn modelId="{1018C27C-D117-469E-A157-CDA97DD59098}" type="presParOf" srcId="{BBDA9CEF-C40F-409F-9753-C1163D57E894}" destId="{05ADD7BB-2FF9-4CE7-A2CF-8D0C7A6F3A11}" srcOrd="2" destOrd="0" presId="urn:microsoft.com/office/officeart/2005/8/layout/venn1"/>
    <dgm:cxn modelId="{CE007B75-457C-4522-9DAB-58C0C126CD55}" type="presParOf" srcId="{BBDA9CEF-C40F-409F-9753-C1163D57E894}" destId="{B60561EC-DF29-4CE3-97D3-B5736DB61F7F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B6516800-5E93-44C6-95A1-C114C0662D50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88982A73-F330-4C99-A00D-A47EF16B562F}">
      <dgm:prSet/>
      <dgm:spPr/>
      <dgm:t>
        <a:bodyPr/>
        <a:lstStyle/>
        <a:p>
          <a:pPr rtl="0"/>
          <a:r>
            <a:rPr lang="tr-TR" smtClean="0"/>
            <a:t>Substantif tanım örneği</a:t>
          </a:r>
          <a:endParaRPr lang="tr-TR"/>
        </a:p>
      </dgm:t>
    </dgm:pt>
    <dgm:pt modelId="{6654F454-6ADD-47BF-BFDF-9A0CD44470AB}" type="parTrans" cxnId="{E21F4D64-A59F-4712-AD9F-D522CADCE320}">
      <dgm:prSet/>
      <dgm:spPr/>
      <dgm:t>
        <a:bodyPr/>
        <a:lstStyle/>
        <a:p>
          <a:endParaRPr lang="tr-TR"/>
        </a:p>
      </dgm:t>
    </dgm:pt>
    <dgm:pt modelId="{F36858B6-F535-4DD4-997C-46812FB245AC}" type="sibTrans" cxnId="{E21F4D64-A59F-4712-AD9F-D522CADCE320}">
      <dgm:prSet/>
      <dgm:spPr/>
      <dgm:t>
        <a:bodyPr/>
        <a:lstStyle/>
        <a:p>
          <a:endParaRPr lang="tr-TR"/>
        </a:p>
      </dgm:t>
    </dgm:pt>
    <dgm:pt modelId="{02720269-3EA6-490A-AB85-80A99A5D4754}" type="pres">
      <dgm:prSet presAssocID="{B6516800-5E93-44C6-95A1-C114C0662D50}" presName="linear" presStyleCnt="0">
        <dgm:presLayoutVars>
          <dgm:animLvl val="lvl"/>
          <dgm:resizeHandles val="exact"/>
        </dgm:presLayoutVars>
      </dgm:prSet>
      <dgm:spPr/>
    </dgm:pt>
    <dgm:pt modelId="{B63222B8-8CCA-4AE7-8271-AC95A6622BFC}" type="pres">
      <dgm:prSet presAssocID="{88982A73-F330-4C99-A00D-A47EF16B562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E21F4D64-A59F-4712-AD9F-D522CADCE320}" srcId="{B6516800-5E93-44C6-95A1-C114C0662D50}" destId="{88982A73-F330-4C99-A00D-A47EF16B562F}" srcOrd="0" destOrd="0" parTransId="{6654F454-6ADD-47BF-BFDF-9A0CD44470AB}" sibTransId="{F36858B6-F535-4DD4-997C-46812FB245AC}"/>
    <dgm:cxn modelId="{B42C1069-2670-4A19-AA48-FBDB5C5C4796}" type="presOf" srcId="{88982A73-F330-4C99-A00D-A47EF16B562F}" destId="{B63222B8-8CCA-4AE7-8271-AC95A6622BFC}" srcOrd="0" destOrd="0" presId="urn:microsoft.com/office/officeart/2005/8/layout/vList2"/>
    <dgm:cxn modelId="{FA6CB53E-8613-4967-86BD-164D2A8360FB}" type="presOf" srcId="{B6516800-5E93-44C6-95A1-C114C0662D50}" destId="{02720269-3EA6-490A-AB85-80A99A5D4754}" srcOrd="0" destOrd="0" presId="urn:microsoft.com/office/officeart/2005/8/layout/vList2"/>
    <dgm:cxn modelId="{D8052528-6CCD-4F82-BF96-01FACC962087}" type="presParOf" srcId="{02720269-3EA6-490A-AB85-80A99A5D4754}" destId="{B63222B8-8CCA-4AE7-8271-AC95A6622BFC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058D87C-F97D-4016-B49B-B00DAB49DDB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2BA0E3D-A83E-45AB-8552-B89B4F5A140F}">
      <dgm:prSet/>
      <dgm:spPr/>
      <dgm:t>
        <a:bodyPr/>
        <a:lstStyle/>
        <a:p>
          <a:pPr rtl="0"/>
          <a:r>
            <a:rPr lang="tr-TR" smtClean="0"/>
            <a:t>«din kutsalın tecrübesidir» R. Otto</a:t>
          </a:r>
          <a:endParaRPr lang="tr-TR"/>
        </a:p>
      </dgm:t>
    </dgm:pt>
    <dgm:pt modelId="{4A1D195C-6FD4-47AE-81B9-FF2713B7C4BE}" type="parTrans" cxnId="{F5134EF3-831F-48A0-A977-FB415E8EC1FA}">
      <dgm:prSet/>
      <dgm:spPr/>
      <dgm:t>
        <a:bodyPr/>
        <a:lstStyle/>
        <a:p>
          <a:endParaRPr lang="tr-TR"/>
        </a:p>
      </dgm:t>
    </dgm:pt>
    <dgm:pt modelId="{CF9D51F4-68EE-4E88-9AE0-DE20F943AC73}" type="sibTrans" cxnId="{F5134EF3-831F-48A0-A977-FB415E8EC1FA}">
      <dgm:prSet/>
      <dgm:spPr/>
      <dgm:t>
        <a:bodyPr/>
        <a:lstStyle/>
        <a:p>
          <a:endParaRPr lang="tr-TR"/>
        </a:p>
      </dgm:t>
    </dgm:pt>
    <dgm:pt modelId="{83C5C090-8F42-41D6-8526-F6848089FB2B}" type="pres">
      <dgm:prSet presAssocID="{3058D87C-F97D-4016-B49B-B00DAB49DDB4}" presName="linear" presStyleCnt="0">
        <dgm:presLayoutVars>
          <dgm:animLvl val="lvl"/>
          <dgm:resizeHandles val="exact"/>
        </dgm:presLayoutVars>
      </dgm:prSet>
      <dgm:spPr/>
    </dgm:pt>
    <dgm:pt modelId="{29E37551-BA1C-4675-9C13-7EBB7750437A}" type="pres">
      <dgm:prSet presAssocID="{B2BA0E3D-A83E-45AB-8552-B89B4F5A140F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A5CA2C7B-4505-47F8-A107-DB7EAAE44B79}" type="presOf" srcId="{3058D87C-F97D-4016-B49B-B00DAB49DDB4}" destId="{83C5C090-8F42-41D6-8526-F6848089FB2B}" srcOrd="0" destOrd="0" presId="urn:microsoft.com/office/officeart/2005/8/layout/vList2"/>
    <dgm:cxn modelId="{46FE036F-358A-4557-BEB6-86409E667258}" type="presOf" srcId="{B2BA0E3D-A83E-45AB-8552-B89B4F5A140F}" destId="{29E37551-BA1C-4675-9C13-7EBB7750437A}" srcOrd="0" destOrd="0" presId="urn:microsoft.com/office/officeart/2005/8/layout/vList2"/>
    <dgm:cxn modelId="{F5134EF3-831F-48A0-A977-FB415E8EC1FA}" srcId="{3058D87C-F97D-4016-B49B-B00DAB49DDB4}" destId="{B2BA0E3D-A83E-45AB-8552-B89B4F5A140F}" srcOrd="0" destOrd="0" parTransId="{4A1D195C-6FD4-47AE-81B9-FF2713B7C4BE}" sibTransId="{CF9D51F4-68EE-4E88-9AE0-DE20F943AC73}"/>
    <dgm:cxn modelId="{5F639115-A508-42D2-A236-B06652E3C858}" type="presParOf" srcId="{83C5C090-8F42-41D6-8526-F6848089FB2B}" destId="{29E37551-BA1C-4675-9C13-7EBB7750437A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0D7FD6-86DC-40CF-BB27-A6E3F2A91E84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A2470CB-4C11-421E-BCBB-DFFEC9A4CC58}">
      <dgm:prSet/>
      <dgm:spPr/>
      <dgm:t>
        <a:bodyPr/>
        <a:lstStyle/>
        <a:p>
          <a:pPr rtl="0"/>
          <a:r>
            <a:rPr lang="tr-TR" smtClean="0"/>
            <a:t>İnanç boyutu</a:t>
          </a:r>
          <a:endParaRPr lang="tr-TR"/>
        </a:p>
      </dgm:t>
    </dgm:pt>
    <dgm:pt modelId="{4469168D-5ECF-4878-9F51-CCB76F65638A}" type="parTrans" cxnId="{6337E5F3-85E7-468B-881D-1058FDE3D115}">
      <dgm:prSet/>
      <dgm:spPr/>
      <dgm:t>
        <a:bodyPr/>
        <a:lstStyle/>
        <a:p>
          <a:endParaRPr lang="tr-TR"/>
        </a:p>
      </dgm:t>
    </dgm:pt>
    <dgm:pt modelId="{81A06723-3D48-4566-BBDB-1FAF6D7270E6}" type="sibTrans" cxnId="{6337E5F3-85E7-468B-881D-1058FDE3D115}">
      <dgm:prSet/>
      <dgm:spPr/>
      <dgm:t>
        <a:bodyPr/>
        <a:lstStyle/>
        <a:p>
          <a:endParaRPr lang="tr-TR"/>
        </a:p>
      </dgm:t>
    </dgm:pt>
    <dgm:pt modelId="{D1E49951-80AB-4E84-AAFE-8E67DA6F1870}">
      <dgm:prSet/>
      <dgm:spPr/>
      <dgm:t>
        <a:bodyPr/>
        <a:lstStyle/>
        <a:p>
          <a:pPr rtl="0"/>
          <a:r>
            <a:rPr lang="tr-TR" smtClean="0"/>
            <a:t>Pratik boyutu</a:t>
          </a:r>
          <a:endParaRPr lang="tr-TR"/>
        </a:p>
      </dgm:t>
    </dgm:pt>
    <dgm:pt modelId="{4516CAC6-B5B0-4E2D-B64E-2560BA4840E5}" type="parTrans" cxnId="{BE107BAE-1DEA-4143-9CB6-7E91598B2E3D}">
      <dgm:prSet/>
      <dgm:spPr/>
      <dgm:t>
        <a:bodyPr/>
        <a:lstStyle/>
        <a:p>
          <a:endParaRPr lang="tr-TR"/>
        </a:p>
      </dgm:t>
    </dgm:pt>
    <dgm:pt modelId="{13E9FE7E-8178-44D5-92BD-DDA7CEE7470E}" type="sibTrans" cxnId="{BE107BAE-1DEA-4143-9CB6-7E91598B2E3D}">
      <dgm:prSet/>
      <dgm:spPr/>
      <dgm:t>
        <a:bodyPr/>
        <a:lstStyle/>
        <a:p>
          <a:endParaRPr lang="tr-TR"/>
        </a:p>
      </dgm:t>
    </dgm:pt>
    <dgm:pt modelId="{1D7C741C-2CB8-4DC5-BB38-E837313C956B}">
      <dgm:prSet/>
      <dgm:spPr/>
      <dgm:t>
        <a:bodyPr/>
        <a:lstStyle/>
        <a:p>
          <a:pPr rtl="0"/>
          <a:r>
            <a:rPr lang="tr-TR" smtClean="0"/>
            <a:t>Tecrübe boyutu</a:t>
          </a:r>
          <a:endParaRPr lang="tr-TR"/>
        </a:p>
      </dgm:t>
    </dgm:pt>
    <dgm:pt modelId="{4F45FC41-3918-4D43-9238-17255D5EFD53}" type="parTrans" cxnId="{A476EB9D-8E1A-4433-86BC-AF607308E576}">
      <dgm:prSet/>
      <dgm:spPr/>
      <dgm:t>
        <a:bodyPr/>
        <a:lstStyle/>
        <a:p>
          <a:endParaRPr lang="tr-TR"/>
        </a:p>
      </dgm:t>
    </dgm:pt>
    <dgm:pt modelId="{7069EFD5-6FA2-4720-99A5-92E6AD48B473}" type="sibTrans" cxnId="{A476EB9D-8E1A-4433-86BC-AF607308E576}">
      <dgm:prSet/>
      <dgm:spPr/>
      <dgm:t>
        <a:bodyPr/>
        <a:lstStyle/>
        <a:p>
          <a:endParaRPr lang="tr-TR"/>
        </a:p>
      </dgm:t>
    </dgm:pt>
    <dgm:pt modelId="{B2A02DB3-5F10-44F7-8AC0-751473671519}">
      <dgm:prSet/>
      <dgm:spPr/>
      <dgm:t>
        <a:bodyPr/>
        <a:lstStyle/>
        <a:p>
          <a:pPr rtl="0"/>
          <a:r>
            <a:rPr lang="tr-TR" smtClean="0"/>
            <a:t>Bilgi boyutu</a:t>
          </a:r>
          <a:endParaRPr lang="tr-TR"/>
        </a:p>
      </dgm:t>
    </dgm:pt>
    <dgm:pt modelId="{C2A30FB4-1539-4E31-A81E-64AA8A9C9293}" type="parTrans" cxnId="{07DBE0C9-F95D-4672-A0B0-C57C59EB4C74}">
      <dgm:prSet/>
      <dgm:spPr/>
      <dgm:t>
        <a:bodyPr/>
        <a:lstStyle/>
        <a:p>
          <a:endParaRPr lang="tr-TR"/>
        </a:p>
      </dgm:t>
    </dgm:pt>
    <dgm:pt modelId="{7FD34CEC-CA96-41B9-BACB-1DF5575CB218}" type="sibTrans" cxnId="{07DBE0C9-F95D-4672-A0B0-C57C59EB4C74}">
      <dgm:prSet/>
      <dgm:spPr/>
      <dgm:t>
        <a:bodyPr/>
        <a:lstStyle/>
        <a:p>
          <a:endParaRPr lang="tr-TR"/>
        </a:p>
      </dgm:t>
    </dgm:pt>
    <dgm:pt modelId="{851FBE32-7D64-44B4-9B66-A1966A1D92DB}">
      <dgm:prSet/>
      <dgm:spPr/>
      <dgm:t>
        <a:bodyPr/>
        <a:lstStyle/>
        <a:p>
          <a:pPr rtl="0"/>
          <a:r>
            <a:rPr lang="tr-TR" smtClean="0"/>
            <a:t>Etkiler boyutu</a:t>
          </a:r>
          <a:endParaRPr lang="tr-TR"/>
        </a:p>
      </dgm:t>
    </dgm:pt>
    <dgm:pt modelId="{7EAF0C39-04BF-4DAD-86F7-5B8B7BF35427}" type="parTrans" cxnId="{A7BE1A08-46A2-4C2C-9462-C48D98206308}">
      <dgm:prSet/>
      <dgm:spPr/>
      <dgm:t>
        <a:bodyPr/>
        <a:lstStyle/>
        <a:p>
          <a:endParaRPr lang="tr-TR"/>
        </a:p>
      </dgm:t>
    </dgm:pt>
    <dgm:pt modelId="{C37D6BA6-435D-482B-B48D-56764B2C6FDA}" type="sibTrans" cxnId="{A7BE1A08-46A2-4C2C-9462-C48D98206308}">
      <dgm:prSet/>
      <dgm:spPr/>
      <dgm:t>
        <a:bodyPr/>
        <a:lstStyle/>
        <a:p>
          <a:endParaRPr lang="tr-TR"/>
        </a:p>
      </dgm:t>
    </dgm:pt>
    <dgm:pt modelId="{7E55443A-E117-4BB6-B111-45ACADC0CE95}" type="pres">
      <dgm:prSet presAssocID="{4D0D7FD6-86DC-40CF-BB27-A6E3F2A91E84}" presName="cycle" presStyleCnt="0">
        <dgm:presLayoutVars>
          <dgm:dir/>
          <dgm:resizeHandles val="exact"/>
        </dgm:presLayoutVars>
      </dgm:prSet>
      <dgm:spPr/>
    </dgm:pt>
    <dgm:pt modelId="{12D77AC5-D62A-45C5-8ED3-E4DBC8BE78CB}" type="pres">
      <dgm:prSet presAssocID="{CA2470CB-4C11-421E-BCBB-DFFEC9A4CC58}" presName="node" presStyleLbl="node1" presStyleIdx="0" presStyleCnt="5">
        <dgm:presLayoutVars>
          <dgm:bulletEnabled val="1"/>
        </dgm:presLayoutVars>
      </dgm:prSet>
      <dgm:spPr/>
    </dgm:pt>
    <dgm:pt modelId="{5885F1F2-4CB5-4BC4-8DCB-5A6DC6317184}" type="pres">
      <dgm:prSet presAssocID="{81A06723-3D48-4566-BBDB-1FAF6D7270E6}" presName="sibTrans" presStyleLbl="sibTrans2D1" presStyleIdx="0" presStyleCnt="5"/>
      <dgm:spPr/>
    </dgm:pt>
    <dgm:pt modelId="{4FCE2B16-BE4D-458B-8887-B8FD05FB9E24}" type="pres">
      <dgm:prSet presAssocID="{81A06723-3D48-4566-BBDB-1FAF6D7270E6}" presName="connectorText" presStyleLbl="sibTrans2D1" presStyleIdx="0" presStyleCnt="5"/>
      <dgm:spPr/>
    </dgm:pt>
    <dgm:pt modelId="{7B0F089D-0C2A-4C64-BAB9-07D8DC7B1714}" type="pres">
      <dgm:prSet presAssocID="{D1E49951-80AB-4E84-AAFE-8E67DA6F1870}" presName="node" presStyleLbl="node1" presStyleIdx="1" presStyleCnt="5">
        <dgm:presLayoutVars>
          <dgm:bulletEnabled val="1"/>
        </dgm:presLayoutVars>
      </dgm:prSet>
      <dgm:spPr/>
    </dgm:pt>
    <dgm:pt modelId="{1E976A68-DDDF-48D2-BE16-013BF5CF3463}" type="pres">
      <dgm:prSet presAssocID="{13E9FE7E-8178-44D5-92BD-DDA7CEE7470E}" presName="sibTrans" presStyleLbl="sibTrans2D1" presStyleIdx="1" presStyleCnt="5"/>
      <dgm:spPr/>
    </dgm:pt>
    <dgm:pt modelId="{A6B9D6B7-5264-4FEB-A3BF-8409A6D04D6B}" type="pres">
      <dgm:prSet presAssocID="{13E9FE7E-8178-44D5-92BD-DDA7CEE7470E}" presName="connectorText" presStyleLbl="sibTrans2D1" presStyleIdx="1" presStyleCnt="5"/>
      <dgm:spPr/>
    </dgm:pt>
    <dgm:pt modelId="{64A996D9-FAA5-4AB9-BF42-ADD7A5A145BC}" type="pres">
      <dgm:prSet presAssocID="{1D7C741C-2CB8-4DC5-BB38-E837313C956B}" presName="node" presStyleLbl="node1" presStyleIdx="2" presStyleCnt="5">
        <dgm:presLayoutVars>
          <dgm:bulletEnabled val="1"/>
        </dgm:presLayoutVars>
      </dgm:prSet>
      <dgm:spPr/>
    </dgm:pt>
    <dgm:pt modelId="{2B2FDEA9-4959-441A-80DD-088AA80EF248}" type="pres">
      <dgm:prSet presAssocID="{7069EFD5-6FA2-4720-99A5-92E6AD48B473}" presName="sibTrans" presStyleLbl="sibTrans2D1" presStyleIdx="2" presStyleCnt="5"/>
      <dgm:spPr/>
    </dgm:pt>
    <dgm:pt modelId="{38916DB7-B87A-4364-9E2E-CA3B74DAD0FB}" type="pres">
      <dgm:prSet presAssocID="{7069EFD5-6FA2-4720-99A5-92E6AD48B473}" presName="connectorText" presStyleLbl="sibTrans2D1" presStyleIdx="2" presStyleCnt="5"/>
      <dgm:spPr/>
    </dgm:pt>
    <dgm:pt modelId="{7A0A1244-9555-4F81-AAD4-8AB43D6F35FD}" type="pres">
      <dgm:prSet presAssocID="{B2A02DB3-5F10-44F7-8AC0-751473671519}" presName="node" presStyleLbl="node1" presStyleIdx="3" presStyleCnt="5">
        <dgm:presLayoutVars>
          <dgm:bulletEnabled val="1"/>
        </dgm:presLayoutVars>
      </dgm:prSet>
      <dgm:spPr/>
    </dgm:pt>
    <dgm:pt modelId="{F61F41D3-780F-452C-B6AF-60B165B9EBA1}" type="pres">
      <dgm:prSet presAssocID="{7FD34CEC-CA96-41B9-BACB-1DF5575CB218}" presName="sibTrans" presStyleLbl="sibTrans2D1" presStyleIdx="3" presStyleCnt="5"/>
      <dgm:spPr/>
    </dgm:pt>
    <dgm:pt modelId="{35BF9767-AC58-47AD-B8D2-D0BB7BD9E208}" type="pres">
      <dgm:prSet presAssocID="{7FD34CEC-CA96-41B9-BACB-1DF5575CB218}" presName="connectorText" presStyleLbl="sibTrans2D1" presStyleIdx="3" presStyleCnt="5"/>
      <dgm:spPr/>
    </dgm:pt>
    <dgm:pt modelId="{74938D34-B8A9-40F8-915A-A329C6930E9B}" type="pres">
      <dgm:prSet presAssocID="{851FBE32-7D64-44B4-9B66-A1966A1D92DB}" presName="node" presStyleLbl="node1" presStyleIdx="4" presStyleCnt="5">
        <dgm:presLayoutVars>
          <dgm:bulletEnabled val="1"/>
        </dgm:presLayoutVars>
      </dgm:prSet>
      <dgm:spPr/>
    </dgm:pt>
    <dgm:pt modelId="{C14A828B-CDF6-4A27-9C95-06C236220EB6}" type="pres">
      <dgm:prSet presAssocID="{C37D6BA6-435D-482B-B48D-56764B2C6FDA}" presName="sibTrans" presStyleLbl="sibTrans2D1" presStyleIdx="4" presStyleCnt="5"/>
      <dgm:spPr/>
    </dgm:pt>
    <dgm:pt modelId="{D37449EC-B861-44FB-B451-8B6C45085A38}" type="pres">
      <dgm:prSet presAssocID="{C37D6BA6-435D-482B-B48D-56764B2C6FDA}" presName="connectorText" presStyleLbl="sibTrans2D1" presStyleIdx="4" presStyleCnt="5"/>
      <dgm:spPr/>
    </dgm:pt>
  </dgm:ptLst>
  <dgm:cxnLst>
    <dgm:cxn modelId="{F09DE5A0-0142-43DB-AE19-E5E2B55590F3}" type="presOf" srcId="{851FBE32-7D64-44B4-9B66-A1966A1D92DB}" destId="{74938D34-B8A9-40F8-915A-A329C6930E9B}" srcOrd="0" destOrd="0" presId="urn:microsoft.com/office/officeart/2005/8/layout/cycle2"/>
    <dgm:cxn modelId="{6C55A09E-CB53-4E7D-9A1A-948D644870F4}" type="presOf" srcId="{7069EFD5-6FA2-4720-99A5-92E6AD48B473}" destId="{2B2FDEA9-4959-441A-80DD-088AA80EF248}" srcOrd="0" destOrd="0" presId="urn:microsoft.com/office/officeart/2005/8/layout/cycle2"/>
    <dgm:cxn modelId="{ADCA32CE-29D7-496B-862D-EAD3E3C59817}" type="presOf" srcId="{C37D6BA6-435D-482B-B48D-56764B2C6FDA}" destId="{D37449EC-B861-44FB-B451-8B6C45085A38}" srcOrd="1" destOrd="0" presId="urn:microsoft.com/office/officeart/2005/8/layout/cycle2"/>
    <dgm:cxn modelId="{B81243F8-175F-4559-ACF5-8CE99B277A62}" type="presOf" srcId="{81A06723-3D48-4566-BBDB-1FAF6D7270E6}" destId="{4FCE2B16-BE4D-458B-8887-B8FD05FB9E24}" srcOrd="1" destOrd="0" presId="urn:microsoft.com/office/officeart/2005/8/layout/cycle2"/>
    <dgm:cxn modelId="{E6E8B927-372A-4457-95C9-95423997E204}" type="presOf" srcId="{1D7C741C-2CB8-4DC5-BB38-E837313C956B}" destId="{64A996D9-FAA5-4AB9-BF42-ADD7A5A145BC}" srcOrd="0" destOrd="0" presId="urn:microsoft.com/office/officeart/2005/8/layout/cycle2"/>
    <dgm:cxn modelId="{E18A8C1E-796B-47E9-AF50-B6150803937C}" type="presOf" srcId="{D1E49951-80AB-4E84-AAFE-8E67DA6F1870}" destId="{7B0F089D-0C2A-4C64-BAB9-07D8DC7B1714}" srcOrd="0" destOrd="0" presId="urn:microsoft.com/office/officeart/2005/8/layout/cycle2"/>
    <dgm:cxn modelId="{9BECDC38-92C2-4364-810C-07FA0219BE03}" type="presOf" srcId="{7069EFD5-6FA2-4720-99A5-92E6AD48B473}" destId="{38916DB7-B87A-4364-9E2E-CA3B74DAD0FB}" srcOrd="1" destOrd="0" presId="urn:microsoft.com/office/officeart/2005/8/layout/cycle2"/>
    <dgm:cxn modelId="{A476EB9D-8E1A-4433-86BC-AF607308E576}" srcId="{4D0D7FD6-86DC-40CF-BB27-A6E3F2A91E84}" destId="{1D7C741C-2CB8-4DC5-BB38-E837313C956B}" srcOrd="2" destOrd="0" parTransId="{4F45FC41-3918-4D43-9238-17255D5EFD53}" sibTransId="{7069EFD5-6FA2-4720-99A5-92E6AD48B473}"/>
    <dgm:cxn modelId="{56AAFD09-45C5-4F37-B5B0-54FCA4C59965}" type="presOf" srcId="{B2A02DB3-5F10-44F7-8AC0-751473671519}" destId="{7A0A1244-9555-4F81-AAD4-8AB43D6F35FD}" srcOrd="0" destOrd="0" presId="urn:microsoft.com/office/officeart/2005/8/layout/cycle2"/>
    <dgm:cxn modelId="{D4734FF7-3ABE-49A1-A068-CD79A3543D57}" type="presOf" srcId="{13E9FE7E-8178-44D5-92BD-DDA7CEE7470E}" destId="{A6B9D6B7-5264-4FEB-A3BF-8409A6D04D6B}" srcOrd="1" destOrd="0" presId="urn:microsoft.com/office/officeart/2005/8/layout/cycle2"/>
    <dgm:cxn modelId="{07DBE0C9-F95D-4672-A0B0-C57C59EB4C74}" srcId="{4D0D7FD6-86DC-40CF-BB27-A6E3F2A91E84}" destId="{B2A02DB3-5F10-44F7-8AC0-751473671519}" srcOrd="3" destOrd="0" parTransId="{C2A30FB4-1539-4E31-A81E-64AA8A9C9293}" sibTransId="{7FD34CEC-CA96-41B9-BACB-1DF5575CB218}"/>
    <dgm:cxn modelId="{82958422-5D57-48B1-BD6E-000721A09942}" type="presOf" srcId="{CA2470CB-4C11-421E-BCBB-DFFEC9A4CC58}" destId="{12D77AC5-D62A-45C5-8ED3-E4DBC8BE78CB}" srcOrd="0" destOrd="0" presId="urn:microsoft.com/office/officeart/2005/8/layout/cycle2"/>
    <dgm:cxn modelId="{D2BA313E-9187-4994-B454-88EDEA0502BE}" type="presOf" srcId="{81A06723-3D48-4566-BBDB-1FAF6D7270E6}" destId="{5885F1F2-4CB5-4BC4-8DCB-5A6DC6317184}" srcOrd="0" destOrd="0" presId="urn:microsoft.com/office/officeart/2005/8/layout/cycle2"/>
    <dgm:cxn modelId="{BE107BAE-1DEA-4143-9CB6-7E91598B2E3D}" srcId="{4D0D7FD6-86DC-40CF-BB27-A6E3F2A91E84}" destId="{D1E49951-80AB-4E84-AAFE-8E67DA6F1870}" srcOrd="1" destOrd="0" parTransId="{4516CAC6-B5B0-4E2D-B64E-2560BA4840E5}" sibTransId="{13E9FE7E-8178-44D5-92BD-DDA7CEE7470E}"/>
    <dgm:cxn modelId="{DD15187A-1152-4B17-987A-367F150AE9AF}" type="presOf" srcId="{13E9FE7E-8178-44D5-92BD-DDA7CEE7470E}" destId="{1E976A68-DDDF-48D2-BE16-013BF5CF3463}" srcOrd="0" destOrd="0" presId="urn:microsoft.com/office/officeart/2005/8/layout/cycle2"/>
    <dgm:cxn modelId="{A7BE1A08-46A2-4C2C-9462-C48D98206308}" srcId="{4D0D7FD6-86DC-40CF-BB27-A6E3F2A91E84}" destId="{851FBE32-7D64-44B4-9B66-A1966A1D92DB}" srcOrd="4" destOrd="0" parTransId="{7EAF0C39-04BF-4DAD-86F7-5B8B7BF35427}" sibTransId="{C37D6BA6-435D-482B-B48D-56764B2C6FDA}"/>
    <dgm:cxn modelId="{40946D78-7265-434D-9B21-D65D72E4F18E}" type="presOf" srcId="{4D0D7FD6-86DC-40CF-BB27-A6E3F2A91E84}" destId="{7E55443A-E117-4BB6-B111-45ACADC0CE95}" srcOrd="0" destOrd="0" presId="urn:microsoft.com/office/officeart/2005/8/layout/cycle2"/>
    <dgm:cxn modelId="{68688D79-7146-4DE0-B52F-A4FD85B3F4BB}" type="presOf" srcId="{7FD34CEC-CA96-41B9-BACB-1DF5575CB218}" destId="{F61F41D3-780F-452C-B6AF-60B165B9EBA1}" srcOrd="0" destOrd="0" presId="urn:microsoft.com/office/officeart/2005/8/layout/cycle2"/>
    <dgm:cxn modelId="{6337E5F3-85E7-468B-881D-1058FDE3D115}" srcId="{4D0D7FD6-86DC-40CF-BB27-A6E3F2A91E84}" destId="{CA2470CB-4C11-421E-BCBB-DFFEC9A4CC58}" srcOrd="0" destOrd="0" parTransId="{4469168D-5ECF-4878-9F51-CCB76F65638A}" sibTransId="{81A06723-3D48-4566-BBDB-1FAF6D7270E6}"/>
    <dgm:cxn modelId="{B75F2DAC-B1F9-40C7-929B-2CA94F99AE9D}" type="presOf" srcId="{C37D6BA6-435D-482B-B48D-56764B2C6FDA}" destId="{C14A828B-CDF6-4A27-9C95-06C236220EB6}" srcOrd="0" destOrd="0" presId="urn:microsoft.com/office/officeart/2005/8/layout/cycle2"/>
    <dgm:cxn modelId="{3BD07B2D-04A4-489A-88DE-6FD507866420}" type="presOf" srcId="{7FD34CEC-CA96-41B9-BACB-1DF5575CB218}" destId="{35BF9767-AC58-47AD-B8D2-D0BB7BD9E208}" srcOrd="1" destOrd="0" presId="urn:microsoft.com/office/officeart/2005/8/layout/cycle2"/>
    <dgm:cxn modelId="{E04DE720-A029-4281-BD1B-F66A02F41C33}" type="presParOf" srcId="{7E55443A-E117-4BB6-B111-45ACADC0CE95}" destId="{12D77AC5-D62A-45C5-8ED3-E4DBC8BE78CB}" srcOrd="0" destOrd="0" presId="urn:microsoft.com/office/officeart/2005/8/layout/cycle2"/>
    <dgm:cxn modelId="{CFC5FACC-C84B-422E-B5A1-6E52338D75E5}" type="presParOf" srcId="{7E55443A-E117-4BB6-B111-45ACADC0CE95}" destId="{5885F1F2-4CB5-4BC4-8DCB-5A6DC6317184}" srcOrd="1" destOrd="0" presId="urn:microsoft.com/office/officeart/2005/8/layout/cycle2"/>
    <dgm:cxn modelId="{5ED96FC7-3DF4-4113-8B0A-DBFF9D4B6B2A}" type="presParOf" srcId="{5885F1F2-4CB5-4BC4-8DCB-5A6DC6317184}" destId="{4FCE2B16-BE4D-458B-8887-B8FD05FB9E24}" srcOrd="0" destOrd="0" presId="urn:microsoft.com/office/officeart/2005/8/layout/cycle2"/>
    <dgm:cxn modelId="{84AA067B-38F8-4ACE-8BE6-A821020815BE}" type="presParOf" srcId="{7E55443A-E117-4BB6-B111-45ACADC0CE95}" destId="{7B0F089D-0C2A-4C64-BAB9-07D8DC7B1714}" srcOrd="2" destOrd="0" presId="urn:microsoft.com/office/officeart/2005/8/layout/cycle2"/>
    <dgm:cxn modelId="{C9F863B1-31C5-4B7F-999B-1DECB46CB2B0}" type="presParOf" srcId="{7E55443A-E117-4BB6-B111-45ACADC0CE95}" destId="{1E976A68-DDDF-48D2-BE16-013BF5CF3463}" srcOrd="3" destOrd="0" presId="urn:microsoft.com/office/officeart/2005/8/layout/cycle2"/>
    <dgm:cxn modelId="{E870E4E4-E1A3-4738-804E-93D05E8C5487}" type="presParOf" srcId="{1E976A68-DDDF-48D2-BE16-013BF5CF3463}" destId="{A6B9D6B7-5264-4FEB-A3BF-8409A6D04D6B}" srcOrd="0" destOrd="0" presId="urn:microsoft.com/office/officeart/2005/8/layout/cycle2"/>
    <dgm:cxn modelId="{E2A3172C-A342-4219-84B3-2E1C21C8DA84}" type="presParOf" srcId="{7E55443A-E117-4BB6-B111-45ACADC0CE95}" destId="{64A996D9-FAA5-4AB9-BF42-ADD7A5A145BC}" srcOrd="4" destOrd="0" presId="urn:microsoft.com/office/officeart/2005/8/layout/cycle2"/>
    <dgm:cxn modelId="{94E3FB68-E4EE-4F94-96B9-48C708175D63}" type="presParOf" srcId="{7E55443A-E117-4BB6-B111-45ACADC0CE95}" destId="{2B2FDEA9-4959-441A-80DD-088AA80EF248}" srcOrd="5" destOrd="0" presId="urn:microsoft.com/office/officeart/2005/8/layout/cycle2"/>
    <dgm:cxn modelId="{6C581DC0-B548-48C6-9949-66557EBC8FE4}" type="presParOf" srcId="{2B2FDEA9-4959-441A-80DD-088AA80EF248}" destId="{38916DB7-B87A-4364-9E2E-CA3B74DAD0FB}" srcOrd="0" destOrd="0" presId="urn:microsoft.com/office/officeart/2005/8/layout/cycle2"/>
    <dgm:cxn modelId="{E07947EA-6A72-4B3D-837F-3DFC54E780CF}" type="presParOf" srcId="{7E55443A-E117-4BB6-B111-45ACADC0CE95}" destId="{7A0A1244-9555-4F81-AAD4-8AB43D6F35FD}" srcOrd="6" destOrd="0" presId="urn:microsoft.com/office/officeart/2005/8/layout/cycle2"/>
    <dgm:cxn modelId="{5265E789-036A-4E90-8AC9-F4B78F20859D}" type="presParOf" srcId="{7E55443A-E117-4BB6-B111-45ACADC0CE95}" destId="{F61F41D3-780F-452C-B6AF-60B165B9EBA1}" srcOrd="7" destOrd="0" presId="urn:microsoft.com/office/officeart/2005/8/layout/cycle2"/>
    <dgm:cxn modelId="{4C2E632A-4C62-4844-BFD0-F75ACC8CC316}" type="presParOf" srcId="{F61F41D3-780F-452C-B6AF-60B165B9EBA1}" destId="{35BF9767-AC58-47AD-B8D2-D0BB7BD9E208}" srcOrd="0" destOrd="0" presId="urn:microsoft.com/office/officeart/2005/8/layout/cycle2"/>
    <dgm:cxn modelId="{14A2469A-8596-46F3-BED3-7EA9EC428BC5}" type="presParOf" srcId="{7E55443A-E117-4BB6-B111-45ACADC0CE95}" destId="{74938D34-B8A9-40F8-915A-A329C6930E9B}" srcOrd="8" destOrd="0" presId="urn:microsoft.com/office/officeart/2005/8/layout/cycle2"/>
    <dgm:cxn modelId="{204EB126-3862-4217-8AD7-C7987DB9990C}" type="presParOf" srcId="{7E55443A-E117-4BB6-B111-45ACADC0CE95}" destId="{C14A828B-CDF6-4A27-9C95-06C236220EB6}" srcOrd="9" destOrd="0" presId="urn:microsoft.com/office/officeart/2005/8/layout/cycle2"/>
    <dgm:cxn modelId="{A13872D7-AC5E-4FD2-8DAF-002CCA65B727}" type="presParOf" srcId="{C14A828B-CDF6-4A27-9C95-06C236220EB6}" destId="{D37449EC-B861-44FB-B451-8B6C45085A38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2109F5C-E97C-4C7D-BD20-E33D31711B11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0D850FDC-87A3-4029-A71F-EE36F5BA3A1F}">
      <dgm:prSet/>
      <dgm:spPr/>
      <dgm:t>
        <a:bodyPr/>
        <a:lstStyle/>
        <a:p>
          <a:pPr rtl="0"/>
          <a:r>
            <a:rPr lang="tr-TR" smtClean="0"/>
            <a:t>Dinin teorik anlatımı </a:t>
          </a:r>
          <a:endParaRPr lang="tr-TR"/>
        </a:p>
      </dgm:t>
    </dgm:pt>
    <dgm:pt modelId="{A6E95536-6E5D-4DB6-9067-EBF13D4E7627}" type="parTrans" cxnId="{8B8E18A8-693A-468C-BC0D-64882B294877}">
      <dgm:prSet/>
      <dgm:spPr/>
      <dgm:t>
        <a:bodyPr/>
        <a:lstStyle/>
        <a:p>
          <a:endParaRPr lang="tr-TR"/>
        </a:p>
      </dgm:t>
    </dgm:pt>
    <dgm:pt modelId="{419111B0-F6C5-483A-9479-E69610CD470C}" type="sibTrans" cxnId="{8B8E18A8-693A-468C-BC0D-64882B294877}">
      <dgm:prSet/>
      <dgm:spPr/>
      <dgm:t>
        <a:bodyPr/>
        <a:lstStyle/>
        <a:p>
          <a:endParaRPr lang="tr-TR"/>
        </a:p>
      </dgm:t>
    </dgm:pt>
    <dgm:pt modelId="{9F58C2B7-CF2E-475D-A95A-BBBD6B49E1F3}">
      <dgm:prSet/>
      <dgm:spPr/>
      <dgm:t>
        <a:bodyPr/>
        <a:lstStyle/>
        <a:p>
          <a:pPr rtl="0"/>
          <a:r>
            <a:rPr lang="tr-TR" smtClean="0"/>
            <a:t>Dinin pratik anlatımı</a:t>
          </a:r>
          <a:endParaRPr lang="tr-TR"/>
        </a:p>
      </dgm:t>
    </dgm:pt>
    <dgm:pt modelId="{9D7C8B05-3FAB-4B15-95B8-5BCF26611477}" type="parTrans" cxnId="{ED7AFF1C-F5D1-4F37-90C4-20F87DCF4EB9}">
      <dgm:prSet/>
      <dgm:spPr/>
      <dgm:t>
        <a:bodyPr/>
        <a:lstStyle/>
        <a:p>
          <a:endParaRPr lang="tr-TR"/>
        </a:p>
      </dgm:t>
    </dgm:pt>
    <dgm:pt modelId="{694D6DDB-0890-4CE8-B594-0A2F241C2709}" type="sibTrans" cxnId="{ED7AFF1C-F5D1-4F37-90C4-20F87DCF4EB9}">
      <dgm:prSet/>
      <dgm:spPr/>
      <dgm:t>
        <a:bodyPr/>
        <a:lstStyle/>
        <a:p>
          <a:endParaRPr lang="tr-TR"/>
        </a:p>
      </dgm:t>
    </dgm:pt>
    <dgm:pt modelId="{76BF8843-9157-4A57-B527-8F6150642374}">
      <dgm:prSet/>
      <dgm:spPr/>
      <dgm:t>
        <a:bodyPr/>
        <a:lstStyle/>
        <a:p>
          <a:pPr rtl="0"/>
          <a:r>
            <a:rPr lang="tr-TR" smtClean="0"/>
            <a:t>Dinin sosyolojik anlatımı</a:t>
          </a:r>
          <a:endParaRPr lang="tr-TR"/>
        </a:p>
      </dgm:t>
    </dgm:pt>
    <dgm:pt modelId="{771FE92F-AE98-4ECA-945E-CF676CAB2505}" type="parTrans" cxnId="{0A07F0CB-63F8-4DAF-8783-DF243504A9EE}">
      <dgm:prSet/>
      <dgm:spPr/>
      <dgm:t>
        <a:bodyPr/>
        <a:lstStyle/>
        <a:p>
          <a:endParaRPr lang="tr-TR"/>
        </a:p>
      </dgm:t>
    </dgm:pt>
    <dgm:pt modelId="{914E9529-AD09-4958-8CAF-11C95A288D8E}" type="sibTrans" cxnId="{0A07F0CB-63F8-4DAF-8783-DF243504A9EE}">
      <dgm:prSet/>
      <dgm:spPr/>
      <dgm:t>
        <a:bodyPr/>
        <a:lstStyle/>
        <a:p>
          <a:endParaRPr lang="tr-TR"/>
        </a:p>
      </dgm:t>
    </dgm:pt>
    <dgm:pt modelId="{CCCA08B7-D75A-4A37-BE18-5B54948C4CC3}" type="pres">
      <dgm:prSet presAssocID="{42109F5C-E97C-4C7D-BD20-E33D31711B11}" presName="cycle" presStyleCnt="0">
        <dgm:presLayoutVars>
          <dgm:dir/>
          <dgm:resizeHandles val="exact"/>
        </dgm:presLayoutVars>
      </dgm:prSet>
      <dgm:spPr/>
    </dgm:pt>
    <dgm:pt modelId="{CF80069B-95FD-49D9-9D75-BF0A0596EC7B}" type="pres">
      <dgm:prSet presAssocID="{0D850FDC-87A3-4029-A71F-EE36F5BA3A1F}" presName="node" presStyleLbl="node1" presStyleIdx="0" presStyleCnt="3">
        <dgm:presLayoutVars>
          <dgm:bulletEnabled val="1"/>
        </dgm:presLayoutVars>
      </dgm:prSet>
      <dgm:spPr/>
    </dgm:pt>
    <dgm:pt modelId="{F6BA2CDF-4505-408F-A1B7-1DB1C643BEE0}" type="pres">
      <dgm:prSet presAssocID="{419111B0-F6C5-483A-9479-E69610CD470C}" presName="sibTrans" presStyleLbl="sibTrans2D1" presStyleIdx="0" presStyleCnt="3"/>
      <dgm:spPr/>
    </dgm:pt>
    <dgm:pt modelId="{4BD73E02-7BE7-4690-A1E0-A9523D97B792}" type="pres">
      <dgm:prSet presAssocID="{419111B0-F6C5-483A-9479-E69610CD470C}" presName="connectorText" presStyleLbl="sibTrans2D1" presStyleIdx="0" presStyleCnt="3"/>
      <dgm:spPr/>
    </dgm:pt>
    <dgm:pt modelId="{B5142234-23EA-4B6D-A892-F5874ABED8D7}" type="pres">
      <dgm:prSet presAssocID="{9F58C2B7-CF2E-475D-A95A-BBBD6B49E1F3}" presName="node" presStyleLbl="node1" presStyleIdx="1" presStyleCnt="3">
        <dgm:presLayoutVars>
          <dgm:bulletEnabled val="1"/>
        </dgm:presLayoutVars>
      </dgm:prSet>
      <dgm:spPr/>
    </dgm:pt>
    <dgm:pt modelId="{634C0685-1142-48C5-86F3-6D06B23F4CC2}" type="pres">
      <dgm:prSet presAssocID="{694D6DDB-0890-4CE8-B594-0A2F241C2709}" presName="sibTrans" presStyleLbl="sibTrans2D1" presStyleIdx="1" presStyleCnt="3"/>
      <dgm:spPr/>
    </dgm:pt>
    <dgm:pt modelId="{C709B2FF-19A7-4D58-AB45-1331927DD153}" type="pres">
      <dgm:prSet presAssocID="{694D6DDB-0890-4CE8-B594-0A2F241C2709}" presName="connectorText" presStyleLbl="sibTrans2D1" presStyleIdx="1" presStyleCnt="3"/>
      <dgm:spPr/>
    </dgm:pt>
    <dgm:pt modelId="{5BD11212-6B51-44B3-ACE3-79FE15550854}" type="pres">
      <dgm:prSet presAssocID="{76BF8843-9157-4A57-B527-8F6150642374}" presName="node" presStyleLbl="node1" presStyleIdx="2" presStyleCnt="3">
        <dgm:presLayoutVars>
          <dgm:bulletEnabled val="1"/>
        </dgm:presLayoutVars>
      </dgm:prSet>
      <dgm:spPr/>
    </dgm:pt>
    <dgm:pt modelId="{B338E7AD-8E0F-4CAF-B54F-D407B3BD4B7E}" type="pres">
      <dgm:prSet presAssocID="{914E9529-AD09-4958-8CAF-11C95A288D8E}" presName="sibTrans" presStyleLbl="sibTrans2D1" presStyleIdx="2" presStyleCnt="3"/>
      <dgm:spPr/>
    </dgm:pt>
    <dgm:pt modelId="{94B690D2-F78B-4591-91F9-106C9894BFBF}" type="pres">
      <dgm:prSet presAssocID="{914E9529-AD09-4958-8CAF-11C95A288D8E}" presName="connectorText" presStyleLbl="sibTrans2D1" presStyleIdx="2" presStyleCnt="3"/>
      <dgm:spPr/>
    </dgm:pt>
  </dgm:ptLst>
  <dgm:cxnLst>
    <dgm:cxn modelId="{C84DC5FD-655C-4414-8A18-29838E6F559A}" type="presOf" srcId="{914E9529-AD09-4958-8CAF-11C95A288D8E}" destId="{B338E7AD-8E0F-4CAF-B54F-D407B3BD4B7E}" srcOrd="0" destOrd="0" presId="urn:microsoft.com/office/officeart/2005/8/layout/cycle2"/>
    <dgm:cxn modelId="{14C7D5A9-7BE9-4F20-82F3-6E302C1773E2}" type="presOf" srcId="{694D6DDB-0890-4CE8-B594-0A2F241C2709}" destId="{C709B2FF-19A7-4D58-AB45-1331927DD153}" srcOrd="1" destOrd="0" presId="urn:microsoft.com/office/officeart/2005/8/layout/cycle2"/>
    <dgm:cxn modelId="{8B8E18A8-693A-468C-BC0D-64882B294877}" srcId="{42109F5C-E97C-4C7D-BD20-E33D31711B11}" destId="{0D850FDC-87A3-4029-A71F-EE36F5BA3A1F}" srcOrd="0" destOrd="0" parTransId="{A6E95536-6E5D-4DB6-9067-EBF13D4E7627}" sibTransId="{419111B0-F6C5-483A-9479-E69610CD470C}"/>
    <dgm:cxn modelId="{04736D00-2053-407B-B751-67804D9B8904}" type="presOf" srcId="{0D850FDC-87A3-4029-A71F-EE36F5BA3A1F}" destId="{CF80069B-95FD-49D9-9D75-BF0A0596EC7B}" srcOrd="0" destOrd="0" presId="urn:microsoft.com/office/officeart/2005/8/layout/cycle2"/>
    <dgm:cxn modelId="{0A07F0CB-63F8-4DAF-8783-DF243504A9EE}" srcId="{42109F5C-E97C-4C7D-BD20-E33D31711B11}" destId="{76BF8843-9157-4A57-B527-8F6150642374}" srcOrd="2" destOrd="0" parTransId="{771FE92F-AE98-4ECA-945E-CF676CAB2505}" sibTransId="{914E9529-AD09-4958-8CAF-11C95A288D8E}"/>
    <dgm:cxn modelId="{7FA97B9A-8119-40BA-952C-C2ED57BD3616}" type="presOf" srcId="{9F58C2B7-CF2E-475D-A95A-BBBD6B49E1F3}" destId="{B5142234-23EA-4B6D-A892-F5874ABED8D7}" srcOrd="0" destOrd="0" presId="urn:microsoft.com/office/officeart/2005/8/layout/cycle2"/>
    <dgm:cxn modelId="{AA4AF78B-1B62-455B-A5E6-2FF5FACC1ECC}" type="presOf" srcId="{914E9529-AD09-4958-8CAF-11C95A288D8E}" destId="{94B690D2-F78B-4591-91F9-106C9894BFBF}" srcOrd="1" destOrd="0" presId="urn:microsoft.com/office/officeart/2005/8/layout/cycle2"/>
    <dgm:cxn modelId="{8AB3D3A0-A70F-4F82-8A1B-3C8097C15998}" type="presOf" srcId="{419111B0-F6C5-483A-9479-E69610CD470C}" destId="{F6BA2CDF-4505-408F-A1B7-1DB1C643BEE0}" srcOrd="0" destOrd="0" presId="urn:microsoft.com/office/officeart/2005/8/layout/cycle2"/>
    <dgm:cxn modelId="{2D1C4F0A-BD57-45F9-89A0-E38F3F0027DB}" type="presOf" srcId="{76BF8843-9157-4A57-B527-8F6150642374}" destId="{5BD11212-6B51-44B3-ACE3-79FE15550854}" srcOrd="0" destOrd="0" presId="urn:microsoft.com/office/officeart/2005/8/layout/cycle2"/>
    <dgm:cxn modelId="{28F511B6-3E9A-4001-975B-09F1011AF901}" type="presOf" srcId="{694D6DDB-0890-4CE8-B594-0A2F241C2709}" destId="{634C0685-1142-48C5-86F3-6D06B23F4CC2}" srcOrd="0" destOrd="0" presId="urn:microsoft.com/office/officeart/2005/8/layout/cycle2"/>
    <dgm:cxn modelId="{ED7AFF1C-F5D1-4F37-90C4-20F87DCF4EB9}" srcId="{42109F5C-E97C-4C7D-BD20-E33D31711B11}" destId="{9F58C2B7-CF2E-475D-A95A-BBBD6B49E1F3}" srcOrd="1" destOrd="0" parTransId="{9D7C8B05-3FAB-4B15-95B8-5BCF26611477}" sibTransId="{694D6DDB-0890-4CE8-B594-0A2F241C2709}"/>
    <dgm:cxn modelId="{D7222D60-D2B6-489B-BE51-045F36CF0F15}" type="presOf" srcId="{42109F5C-E97C-4C7D-BD20-E33D31711B11}" destId="{CCCA08B7-D75A-4A37-BE18-5B54948C4CC3}" srcOrd="0" destOrd="0" presId="urn:microsoft.com/office/officeart/2005/8/layout/cycle2"/>
    <dgm:cxn modelId="{082B421A-EBA7-45C7-AA41-6D51ADC60D29}" type="presOf" srcId="{419111B0-F6C5-483A-9479-E69610CD470C}" destId="{4BD73E02-7BE7-4690-A1E0-A9523D97B792}" srcOrd="1" destOrd="0" presId="urn:microsoft.com/office/officeart/2005/8/layout/cycle2"/>
    <dgm:cxn modelId="{BC271E91-DC02-41DC-BBF8-0920187A9503}" type="presParOf" srcId="{CCCA08B7-D75A-4A37-BE18-5B54948C4CC3}" destId="{CF80069B-95FD-49D9-9D75-BF0A0596EC7B}" srcOrd="0" destOrd="0" presId="urn:microsoft.com/office/officeart/2005/8/layout/cycle2"/>
    <dgm:cxn modelId="{31D9D423-D33E-4C60-9EAA-85CCB9751025}" type="presParOf" srcId="{CCCA08B7-D75A-4A37-BE18-5B54948C4CC3}" destId="{F6BA2CDF-4505-408F-A1B7-1DB1C643BEE0}" srcOrd="1" destOrd="0" presId="urn:microsoft.com/office/officeart/2005/8/layout/cycle2"/>
    <dgm:cxn modelId="{56C3D920-516E-4A09-B4CC-4A375361D56B}" type="presParOf" srcId="{F6BA2CDF-4505-408F-A1B7-1DB1C643BEE0}" destId="{4BD73E02-7BE7-4690-A1E0-A9523D97B792}" srcOrd="0" destOrd="0" presId="urn:microsoft.com/office/officeart/2005/8/layout/cycle2"/>
    <dgm:cxn modelId="{4F93A0E5-D283-489A-A55E-FDB9015F9F25}" type="presParOf" srcId="{CCCA08B7-D75A-4A37-BE18-5B54948C4CC3}" destId="{B5142234-23EA-4B6D-A892-F5874ABED8D7}" srcOrd="2" destOrd="0" presId="urn:microsoft.com/office/officeart/2005/8/layout/cycle2"/>
    <dgm:cxn modelId="{9B171D56-E8B5-44E9-982F-CD9A0E13089F}" type="presParOf" srcId="{CCCA08B7-D75A-4A37-BE18-5B54948C4CC3}" destId="{634C0685-1142-48C5-86F3-6D06B23F4CC2}" srcOrd="3" destOrd="0" presId="urn:microsoft.com/office/officeart/2005/8/layout/cycle2"/>
    <dgm:cxn modelId="{CC399E9C-17AD-4244-ACCF-3982880E99FA}" type="presParOf" srcId="{634C0685-1142-48C5-86F3-6D06B23F4CC2}" destId="{C709B2FF-19A7-4D58-AB45-1331927DD153}" srcOrd="0" destOrd="0" presId="urn:microsoft.com/office/officeart/2005/8/layout/cycle2"/>
    <dgm:cxn modelId="{F28C9102-58B7-4EC9-A113-2168667BFA40}" type="presParOf" srcId="{CCCA08B7-D75A-4A37-BE18-5B54948C4CC3}" destId="{5BD11212-6B51-44B3-ACE3-79FE15550854}" srcOrd="4" destOrd="0" presId="urn:microsoft.com/office/officeart/2005/8/layout/cycle2"/>
    <dgm:cxn modelId="{8176EABF-A547-4CC9-8DC2-E9612350B1E5}" type="presParOf" srcId="{CCCA08B7-D75A-4A37-BE18-5B54948C4CC3}" destId="{B338E7AD-8E0F-4CAF-B54F-D407B3BD4B7E}" srcOrd="5" destOrd="0" presId="urn:microsoft.com/office/officeart/2005/8/layout/cycle2"/>
    <dgm:cxn modelId="{08028BE2-C3E0-4D1C-A3BD-ADB0B99922A3}" type="presParOf" srcId="{B338E7AD-8E0F-4CAF-B54F-D407B3BD4B7E}" destId="{94B690D2-F78B-4591-91F9-106C9894BFBF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7367B8-F4F8-406E-9C05-E4F8F2A2D41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1811BBE-DB97-410C-B261-543E50AC9C20}">
      <dgm:prSet/>
      <dgm:spPr/>
      <dgm:t>
        <a:bodyPr/>
        <a:lstStyle/>
        <a:p>
          <a:pPr rtl="0"/>
          <a:r>
            <a:rPr lang="tr-TR" smtClean="0"/>
            <a:t>İhsan Toker</a:t>
          </a:r>
          <a:endParaRPr lang="tr-TR"/>
        </a:p>
      </dgm:t>
    </dgm:pt>
    <dgm:pt modelId="{A8905EBE-EE10-4DE0-A788-1843DC3B9B62}" type="parTrans" cxnId="{95BEB795-27B7-4F3E-8126-EF3929A15458}">
      <dgm:prSet/>
      <dgm:spPr/>
      <dgm:t>
        <a:bodyPr/>
        <a:lstStyle/>
        <a:p>
          <a:endParaRPr lang="tr-TR"/>
        </a:p>
      </dgm:t>
    </dgm:pt>
    <dgm:pt modelId="{0ABFECA5-320C-4143-B1E1-74EC70B74879}" type="sibTrans" cxnId="{95BEB795-27B7-4F3E-8126-EF3929A15458}">
      <dgm:prSet/>
      <dgm:spPr/>
      <dgm:t>
        <a:bodyPr/>
        <a:lstStyle/>
        <a:p>
          <a:endParaRPr lang="tr-TR"/>
        </a:p>
      </dgm:t>
    </dgm:pt>
    <dgm:pt modelId="{01ED8971-8EA1-48AF-B624-0C140CD9E817}" type="pres">
      <dgm:prSet presAssocID="{567367B8-F4F8-406E-9C05-E4F8F2A2D41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CB09D3B-6EE2-4E5A-A4A1-A510F2F6399E}" type="pres">
      <dgm:prSet presAssocID="{F1811BBE-DB97-410C-B261-543E50AC9C20}" presName="hierRoot1" presStyleCnt="0">
        <dgm:presLayoutVars>
          <dgm:hierBranch val="init"/>
        </dgm:presLayoutVars>
      </dgm:prSet>
      <dgm:spPr/>
    </dgm:pt>
    <dgm:pt modelId="{E2C6E420-C851-482A-8F01-BF11B2BB096E}" type="pres">
      <dgm:prSet presAssocID="{F1811BBE-DB97-410C-B261-543E50AC9C20}" presName="rootComposite1" presStyleCnt="0"/>
      <dgm:spPr/>
    </dgm:pt>
    <dgm:pt modelId="{A6AD9E31-33E0-4090-BA99-77AD696D3BA1}" type="pres">
      <dgm:prSet presAssocID="{F1811BBE-DB97-410C-B261-543E50AC9C20}" presName="rootText1" presStyleLbl="node0" presStyleIdx="0" presStyleCnt="1">
        <dgm:presLayoutVars>
          <dgm:chPref val="3"/>
        </dgm:presLayoutVars>
      </dgm:prSet>
      <dgm:spPr/>
    </dgm:pt>
    <dgm:pt modelId="{0F9C7AC8-4864-41D6-B03D-A714A852B1AB}" type="pres">
      <dgm:prSet presAssocID="{F1811BBE-DB97-410C-B261-543E50AC9C20}" presName="rootConnector1" presStyleLbl="node1" presStyleIdx="0" presStyleCnt="0"/>
      <dgm:spPr/>
    </dgm:pt>
    <dgm:pt modelId="{1DED554F-AB32-4476-82FE-4A97A9D74C91}" type="pres">
      <dgm:prSet presAssocID="{F1811BBE-DB97-410C-B261-543E50AC9C20}" presName="hierChild2" presStyleCnt="0"/>
      <dgm:spPr/>
    </dgm:pt>
    <dgm:pt modelId="{0B3D933A-A157-4D7E-992D-5DFA6B88F34D}" type="pres">
      <dgm:prSet presAssocID="{F1811BBE-DB97-410C-B261-543E50AC9C20}" presName="hierChild3" presStyleCnt="0"/>
      <dgm:spPr/>
    </dgm:pt>
  </dgm:ptLst>
  <dgm:cxnLst>
    <dgm:cxn modelId="{E94F9449-0961-434B-9B0C-B0AEE1609830}" type="presOf" srcId="{F1811BBE-DB97-410C-B261-543E50AC9C20}" destId="{0F9C7AC8-4864-41D6-B03D-A714A852B1AB}" srcOrd="1" destOrd="0" presId="urn:microsoft.com/office/officeart/2005/8/layout/orgChart1"/>
    <dgm:cxn modelId="{A5689805-1B4B-472D-9CBF-5F7A9014C86F}" type="presOf" srcId="{F1811BBE-DB97-410C-B261-543E50AC9C20}" destId="{A6AD9E31-33E0-4090-BA99-77AD696D3BA1}" srcOrd="0" destOrd="0" presId="urn:microsoft.com/office/officeart/2005/8/layout/orgChart1"/>
    <dgm:cxn modelId="{95BEB795-27B7-4F3E-8126-EF3929A15458}" srcId="{567367B8-F4F8-406E-9C05-E4F8F2A2D416}" destId="{F1811BBE-DB97-410C-B261-543E50AC9C20}" srcOrd="0" destOrd="0" parTransId="{A8905EBE-EE10-4DE0-A788-1843DC3B9B62}" sibTransId="{0ABFECA5-320C-4143-B1E1-74EC70B74879}"/>
    <dgm:cxn modelId="{EC1A64F0-977C-4B14-BA9D-FDE537752CAD}" type="presOf" srcId="{567367B8-F4F8-406E-9C05-E4F8F2A2D416}" destId="{01ED8971-8EA1-48AF-B624-0C140CD9E817}" srcOrd="0" destOrd="0" presId="urn:microsoft.com/office/officeart/2005/8/layout/orgChart1"/>
    <dgm:cxn modelId="{E58B3081-68A6-47A1-AF75-D777C56FC4C1}" type="presParOf" srcId="{01ED8971-8EA1-48AF-B624-0C140CD9E817}" destId="{6CB09D3B-6EE2-4E5A-A4A1-A510F2F6399E}" srcOrd="0" destOrd="0" presId="urn:microsoft.com/office/officeart/2005/8/layout/orgChart1"/>
    <dgm:cxn modelId="{C80F69E2-7F03-4B45-B692-98AE7C743844}" type="presParOf" srcId="{6CB09D3B-6EE2-4E5A-A4A1-A510F2F6399E}" destId="{E2C6E420-C851-482A-8F01-BF11B2BB096E}" srcOrd="0" destOrd="0" presId="urn:microsoft.com/office/officeart/2005/8/layout/orgChart1"/>
    <dgm:cxn modelId="{194979D5-E65D-4223-AE58-A9D15907F9CB}" type="presParOf" srcId="{E2C6E420-C851-482A-8F01-BF11B2BB096E}" destId="{A6AD9E31-33E0-4090-BA99-77AD696D3BA1}" srcOrd="0" destOrd="0" presId="urn:microsoft.com/office/officeart/2005/8/layout/orgChart1"/>
    <dgm:cxn modelId="{04D8A017-3EF3-4C3F-931F-B71E0369772A}" type="presParOf" srcId="{E2C6E420-C851-482A-8F01-BF11B2BB096E}" destId="{0F9C7AC8-4864-41D6-B03D-A714A852B1AB}" srcOrd="1" destOrd="0" presId="urn:microsoft.com/office/officeart/2005/8/layout/orgChart1"/>
    <dgm:cxn modelId="{44BBD260-0A69-4D3E-9796-8F6B0A18DA92}" type="presParOf" srcId="{6CB09D3B-6EE2-4E5A-A4A1-A510F2F6399E}" destId="{1DED554F-AB32-4476-82FE-4A97A9D74C91}" srcOrd="1" destOrd="0" presId="urn:microsoft.com/office/officeart/2005/8/layout/orgChart1"/>
    <dgm:cxn modelId="{526A8BDC-41B7-4C75-AB4A-14038134F8BC}" type="presParOf" srcId="{6CB09D3B-6EE2-4E5A-A4A1-A510F2F6399E}" destId="{0B3D933A-A157-4D7E-992D-5DFA6B88F3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52012E4-335B-4738-9D39-9896821B2F3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D7E4FD6-CE6B-420B-9808-4444D0CCA3AB}">
      <dgm:prSet/>
      <dgm:spPr/>
      <dgm:t>
        <a:bodyPr/>
        <a:lstStyle/>
        <a:p>
          <a:pPr rtl="0"/>
          <a:r>
            <a:rPr lang="tr-TR" smtClean="0"/>
            <a:t>Sosyolojik açıdan din  herhangi bir dinsel öğreti, teolojik görüş, cemaatsel yaklaşımların ötesinde toplumsal belirtileri içerisinde sosyal bilimci için tecrübi düzeyde incelenebilir  konularla sınırlıdır.</a:t>
          </a:r>
          <a:endParaRPr lang="tr-TR"/>
        </a:p>
      </dgm:t>
    </dgm:pt>
    <dgm:pt modelId="{A3C803B1-F188-46EB-AB64-0C3606203BDC}" type="parTrans" cxnId="{58D4FE11-C388-4FA2-A5F3-8BEB298F1393}">
      <dgm:prSet/>
      <dgm:spPr/>
      <dgm:t>
        <a:bodyPr/>
        <a:lstStyle/>
        <a:p>
          <a:endParaRPr lang="tr-TR"/>
        </a:p>
      </dgm:t>
    </dgm:pt>
    <dgm:pt modelId="{1CB507D2-B5EE-482B-9AEF-EE44A23EB83A}" type="sibTrans" cxnId="{58D4FE11-C388-4FA2-A5F3-8BEB298F1393}">
      <dgm:prSet/>
      <dgm:spPr/>
      <dgm:t>
        <a:bodyPr/>
        <a:lstStyle/>
        <a:p>
          <a:endParaRPr lang="tr-TR"/>
        </a:p>
      </dgm:t>
    </dgm:pt>
    <dgm:pt modelId="{1E689DA8-89A6-4A08-9EAE-E674D03AC489}" type="pres">
      <dgm:prSet presAssocID="{852012E4-335B-4738-9D39-9896821B2F31}" presName="linear" presStyleCnt="0">
        <dgm:presLayoutVars>
          <dgm:animLvl val="lvl"/>
          <dgm:resizeHandles val="exact"/>
        </dgm:presLayoutVars>
      </dgm:prSet>
      <dgm:spPr/>
    </dgm:pt>
    <dgm:pt modelId="{AFB2FA0E-2994-42B2-B906-534E75F75FDF}" type="pres">
      <dgm:prSet presAssocID="{FD7E4FD6-CE6B-420B-9808-4444D0CCA3AB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2BD98C8-C24D-4464-B775-E0017E79D21C}" type="presOf" srcId="{FD7E4FD6-CE6B-420B-9808-4444D0CCA3AB}" destId="{AFB2FA0E-2994-42B2-B906-534E75F75FDF}" srcOrd="0" destOrd="0" presId="urn:microsoft.com/office/officeart/2005/8/layout/vList2"/>
    <dgm:cxn modelId="{33519C14-12A5-47EC-AD3A-C41EB775A0EB}" type="presOf" srcId="{852012E4-335B-4738-9D39-9896821B2F31}" destId="{1E689DA8-89A6-4A08-9EAE-E674D03AC489}" srcOrd="0" destOrd="0" presId="urn:microsoft.com/office/officeart/2005/8/layout/vList2"/>
    <dgm:cxn modelId="{58D4FE11-C388-4FA2-A5F3-8BEB298F1393}" srcId="{852012E4-335B-4738-9D39-9896821B2F31}" destId="{FD7E4FD6-CE6B-420B-9808-4444D0CCA3AB}" srcOrd="0" destOrd="0" parTransId="{A3C803B1-F188-46EB-AB64-0C3606203BDC}" sibTransId="{1CB507D2-B5EE-482B-9AEF-EE44A23EB83A}"/>
    <dgm:cxn modelId="{206DD38B-C1AB-4BF9-BE71-DC98F2112301}" type="presParOf" srcId="{1E689DA8-89A6-4A08-9EAE-E674D03AC489}" destId="{AFB2FA0E-2994-42B2-B906-534E75F75FD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46FAD0-C2AF-4FA6-81B9-C6117B951B85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9E2E340C-E7B0-44AE-8658-4FD2BD4F9D89}">
      <dgm:prSet/>
      <dgm:spPr/>
      <dgm:t>
        <a:bodyPr/>
        <a:lstStyle/>
        <a:p>
          <a:pPr rtl="0"/>
          <a:r>
            <a:rPr lang="tr-TR" smtClean="0"/>
            <a:t>Subjektif yön </a:t>
          </a:r>
          <a:endParaRPr lang="tr-TR"/>
        </a:p>
      </dgm:t>
    </dgm:pt>
    <dgm:pt modelId="{6FA06A6C-AAD7-410C-A970-EFDD76EA4742}" type="parTrans" cxnId="{BD1E729C-5945-42AA-9547-0CD067947DF5}">
      <dgm:prSet/>
      <dgm:spPr/>
      <dgm:t>
        <a:bodyPr/>
        <a:lstStyle/>
        <a:p>
          <a:endParaRPr lang="tr-TR"/>
        </a:p>
      </dgm:t>
    </dgm:pt>
    <dgm:pt modelId="{67573272-DA17-44BE-8606-D9E0DB0E4295}" type="sibTrans" cxnId="{BD1E729C-5945-42AA-9547-0CD067947DF5}">
      <dgm:prSet/>
      <dgm:spPr/>
      <dgm:t>
        <a:bodyPr/>
        <a:lstStyle/>
        <a:p>
          <a:endParaRPr lang="tr-TR"/>
        </a:p>
      </dgm:t>
    </dgm:pt>
    <dgm:pt modelId="{24EE8E1B-13FB-456C-B404-B7C208EABDFD}">
      <dgm:prSet/>
      <dgm:spPr/>
      <dgm:t>
        <a:bodyPr/>
        <a:lstStyle/>
        <a:p>
          <a:pPr rtl="0"/>
          <a:r>
            <a:rPr lang="tr-TR" smtClean="0"/>
            <a:t>objektif yön</a:t>
          </a:r>
          <a:endParaRPr lang="tr-TR"/>
        </a:p>
      </dgm:t>
    </dgm:pt>
    <dgm:pt modelId="{7CE9E9AF-3979-47CB-B56B-C26401DFC605}" type="parTrans" cxnId="{552BEDF7-4D6F-43CA-9DBB-358CA93BECD3}">
      <dgm:prSet/>
      <dgm:spPr/>
      <dgm:t>
        <a:bodyPr/>
        <a:lstStyle/>
        <a:p>
          <a:endParaRPr lang="tr-TR"/>
        </a:p>
      </dgm:t>
    </dgm:pt>
    <dgm:pt modelId="{64762B52-7B96-4B38-80F3-B55FFD921C9A}" type="sibTrans" cxnId="{552BEDF7-4D6F-43CA-9DBB-358CA93BECD3}">
      <dgm:prSet/>
      <dgm:spPr/>
      <dgm:t>
        <a:bodyPr/>
        <a:lstStyle/>
        <a:p>
          <a:endParaRPr lang="tr-TR"/>
        </a:p>
      </dgm:t>
    </dgm:pt>
    <dgm:pt modelId="{FD14E610-DDE1-4206-BD65-5DFEEEBF0738}" type="pres">
      <dgm:prSet presAssocID="{B546FAD0-C2AF-4FA6-81B9-C6117B951B85}" presName="compositeShape" presStyleCnt="0">
        <dgm:presLayoutVars>
          <dgm:chMax val="7"/>
          <dgm:dir/>
          <dgm:resizeHandles val="exact"/>
        </dgm:presLayoutVars>
      </dgm:prSet>
      <dgm:spPr/>
    </dgm:pt>
    <dgm:pt modelId="{6603A251-BC7B-4EFE-B6D7-4981670BD0DF}" type="pres">
      <dgm:prSet presAssocID="{9E2E340C-E7B0-44AE-8658-4FD2BD4F9D89}" presName="circ1" presStyleLbl="vennNode1" presStyleIdx="0" presStyleCnt="2"/>
      <dgm:spPr/>
    </dgm:pt>
    <dgm:pt modelId="{E1345380-C204-433F-ADF8-15C51294F867}" type="pres">
      <dgm:prSet presAssocID="{9E2E340C-E7B0-44AE-8658-4FD2BD4F9D8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B882D0A-ED5A-417A-8089-F0D2DA4AB30A}" type="pres">
      <dgm:prSet presAssocID="{24EE8E1B-13FB-456C-B404-B7C208EABDFD}" presName="circ2" presStyleLbl="vennNode1" presStyleIdx="1" presStyleCnt="2"/>
      <dgm:spPr/>
    </dgm:pt>
    <dgm:pt modelId="{1554A79C-D3BE-48D5-B002-DEF770C3E559}" type="pres">
      <dgm:prSet presAssocID="{24EE8E1B-13FB-456C-B404-B7C208EABDF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BD1E729C-5945-42AA-9547-0CD067947DF5}" srcId="{B546FAD0-C2AF-4FA6-81B9-C6117B951B85}" destId="{9E2E340C-E7B0-44AE-8658-4FD2BD4F9D89}" srcOrd="0" destOrd="0" parTransId="{6FA06A6C-AAD7-410C-A970-EFDD76EA4742}" sibTransId="{67573272-DA17-44BE-8606-D9E0DB0E4295}"/>
    <dgm:cxn modelId="{552BEDF7-4D6F-43CA-9DBB-358CA93BECD3}" srcId="{B546FAD0-C2AF-4FA6-81B9-C6117B951B85}" destId="{24EE8E1B-13FB-456C-B404-B7C208EABDFD}" srcOrd="1" destOrd="0" parTransId="{7CE9E9AF-3979-47CB-B56B-C26401DFC605}" sibTransId="{64762B52-7B96-4B38-80F3-B55FFD921C9A}"/>
    <dgm:cxn modelId="{582FE0BE-0DE2-448F-98AC-3CB809971816}" type="presOf" srcId="{9E2E340C-E7B0-44AE-8658-4FD2BD4F9D89}" destId="{6603A251-BC7B-4EFE-B6D7-4981670BD0DF}" srcOrd="0" destOrd="0" presId="urn:microsoft.com/office/officeart/2005/8/layout/venn1"/>
    <dgm:cxn modelId="{795CD3F8-C310-4602-AFD3-40808759EAB1}" type="presOf" srcId="{9E2E340C-E7B0-44AE-8658-4FD2BD4F9D89}" destId="{E1345380-C204-433F-ADF8-15C51294F867}" srcOrd="1" destOrd="0" presId="urn:microsoft.com/office/officeart/2005/8/layout/venn1"/>
    <dgm:cxn modelId="{624B55B4-1DCC-4374-9CA9-15D6BEF572AD}" type="presOf" srcId="{24EE8E1B-13FB-456C-B404-B7C208EABDFD}" destId="{1554A79C-D3BE-48D5-B002-DEF770C3E559}" srcOrd="1" destOrd="0" presId="urn:microsoft.com/office/officeart/2005/8/layout/venn1"/>
    <dgm:cxn modelId="{F0CF1DAD-06BA-4841-B836-83ECFE3FEE9D}" type="presOf" srcId="{B546FAD0-C2AF-4FA6-81B9-C6117B951B85}" destId="{FD14E610-DDE1-4206-BD65-5DFEEEBF0738}" srcOrd="0" destOrd="0" presId="urn:microsoft.com/office/officeart/2005/8/layout/venn1"/>
    <dgm:cxn modelId="{54B1C854-F76C-4E75-BD95-6EA966D85B7F}" type="presOf" srcId="{24EE8E1B-13FB-456C-B404-B7C208EABDFD}" destId="{BB882D0A-ED5A-417A-8089-F0D2DA4AB30A}" srcOrd="0" destOrd="0" presId="urn:microsoft.com/office/officeart/2005/8/layout/venn1"/>
    <dgm:cxn modelId="{21BBE50F-A2AD-4EEA-B988-68DC4318B264}" type="presParOf" srcId="{FD14E610-DDE1-4206-BD65-5DFEEEBF0738}" destId="{6603A251-BC7B-4EFE-B6D7-4981670BD0DF}" srcOrd="0" destOrd="0" presId="urn:microsoft.com/office/officeart/2005/8/layout/venn1"/>
    <dgm:cxn modelId="{25ACEF48-A460-4A75-8FBD-B958942D713D}" type="presParOf" srcId="{FD14E610-DDE1-4206-BD65-5DFEEEBF0738}" destId="{E1345380-C204-433F-ADF8-15C51294F867}" srcOrd="1" destOrd="0" presId="urn:microsoft.com/office/officeart/2005/8/layout/venn1"/>
    <dgm:cxn modelId="{8A626A64-2A0B-45D5-B924-ECBEAEAE4F28}" type="presParOf" srcId="{FD14E610-DDE1-4206-BD65-5DFEEEBF0738}" destId="{BB882D0A-ED5A-417A-8089-F0D2DA4AB30A}" srcOrd="2" destOrd="0" presId="urn:microsoft.com/office/officeart/2005/8/layout/venn1"/>
    <dgm:cxn modelId="{CFD5FF8D-3E70-48D7-8A84-CF192533676A}" type="presParOf" srcId="{FD14E610-DDE1-4206-BD65-5DFEEEBF0738}" destId="{1554A79C-D3BE-48D5-B002-DEF770C3E559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DA7CBF-4077-4F22-8170-CE706ECA3B6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C5ED9B4E-7321-4BC6-9F6B-6C90FB7AFC0F}">
      <dgm:prSet/>
      <dgm:spPr/>
      <dgm:t>
        <a:bodyPr/>
        <a:lstStyle/>
        <a:p>
          <a:pPr rtl="0"/>
          <a:r>
            <a:rPr lang="tr-TR" smtClean="0"/>
            <a:t>Sosyolojik açıdan din tanımları</a:t>
          </a:r>
          <a:endParaRPr lang="tr-TR"/>
        </a:p>
      </dgm:t>
    </dgm:pt>
    <dgm:pt modelId="{75C1416B-09C0-458B-A089-A6348B6CA015}" type="parTrans" cxnId="{5B333FD0-05BB-4AF2-9D6D-C48E8C296CA7}">
      <dgm:prSet/>
      <dgm:spPr/>
      <dgm:t>
        <a:bodyPr/>
        <a:lstStyle/>
        <a:p>
          <a:endParaRPr lang="tr-TR"/>
        </a:p>
      </dgm:t>
    </dgm:pt>
    <dgm:pt modelId="{07C6DFFC-50F5-4E7F-BF32-3138B12CAAF6}" type="sibTrans" cxnId="{5B333FD0-05BB-4AF2-9D6D-C48E8C296CA7}">
      <dgm:prSet/>
      <dgm:spPr/>
      <dgm:t>
        <a:bodyPr/>
        <a:lstStyle/>
        <a:p>
          <a:endParaRPr lang="tr-TR"/>
        </a:p>
      </dgm:t>
    </dgm:pt>
    <dgm:pt modelId="{760CEF05-775F-4D93-822C-5DE334B2EDDA}" type="pres">
      <dgm:prSet presAssocID="{8EDA7CBF-4077-4F22-8170-CE706ECA3B6D}" presName="Name0" presStyleCnt="0">
        <dgm:presLayoutVars>
          <dgm:dir/>
          <dgm:animLvl val="lvl"/>
          <dgm:resizeHandles val="exact"/>
        </dgm:presLayoutVars>
      </dgm:prSet>
      <dgm:spPr/>
    </dgm:pt>
    <dgm:pt modelId="{7EC85E36-C62E-44D8-8BAE-18588FAB81B5}" type="pres">
      <dgm:prSet presAssocID="{C5ED9B4E-7321-4BC6-9F6B-6C90FB7AFC0F}" presName="linNode" presStyleCnt="0"/>
      <dgm:spPr/>
    </dgm:pt>
    <dgm:pt modelId="{B0027073-4763-475B-A71A-BECCE12FC55C}" type="pres">
      <dgm:prSet presAssocID="{C5ED9B4E-7321-4BC6-9F6B-6C90FB7AFC0F}" presName="parentText" presStyleLbl="node1" presStyleIdx="0" presStyleCnt="1">
        <dgm:presLayoutVars>
          <dgm:chMax val="1"/>
          <dgm:bulletEnabled val="1"/>
        </dgm:presLayoutVars>
      </dgm:prSet>
      <dgm:spPr/>
    </dgm:pt>
  </dgm:ptLst>
  <dgm:cxnLst>
    <dgm:cxn modelId="{5B333FD0-05BB-4AF2-9D6D-C48E8C296CA7}" srcId="{8EDA7CBF-4077-4F22-8170-CE706ECA3B6D}" destId="{C5ED9B4E-7321-4BC6-9F6B-6C90FB7AFC0F}" srcOrd="0" destOrd="0" parTransId="{75C1416B-09C0-458B-A089-A6348B6CA015}" sibTransId="{07C6DFFC-50F5-4E7F-BF32-3138B12CAAF6}"/>
    <dgm:cxn modelId="{189BDFCF-4D2C-41A3-8372-51D9C4D533DF}" type="presOf" srcId="{8EDA7CBF-4077-4F22-8170-CE706ECA3B6D}" destId="{760CEF05-775F-4D93-822C-5DE334B2EDDA}" srcOrd="0" destOrd="0" presId="urn:microsoft.com/office/officeart/2005/8/layout/vList5"/>
    <dgm:cxn modelId="{6F6244BE-94A2-4EB0-9BC3-A1AAB83CA588}" type="presOf" srcId="{C5ED9B4E-7321-4BC6-9F6B-6C90FB7AFC0F}" destId="{B0027073-4763-475B-A71A-BECCE12FC55C}" srcOrd="0" destOrd="0" presId="urn:microsoft.com/office/officeart/2005/8/layout/vList5"/>
    <dgm:cxn modelId="{023CE0AB-2ED3-42AA-A9A3-E84DBDB2D23E}" type="presParOf" srcId="{760CEF05-775F-4D93-822C-5DE334B2EDDA}" destId="{7EC85E36-C62E-44D8-8BAE-18588FAB81B5}" srcOrd="0" destOrd="0" presId="urn:microsoft.com/office/officeart/2005/8/layout/vList5"/>
    <dgm:cxn modelId="{3D467916-7D68-4F8A-80F4-F30E002C5188}" type="presParOf" srcId="{7EC85E36-C62E-44D8-8BAE-18588FAB81B5}" destId="{B0027073-4763-475B-A71A-BECCE12FC55C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882FD2-496D-4C23-BFC0-CE98AC0AC920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128BFCE6-6419-48BB-8280-1487A67D723C}">
      <dgm:prSet/>
      <dgm:spPr/>
      <dgm:t>
        <a:bodyPr/>
        <a:lstStyle/>
        <a:p>
          <a:pPr rtl="0"/>
          <a:r>
            <a:rPr lang="tr-TR" smtClean="0"/>
            <a:t>Substantif/özsel din tanımları</a:t>
          </a:r>
          <a:endParaRPr lang="tr-TR"/>
        </a:p>
      </dgm:t>
    </dgm:pt>
    <dgm:pt modelId="{DF36BED6-92CD-4976-BD90-34C4096BBB09}" type="parTrans" cxnId="{E73F2578-0517-418B-91C6-A5DB908C02A2}">
      <dgm:prSet/>
      <dgm:spPr/>
      <dgm:t>
        <a:bodyPr/>
        <a:lstStyle/>
        <a:p>
          <a:endParaRPr lang="tr-TR"/>
        </a:p>
      </dgm:t>
    </dgm:pt>
    <dgm:pt modelId="{76A48E11-1D9B-4D87-8CAC-3D523AFFD81E}" type="sibTrans" cxnId="{E73F2578-0517-418B-91C6-A5DB908C02A2}">
      <dgm:prSet/>
      <dgm:spPr/>
      <dgm:t>
        <a:bodyPr/>
        <a:lstStyle/>
        <a:p>
          <a:endParaRPr lang="tr-TR"/>
        </a:p>
      </dgm:t>
    </dgm:pt>
    <dgm:pt modelId="{6945CB28-228C-449E-8CBF-107E0EEFEDD3}">
      <dgm:prSet/>
      <dgm:spPr/>
      <dgm:t>
        <a:bodyPr/>
        <a:lstStyle/>
        <a:p>
          <a:pPr rtl="0"/>
          <a:r>
            <a:rPr lang="tr-TR" smtClean="0"/>
            <a:t>İşlevsel din tanımları</a:t>
          </a:r>
          <a:endParaRPr lang="tr-TR"/>
        </a:p>
      </dgm:t>
    </dgm:pt>
    <dgm:pt modelId="{876B6BA8-967A-4F6F-9159-35BBF96580AF}" type="parTrans" cxnId="{A2E464EA-D628-4518-BC3D-A518A226583D}">
      <dgm:prSet/>
      <dgm:spPr/>
      <dgm:t>
        <a:bodyPr/>
        <a:lstStyle/>
        <a:p>
          <a:endParaRPr lang="tr-TR"/>
        </a:p>
      </dgm:t>
    </dgm:pt>
    <dgm:pt modelId="{8F681525-64B3-49C8-9AE2-0CB35720FA4A}" type="sibTrans" cxnId="{A2E464EA-D628-4518-BC3D-A518A226583D}">
      <dgm:prSet/>
      <dgm:spPr/>
      <dgm:t>
        <a:bodyPr/>
        <a:lstStyle/>
        <a:p>
          <a:endParaRPr lang="tr-TR"/>
        </a:p>
      </dgm:t>
    </dgm:pt>
    <dgm:pt modelId="{3A4468CA-7806-48E2-8771-05F6EE74FF68}" type="pres">
      <dgm:prSet presAssocID="{FF882FD2-496D-4C23-BFC0-CE98AC0AC920}" presName="compositeShape" presStyleCnt="0">
        <dgm:presLayoutVars>
          <dgm:chMax val="7"/>
          <dgm:dir/>
          <dgm:resizeHandles val="exact"/>
        </dgm:presLayoutVars>
      </dgm:prSet>
      <dgm:spPr/>
    </dgm:pt>
    <dgm:pt modelId="{EB305C16-8A03-447D-B1C0-7CBA54415360}" type="pres">
      <dgm:prSet presAssocID="{128BFCE6-6419-48BB-8280-1487A67D723C}" presName="circ1" presStyleLbl="vennNode1" presStyleIdx="0" presStyleCnt="2"/>
      <dgm:spPr/>
    </dgm:pt>
    <dgm:pt modelId="{C308B529-1442-4153-8C12-5551A9C57C07}" type="pres">
      <dgm:prSet presAssocID="{128BFCE6-6419-48BB-8280-1487A67D723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6C6C81D7-8998-4A78-B592-C79C3B99090D}" type="pres">
      <dgm:prSet presAssocID="{6945CB28-228C-449E-8CBF-107E0EEFEDD3}" presName="circ2" presStyleLbl="vennNode1" presStyleIdx="1" presStyleCnt="2"/>
      <dgm:spPr/>
    </dgm:pt>
    <dgm:pt modelId="{D6AC744D-B7E4-44CD-BFDE-CA6F1A88B35B}" type="pres">
      <dgm:prSet presAssocID="{6945CB28-228C-449E-8CBF-107E0EEFEDD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346403B9-90A9-4DCE-B401-DD277A7C49BB}" type="presOf" srcId="{128BFCE6-6419-48BB-8280-1487A67D723C}" destId="{C308B529-1442-4153-8C12-5551A9C57C07}" srcOrd="1" destOrd="0" presId="urn:microsoft.com/office/officeart/2005/8/layout/venn1"/>
    <dgm:cxn modelId="{E73F2578-0517-418B-91C6-A5DB908C02A2}" srcId="{FF882FD2-496D-4C23-BFC0-CE98AC0AC920}" destId="{128BFCE6-6419-48BB-8280-1487A67D723C}" srcOrd="0" destOrd="0" parTransId="{DF36BED6-92CD-4976-BD90-34C4096BBB09}" sibTransId="{76A48E11-1D9B-4D87-8CAC-3D523AFFD81E}"/>
    <dgm:cxn modelId="{C9EAC819-6540-4C25-A843-BDDD68586C5C}" type="presOf" srcId="{FF882FD2-496D-4C23-BFC0-CE98AC0AC920}" destId="{3A4468CA-7806-48E2-8771-05F6EE74FF68}" srcOrd="0" destOrd="0" presId="urn:microsoft.com/office/officeart/2005/8/layout/venn1"/>
    <dgm:cxn modelId="{D101BCAF-32CA-4E54-896D-2C58AEB541EE}" type="presOf" srcId="{6945CB28-228C-449E-8CBF-107E0EEFEDD3}" destId="{D6AC744D-B7E4-44CD-BFDE-CA6F1A88B35B}" srcOrd="1" destOrd="0" presId="urn:microsoft.com/office/officeart/2005/8/layout/venn1"/>
    <dgm:cxn modelId="{073F1AED-9668-4CAB-8208-7C11D05176FD}" type="presOf" srcId="{6945CB28-228C-449E-8CBF-107E0EEFEDD3}" destId="{6C6C81D7-8998-4A78-B592-C79C3B99090D}" srcOrd="0" destOrd="0" presId="urn:microsoft.com/office/officeart/2005/8/layout/venn1"/>
    <dgm:cxn modelId="{A2E464EA-D628-4518-BC3D-A518A226583D}" srcId="{FF882FD2-496D-4C23-BFC0-CE98AC0AC920}" destId="{6945CB28-228C-449E-8CBF-107E0EEFEDD3}" srcOrd="1" destOrd="0" parTransId="{876B6BA8-967A-4F6F-9159-35BBF96580AF}" sibTransId="{8F681525-64B3-49C8-9AE2-0CB35720FA4A}"/>
    <dgm:cxn modelId="{362F1ACA-FFDB-492A-9DBA-B99EBC5B8228}" type="presOf" srcId="{128BFCE6-6419-48BB-8280-1487A67D723C}" destId="{EB305C16-8A03-447D-B1C0-7CBA54415360}" srcOrd="0" destOrd="0" presId="urn:microsoft.com/office/officeart/2005/8/layout/venn1"/>
    <dgm:cxn modelId="{20FE3A75-A366-4A6B-BCF7-CA6100B7A889}" type="presParOf" srcId="{3A4468CA-7806-48E2-8771-05F6EE74FF68}" destId="{EB305C16-8A03-447D-B1C0-7CBA54415360}" srcOrd="0" destOrd="0" presId="urn:microsoft.com/office/officeart/2005/8/layout/venn1"/>
    <dgm:cxn modelId="{25EFF1F4-F1FE-456D-A77E-FE10A8DC248C}" type="presParOf" srcId="{3A4468CA-7806-48E2-8771-05F6EE74FF68}" destId="{C308B529-1442-4153-8C12-5551A9C57C07}" srcOrd="1" destOrd="0" presId="urn:microsoft.com/office/officeart/2005/8/layout/venn1"/>
    <dgm:cxn modelId="{78C19228-F7A3-405B-8F98-91E541CE3528}" type="presParOf" srcId="{3A4468CA-7806-48E2-8771-05F6EE74FF68}" destId="{6C6C81D7-8998-4A78-B592-C79C3B99090D}" srcOrd="2" destOrd="0" presId="urn:microsoft.com/office/officeart/2005/8/layout/venn1"/>
    <dgm:cxn modelId="{FB153987-EA27-4204-B554-70E53B6E3380}" type="presParOf" srcId="{3A4468CA-7806-48E2-8771-05F6EE74FF68}" destId="{D6AC744D-B7E4-44CD-BFDE-CA6F1A88B35B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969AFD-AA8E-4EF9-A556-550BB838135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A9412C0-BCBC-424E-B3A1-3310C949D225}">
      <dgm:prSet/>
      <dgm:spPr/>
      <dgm:t>
        <a:bodyPr/>
        <a:lstStyle/>
        <a:p>
          <a:pPr rtl="0"/>
          <a:r>
            <a:rPr lang="tr-TR" smtClean="0"/>
            <a:t>Substantif tanımların özellikleri</a:t>
          </a:r>
          <a:endParaRPr lang="tr-TR"/>
        </a:p>
      </dgm:t>
    </dgm:pt>
    <dgm:pt modelId="{213602CE-75E3-429A-B348-70A77DB2E104}" type="parTrans" cxnId="{30CF4FD5-F48A-41E5-A9F3-6E73D744244D}">
      <dgm:prSet/>
      <dgm:spPr/>
      <dgm:t>
        <a:bodyPr/>
        <a:lstStyle/>
        <a:p>
          <a:endParaRPr lang="tr-TR"/>
        </a:p>
      </dgm:t>
    </dgm:pt>
    <dgm:pt modelId="{6935B336-FD8F-49FC-B88F-FDBBDB4E8651}" type="sibTrans" cxnId="{30CF4FD5-F48A-41E5-A9F3-6E73D744244D}">
      <dgm:prSet/>
      <dgm:spPr/>
      <dgm:t>
        <a:bodyPr/>
        <a:lstStyle/>
        <a:p>
          <a:endParaRPr lang="tr-TR"/>
        </a:p>
      </dgm:t>
    </dgm:pt>
    <dgm:pt modelId="{793CA7C2-CEC4-4EDE-8C65-5A75B2BDD40A}" type="pres">
      <dgm:prSet presAssocID="{6D969AFD-AA8E-4EF9-A556-550BB8381351}" presName="linear" presStyleCnt="0">
        <dgm:presLayoutVars>
          <dgm:animLvl val="lvl"/>
          <dgm:resizeHandles val="exact"/>
        </dgm:presLayoutVars>
      </dgm:prSet>
      <dgm:spPr/>
    </dgm:pt>
    <dgm:pt modelId="{E148D008-2B80-46CB-8BEC-4A64FE32C80D}" type="pres">
      <dgm:prSet presAssocID="{BA9412C0-BCBC-424E-B3A1-3310C949D225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30CF4FD5-F48A-41E5-A9F3-6E73D744244D}" srcId="{6D969AFD-AA8E-4EF9-A556-550BB8381351}" destId="{BA9412C0-BCBC-424E-B3A1-3310C949D225}" srcOrd="0" destOrd="0" parTransId="{213602CE-75E3-429A-B348-70A77DB2E104}" sibTransId="{6935B336-FD8F-49FC-B88F-FDBBDB4E8651}"/>
    <dgm:cxn modelId="{F2850302-9266-4684-9AC8-66C2F4C42529}" type="presOf" srcId="{6D969AFD-AA8E-4EF9-A556-550BB8381351}" destId="{793CA7C2-CEC4-4EDE-8C65-5A75B2BDD40A}" srcOrd="0" destOrd="0" presId="urn:microsoft.com/office/officeart/2005/8/layout/vList2"/>
    <dgm:cxn modelId="{F588AC21-8385-4F7C-9D0E-223C2FB3EF1D}" type="presOf" srcId="{BA9412C0-BCBC-424E-B3A1-3310C949D225}" destId="{E148D008-2B80-46CB-8BEC-4A64FE32C80D}" srcOrd="0" destOrd="0" presId="urn:microsoft.com/office/officeart/2005/8/layout/vList2"/>
    <dgm:cxn modelId="{E4281DCB-DE6E-4C12-8896-6CF5A71E25D2}" type="presParOf" srcId="{793CA7C2-CEC4-4EDE-8C65-5A75B2BDD40A}" destId="{E148D008-2B80-46CB-8BEC-4A64FE32C80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F2EFC39-F446-4752-8017-088A7EB4D54E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F1E17D2A-B756-4D7C-8815-4B96F2462065}">
      <dgm:prSet/>
      <dgm:spPr/>
      <dgm:t>
        <a:bodyPr/>
        <a:lstStyle/>
        <a:p>
          <a:pPr rtl="0"/>
          <a:r>
            <a:rPr lang="tr-TR" smtClean="0"/>
            <a:t>Dar tanımlar olmaları</a:t>
          </a:r>
          <a:endParaRPr lang="tr-TR"/>
        </a:p>
      </dgm:t>
    </dgm:pt>
    <dgm:pt modelId="{206B26D1-B7DB-4DFF-B1BC-CD51E6FD0608}" type="parTrans" cxnId="{A5A8CA9B-92D9-457C-928B-4669423D0F8D}">
      <dgm:prSet/>
      <dgm:spPr/>
      <dgm:t>
        <a:bodyPr/>
        <a:lstStyle/>
        <a:p>
          <a:endParaRPr lang="tr-TR"/>
        </a:p>
      </dgm:t>
    </dgm:pt>
    <dgm:pt modelId="{1BB4571B-411D-4C89-87D1-BE4EDD2B3278}" type="sibTrans" cxnId="{A5A8CA9B-92D9-457C-928B-4669423D0F8D}">
      <dgm:prSet/>
      <dgm:spPr/>
      <dgm:t>
        <a:bodyPr/>
        <a:lstStyle/>
        <a:p>
          <a:endParaRPr lang="tr-TR"/>
        </a:p>
      </dgm:t>
    </dgm:pt>
    <dgm:pt modelId="{4F9A7F65-E193-46BB-96F3-DF79A353406B}">
      <dgm:prSet/>
      <dgm:spPr/>
      <dgm:t>
        <a:bodyPr/>
        <a:lstStyle/>
        <a:p>
          <a:pPr rtl="0"/>
          <a:r>
            <a:rPr lang="tr-TR" smtClean="0"/>
            <a:t>Dinin ne olduğunu esas almaları</a:t>
          </a:r>
          <a:endParaRPr lang="tr-TR"/>
        </a:p>
      </dgm:t>
    </dgm:pt>
    <dgm:pt modelId="{0474C3A5-8F78-4196-B1FD-DA84B2D132A6}" type="parTrans" cxnId="{2CA6B606-4387-4794-A6B5-92D5FD06BD81}">
      <dgm:prSet/>
      <dgm:spPr/>
      <dgm:t>
        <a:bodyPr/>
        <a:lstStyle/>
        <a:p>
          <a:endParaRPr lang="tr-TR"/>
        </a:p>
      </dgm:t>
    </dgm:pt>
    <dgm:pt modelId="{D1394646-CC1C-4605-9D0B-BBC1E7AB9AB4}" type="sibTrans" cxnId="{2CA6B606-4387-4794-A6B5-92D5FD06BD81}">
      <dgm:prSet/>
      <dgm:spPr/>
      <dgm:t>
        <a:bodyPr/>
        <a:lstStyle/>
        <a:p>
          <a:endParaRPr lang="tr-TR"/>
        </a:p>
      </dgm:t>
    </dgm:pt>
    <dgm:pt modelId="{F56069E4-647A-46B8-B81B-8C03A948F3D9}" type="pres">
      <dgm:prSet presAssocID="{9F2EFC39-F446-4752-8017-088A7EB4D54E}" presName="compositeShape" presStyleCnt="0">
        <dgm:presLayoutVars>
          <dgm:chMax val="7"/>
          <dgm:dir/>
          <dgm:resizeHandles val="exact"/>
        </dgm:presLayoutVars>
      </dgm:prSet>
      <dgm:spPr/>
    </dgm:pt>
    <dgm:pt modelId="{2F6B4F3F-F3EA-4601-A615-6EF187F0497B}" type="pres">
      <dgm:prSet presAssocID="{F1E17D2A-B756-4D7C-8815-4B96F2462065}" presName="circ1" presStyleLbl="vennNode1" presStyleIdx="0" presStyleCnt="2"/>
      <dgm:spPr/>
    </dgm:pt>
    <dgm:pt modelId="{2E2BA5EB-0200-4396-AA90-05D4AB16441A}" type="pres">
      <dgm:prSet presAssocID="{F1E17D2A-B756-4D7C-8815-4B96F2462065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BE9A5902-092D-4D40-995C-9B555B06DFBF}" type="pres">
      <dgm:prSet presAssocID="{4F9A7F65-E193-46BB-96F3-DF79A353406B}" presName="circ2" presStyleLbl="vennNode1" presStyleIdx="1" presStyleCnt="2"/>
      <dgm:spPr/>
    </dgm:pt>
    <dgm:pt modelId="{A07903A7-1AF8-4C95-A74D-2C644D47CB58}" type="pres">
      <dgm:prSet presAssocID="{4F9A7F65-E193-46BB-96F3-DF79A353406B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A5A8CA9B-92D9-457C-928B-4669423D0F8D}" srcId="{9F2EFC39-F446-4752-8017-088A7EB4D54E}" destId="{F1E17D2A-B756-4D7C-8815-4B96F2462065}" srcOrd="0" destOrd="0" parTransId="{206B26D1-B7DB-4DFF-B1BC-CD51E6FD0608}" sibTransId="{1BB4571B-411D-4C89-87D1-BE4EDD2B3278}"/>
    <dgm:cxn modelId="{36C68889-3C8A-46B5-8DD6-FAB98EE63116}" type="presOf" srcId="{9F2EFC39-F446-4752-8017-088A7EB4D54E}" destId="{F56069E4-647A-46B8-B81B-8C03A948F3D9}" srcOrd="0" destOrd="0" presId="urn:microsoft.com/office/officeart/2005/8/layout/venn1"/>
    <dgm:cxn modelId="{2CA6B606-4387-4794-A6B5-92D5FD06BD81}" srcId="{9F2EFC39-F446-4752-8017-088A7EB4D54E}" destId="{4F9A7F65-E193-46BB-96F3-DF79A353406B}" srcOrd="1" destOrd="0" parTransId="{0474C3A5-8F78-4196-B1FD-DA84B2D132A6}" sibTransId="{D1394646-CC1C-4605-9D0B-BBC1E7AB9AB4}"/>
    <dgm:cxn modelId="{9008DB8D-9695-4819-BD34-1F88D393E357}" type="presOf" srcId="{4F9A7F65-E193-46BB-96F3-DF79A353406B}" destId="{BE9A5902-092D-4D40-995C-9B555B06DFBF}" srcOrd="0" destOrd="0" presId="urn:microsoft.com/office/officeart/2005/8/layout/venn1"/>
    <dgm:cxn modelId="{8B92A3DF-7F81-4B6E-A556-39526F490BEF}" type="presOf" srcId="{F1E17D2A-B756-4D7C-8815-4B96F2462065}" destId="{2E2BA5EB-0200-4396-AA90-05D4AB16441A}" srcOrd="1" destOrd="0" presId="urn:microsoft.com/office/officeart/2005/8/layout/venn1"/>
    <dgm:cxn modelId="{59F69A36-9A7C-4C8F-BB24-209CFCBDD1C2}" type="presOf" srcId="{F1E17D2A-B756-4D7C-8815-4B96F2462065}" destId="{2F6B4F3F-F3EA-4601-A615-6EF187F0497B}" srcOrd="0" destOrd="0" presId="urn:microsoft.com/office/officeart/2005/8/layout/venn1"/>
    <dgm:cxn modelId="{5568C717-8010-4515-B26E-B2353E125DFA}" type="presOf" srcId="{4F9A7F65-E193-46BB-96F3-DF79A353406B}" destId="{A07903A7-1AF8-4C95-A74D-2C644D47CB58}" srcOrd="1" destOrd="0" presId="urn:microsoft.com/office/officeart/2005/8/layout/venn1"/>
    <dgm:cxn modelId="{384467FC-7640-40A7-9F61-E7E459FABE58}" type="presParOf" srcId="{F56069E4-647A-46B8-B81B-8C03A948F3D9}" destId="{2F6B4F3F-F3EA-4601-A615-6EF187F0497B}" srcOrd="0" destOrd="0" presId="urn:microsoft.com/office/officeart/2005/8/layout/venn1"/>
    <dgm:cxn modelId="{136A7522-9741-4D69-A889-93308E343E8E}" type="presParOf" srcId="{F56069E4-647A-46B8-B81B-8C03A948F3D9}" destId="{2E2BA5EB-0200-4396-AA90-05D4AB16441A}" srcOrd="1" destOrd="0" presId="urn:microsoft.com/office/officeart/2005/8/layout/venn1"/>
    <dgm:cxn modelId="{DA7FEA07-1684-4A02-8B88-9E0F1C721C67}" type="presParOf" srcId="{F56069E4-647A-46B8-B81B-8C03A948F3D9}" destId="{BE9A5902-092D-4D40-995C-9B555B06DFBF}" srcOrd="2" destOrd="0" presId="urn:microsoft.com/office/officeart/2005/8/layout/venn1"/>
    <dgm:cxn modelId="{C8BA8316-7ED8-491A-A707-C3361C3D84FA}" type="presParOf" srcId="{F56069E4-647A-46B8-B81B-8C03A948F3D9}" destId="{A07903A7-1AF8-4C95-A74D-2C644D47CB58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CB7B5AA-A156-4F01-8D7E-C8A575DAC0E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tr-TR"/>
        </a:p>
      </dgm:t>
    </dgm:pt>
    <dgm:pt modelId="{BD0E52F9-1835-4248-B608-EE8EAB0BED09}">
      <dgm:prSet/>
      <dgm:spPr/>
      <dgm:t>
        <a:bodyPr/>
        <a:lstStyle/>
        <a:p>
          <a:pPr rtl="0"/>
          <a:r>
            <a:rPr lang="tr-TR" smtClean="0"/>
            <a:t>İşlevsel tanımların özellikleri</a:t>
          </a:r>
          <a:endParaRPr lang="tr-TR"/>
        </a:p>
      </dgm:t>
    </dgm:pt>
    <dgm:pt modelId="{64269D62-2CD9-4899-92DE-66BB924F735A}" type="parTrans" cxnId="{8233879E-D933-491E-A3B9-44D034A6CCCE}">
      <dgm:prSet/>
      <dgm:spPr/>
      <dgm:t>
        <a:bodyPr/>
        <a:lstStyle/>
        <a:p>
          <a:endParaRPr lang="tr-TR"/>
        </a:p>
      </dgm:t>
    </dgm:pt>
    <dgm:pt modelId="{691A2AC3-5E9E-4BE8-B60A-31219AB2948B}" type="sibTrans" cxnId="{8233879E-D933-491E-A3B9-44D034A6CCCE}">
      <dgm:prSet/>
      <dgm:spPr/>
      <dgm:t>
        <a:bodyPr/>
        <a:lstStyle/>
        <a:p>
          <a:endParaRPr lang="tr-TR"/>
        </a:p>
      </dgm:t>
    </dgm:pt>
    <dgm:pt modelId="{EB387079-DB2E-4D19-BF5D-5FAADA00D473}" type="pres">
      <dgm:prSet presAssocID="{DCB7B5AA-A156-4F01-8D7E-C8A575DAC0E9}" presName="linear" presStyleCnt="0">
        <dgm:presLayoutVars>
          <dgm:animLvl val="lvl"/>
          <dgm:resizeHandles val="exact"/>
        </dgm:presLayoutVars>
      </dgm:prSet>
      <dgm:spPr/>
    </dgm:pt>
    <dgm:pt modelId="{5D4E0D62-F834-489A-94E1-16751E7ABE71}" type="pres">
      <dgm:prSet presAssocID="{BD0E52F9-1835-4248-B608-EE8EAB0BED09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59C3486D-645A-45D4-9088-4064F4FCC8FB}" type="presOf" srcId="{BD0E52F9-1835-4248-B608-EE8EAB0BED09}" destId="{5D4E0D62-F834-489A-94E1-16751E7ABE71}" srcOrd="0" destOrd="0" presId="urn:microsoft.com/office/officeart/2005/8/layout/vList2"/>
    <dgm:cxn modelId="{2EA298ED-C850-4047-9D13-8C775322BAD3}" type="presOf" srcId="{DCB7B5AA-A156-4F01-8D7E-C8A575DAC0E9}" destId="{EB387079-DB2E-4D19-BF5D-5FAADA00D473}" srcOrd="0" destOrd="0" presId="urn:microsoft.com/office/officeart/2005/8/layout/vList2"/>
    <dgm:cxn modelId="{8233879E-D933-491E-A3B9-44D034A6CCCE}" srcId="{DCB7B5AA-A156-4F01-8D7E-C8A575DAC0E9}" destId="{BD0E52F9-1835-4248-B608-EE8EAB0BED09}" srcOrd="0" destOrd="0" parTransId="{64269D62-2CD9-4899-92DE-66BB924F735A}" sibTransId="{691A2AC3-5E9E-4BE8-B60A-31219AB2948B}"/>
    <dgm:cxn modelId="{C06F471D-7992-4E6C-98D2-A43306BF8DBC}" type="presParOf" srcId="{EB387079-DB2E-4D19-BF5D-5FAADA00D473}" destId="{5D4E0D62-F834-489A-94E1-16751E7ABE7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D0CB74-77A6-4A5B-9893-F0ECB024667F}">
      <dsp:nvSpPr>
        <dsp:cNvPr id="0" name=""/>
        <dsp:cNvSpPr/>
      </dsp:nvSpPr>
      <dsp:spPr>
        <a:xfrm>
          <a:off x="0" y="0"/>
          <a:ext cx="7772400" cy="14700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smtClean="0"/>
            <a:t>Toplumsal bir kavram olarak din</a:t>
          </a:r>
          <a:endParaRPr lang="tr-TR" sz="4100" kern="1200"/>
        </a:p>
      </dsp:txBody>
      <dsp:txXfrm>
        <a:off x="1701482" y="0"/>
        <a:ext cx="6070917" cy="1470025"/>
      </dsp:txXfrm>
    </dsp:sp>
    <dsp:sp modelId="{E7EF649E-47F7-4973-82D8-FDC90AD0E9E3}">
      <dsp:nvSpPr>
        <dsp:cNvPr id="0" name=""/>
        <dsp:cNvSpPr/>
      </dsp:nvSpPr>
      <dsp:spPr>
        <a:xfrm>
          <a:off x="147002" y="147002"/>
          <a:ext cx="1554480" cy="1176020"/>
        </a:xfrm>
        <a:prstGeom prst="roundRect">
          <a:avLst>
            <a:gd name="adj" fmla="val 1000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32020-BE77-4851-99A5-409E1380FD40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Dinin neye yaradığını esas almaları</a:t>
          </a:r>
          <a:endParaRPr lang="tr-TR" sz="4900" kern="1200"/>
        </a:p>
      </dsp:txBody>
      <dsp:txXfrm>
        <a:off x="870589" y="543115"/>
        <a:ext cx="2595368" cy="3439731"/>
      </dsp:txXfrm>
    </dsp:sp>
    <dsp:sp modelId="{05ADD7BB-2FF9-4CE7-A2CF-8D0C7A6F3A11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178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900" kern="1200" smtClean="0"/>
            <a:t>Geniş tanımlar olmaları</a:t>
          </a:r>
          <a:endParaRPr lang="tr-TR" sz="4900" kern="1200"/>
        </a:p>
      </dsp:txBody>
      <dsp:txXfrm>
        <a:off x="4763642" y="543115"/>
        <a:ext cx="2595368" cy="3439731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3222B8-8CCA-4AE7-8271-AC95A6622BFC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Substantif tanım örneği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E37551-BA1C-4675-9C13-7EBB7750437A}">
      <dsp:nvSpPr>
        <dsp:cNvPr id="0" name=""/>
        <dsp:cNvSpPr/>
      </dsp:nvSpPr>
      <dsp:spPr>
        <a:xfrm>
          <a:off x="0" y="970131"/>
          <a:ext cx="8229600" cy="25857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l" defTabSz="2889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500" kern="1200" smtClean="0"/>
            <a:t>«din kutsalın tecrübesidir» R. Otto</a:t>
          </a:r>
          <a:endParaRPr lang="tr-TR" sz="6500" kern="1200"/>
        </a:p>
      </dsp:txBody>
      <dsp:txXfrm>
        <a:off x="126223" y="1096354"/>
        <a:ext cx="7977154" cy="233325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77AC5-D62A-45C5-8ED3-E4DBC8BE78CB}">
      <dsp:nvSpPr>
        <dsp:cNvPr id="0" name=""/>
        <dsp:cNvSpPr/>
      </dsp:nvSpPr>
      <dsp:spPr>
        <a:xfrm>
          <a:off x="3431678" y="143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İnanç boyutu</a:t>
          </a:r>
          <a:endParaRPr lang="tr-TR" sz="2200" kern="1200"/>
        </a:p>
      </dsp:txBody>
      <dsp:txXfrm>
        <a:off x="3631760" y="200225"/>
        <a:ext cx="966078" cy="966078"/>
      </dsp:txXfrm>
    </dsp:sp>
    <dsp:sp modelId="{5885F1F2-4CB5-4BC4-8DCB-5A6DC6317184}">
      <dsp:nvSpPr>
        <dsp:cNvPr id="0" name=""/>
        <dsp:cNvSpPr/>
      </dsp:nvSpPr>
      <dsp:spPr>
        <a:xfrm rot="2160000">
          <a:off x="4754947" y="1050053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4765376" y="1110177"/>
        <a:ext cx="254833" cy="276664"/>
      </dsp:txXfrm>
    </dsp:sp>
    <dsp:sp modelId="{7B0F089D-0C2A-4C64-BAB9-07D8DC7B1714}">
      <dsp:nvSpPr>
        <dsp:cNvPr id="0" name=""/>
        <dsp:cNvSpPr/>
      </dsp:nvSpPr>
      <dsp:spPr>
        <a:xfrm>
          <a:off x="5092691" y="1206939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Pratik boyutu</a:t>
          </a:r>
          <a:endParaRPr lang="tr-TR" sz="2200" kern="1200"/>
        </a:p>
      </dsp:txBody>
      <dsp:txXfrm>
        <a:off x="5292773" y="1407021"/>
        <a:ext cx="966078" cy="966078"/>
      </dsp:txXfrm>
    </dsp:sp>
    <dsp:sp modelId="{1E976A68-DDDF-48D2-BE16-013BF5CF3463}">
      <dsp:nvSpPr>
        <dsp:cNvPr id="0" name=""/>
        <dsp:cNvSpPr/>
      </dsp:nvSpPr>
      <dsp:spPr>
        <a:xfrm rot="6480000">
          <a:off x="5279747" y="2626027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0800000">
        <a:off x="5351228" y="2666314"/>
        <a:ext cx="254833" cy="276664"/>
      </dsp:txXfrm>
    </dsp:sp>
    <dsp:sp modelId="{64A996D9-FAA5-4AB9-BF42-ADD7A5A145BC}">
      <dsp:nvSpPr>
        <dsp:cNvPr id="0" name=""/>
        <dsp:cNvSpPr/>
      </dsp:nvSpPr>
      <dsp:spPr>
        <a:xfrm>
          <a:off x="4458241" y="3159577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Tecrübe boyutu</a:t>
          </a:r>
          <a:endParaRPr lang="tr-TR" sz="2200" kern="1200"/>
        </a:p>
      </dsp:txBody>
      <dsp:txXfrm>
        <a:off x="4658323" y="3359659"/>
        <a:ext cx="966078" cy="966078"/>
      </dsp:txXfrm>
    </dsp:sp>
    <dsp:sp modelId="{2B2FDEA9-4959-441A-80DD-088AA80EF248}">
      <dsp:nvSpPr>
        <dsp:cNvPr id="0" name=""/>
        <dsp:cNvSpPr/>
      </dsp:nvSpPr>
      <dsp:spPr>
        <a:xfrm rot="10800000">
          <a:off x="3943079" y="361214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0800000">
        <a:off x="4052293" y="3704366"/>
        <a:ext cx="254833" cy="276664"/>
      </dsp:txXfrm>
    </dsp:sp>
    <dsp:sp modelId="{7A0A1244-9555-4F81-AAD4-8AB43D6F35FD}">
      <dsp:nvSpPr>
        <dsp:cNvPr id="0" name=""/>
        <dsp:cNvSpPr/>
      </dsp:nvSpPr>
      <dsp:spPr>
        <a:xfrm>
          <a:off x="2405116" y="3159577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Bilgi boyutu</a:t>
          </a:r>
          <a:endParaRPr lang="tr-TR" sz="2200" kern="1200"/>
        </a:p>
      </dsp:txBody>
      <dsp:txXfrm>
        <a:off x="2605198" y="3359659"/>
        <a:ext cx="966078" cy="966078"/>
      </dsp:txXfrm>
    </dsp:sp>
    <dsp:sp modelId="{F61F41D3-780F-452C-B6AF-60B165B9EBA1}">
      <dsp:nvSpPr>
        <dsp:cNvPr id="0" name=""/>
        <dsp:cNvSpPr/>
      </dsp:nvSpPr>
      <dsp:spPr>
        <a:xfrm rot="15120000">
          <a:off x="2592172" y="264562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 rot="10800000">
        <a:off x="2663653" y="2789780"/>
        <a:ext cx="254833" cy="276664"/>
      </dsp:txXfrm>
    </dsp:sp>
    <dsp:sp modelId="{74938D34-B8A9-40F8-915A-A329C6930E9B}">
      <dsp:nvSpPr>
        <dsp:cNvPr id="0" name=""/>
        <dsp:cNvSpPr/>
      </dsp:nvSpPr>
      <dsp:spPr>
        <a:xfrm>
          <a:off x="1770665" y="1206939"/>
          <a:ext cx="1366242" cy="1366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200" kern="1200" smtClean="0"/>
            <a:t>Etkiler boyutu</a:t>
          </a:r>
          <a:endParaRPr lang="tr-TR" sz="2200" kern="1200"/>
        </a:p>
      </dsp:txBody>
      <dsp:txXfrm>
        <a:off x="1970747" y="1407021"/>
        <a:ext cx="966078" cy="966078"/>
      </dsp:txXfrm>
    </dsp:sp>
    <dsp:sp modelId="{C14A828B-CDF6-4A27-9C95-06C236220EB6}">
      <dsp:nvSpPr>
        <dsp:cNvPr id="0" name=""/>
        <dsp:cNvSpPr/>
      </dsp:nvSpPr>
      <dsp:spPr>
        <a:xfrm rot="19440000">
          <a:off x="3093934" y="1062165"/>
          <a:ext cx="364047" cy="4611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1800" kern="1200"/>
        </a:p>
      </dsp:txBody>
      <dsp:txXfrm>
        <a:off x="3104363" y="1186483"/>
        <a:ext cx="254833" cy="27666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80069B-95FD-49D9-9D75-BF0A0596EC7B}">
      <dsp:nvSpPr>
        <dsp:cNvPr id="0" name=""/>
        <dsp:cNvSpPr/>
      </dsp:nvSpPr>
      <dsp:spPr>
        <a:xfrm>
          <a:off x="3131306" y="1390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Dinin teorik anlatımı </a:t>
          </a:r>
          <a:endParaRPr lang="tr-TR" sz="2600" kern="1200"/>
        </a:p>
      </dsp:txBody>
      <dsp:txXfrm>
        <a:off x="3419364" y="289448"/>
        <a:ext cx="1390870" cy="1390870"/>
      </dsp:txXfrm>
    </dsp:sp>
    <dsp:sp modelId="{F6BA2CDF-4505-408F-A1B7-1DB1C643BEE0}">
      <dsp:nvSpPr>
        <dsp:cNvPr id="0" name=""/>
        <dsp:cNvSpPr/>
      </dsp:nvSpPr>
      <dsp:spPr>
        <a:xfrm rot="3600000">
          <a:off x="4584392" y="1918261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>
        <a:off x="4623532" y="1983241"/>
        <a:ext cx="365306" cy="398314"/>
      </dsp:txXfrm>
    </dsp:sp>
    <dsp:sp modelId="{B5142234-23EA-4B6D-A892-F5874ABED8D7}">
      <dsp:nvSpPr>
        <dsp:cNvPr id="0" name=""/>
        <dsp:cNvSpPr/>
      </dsp:nvSpPr>
      <dsp:spPr>
        <a:xfrm>
          <a:off x="460712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Dinin pratik anlatımı</a:t>
          </a:r>
          <a:endParaRPr lang="tr-TR" sz="2600" kern="1200"/>
        </a:p>
      </dsp:txBody>
      <dsp:txXfrm>
        <a:off x="4895184" y="2845643"/>
        <a:ext cx="1390870" cy="1390870"/>
      </dsp:txXfrm>
    </dsp:sp>
    <dsp:sp modelId="{634C0685-1142-48C5-86F3-6D06B23F4CC2}">
      <dsp:nvSpPr>
        <dsp:cNvPr id="0" name=""/>
        <dsp:cNvSpPr/>
      </dsp:nvSpPr>
      <dsp:spPr>
        <a:xfrm rot="10800000">
          <a:off x="3868636" y="3209150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 rot="10800000">
        <a:off x="4025196" y="3341922"/>
        <a:ext cx="365306" cy="398314"/>
      </dsp:txXfrm>
    </dsp:sp>
    <dsp:sp modelId="{5BD11212-6B51-44B3-ACE3-79FE15550854}">
      <dsp:nvSpPr>
        <dsp:cNvPr id="0" name=""/>
        <dsp:cNvSpPr/>
      </dsp:nvSpPr>
      <dsp:spPr>
        <a:xfrm>
          <a:off x="1655486" y="2557585"/>
          <a:ext cx="1966986" cy="19669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600" kern="1200" smtClean="0"/>
            <a:t>Dinin sosyolojik anlatımı</a:t>
          </a:r>
          <a:endParaRPr lang="tr-TR" sz="2600" kern="1200"/>
        </a:p>
      </dsp:txBody>
      <dsp:txXfrm>
        <a:off x="1943544" y="2845643"/>
        <a:ext cx="1390870" cy="1390870"/>
      </dsp:txXfrm>
    </dsp:sp>
    <dsp:sp modelId="{B338E7AD-8E0F-4CAF-B54F-D407B3BD4B7E}">
      <dsp:nvSpPr>
        <dsp:cNvPr id="0" name=""/>
        <dsp:cNvSpPr/>
      </dsp:nvSpPr>
      <dsp:spPr>
        <a:xfrm rot="18000000">
          <a:off x="3108571" y="1943843"/>
          <a:ext cx="521866" cy="66385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tr-TR" sz="2100" kern="1200"/>
        </a:p>
      </dsp:txBody>
      <dsp:txXfrm>
        <a:off x="3147711" y="2144407"/>
        <a:ext cx="365306" cy="3983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AD9E31-33E0-4090-BA99-77AD696D3BA1}">
      <dsp:nvSpPr>
        <dsp:cNvPr id="0" name=""/>
        <dsp:cNvSpPr/>
      </dsp:nvSpPr>
      <dsp:spPr>
        <a:xfrm>
          <a:off x="1448227" y="213"/>
          <a:ext cx="3504344" cy="17521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2667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6000" kern="1200" smtClean="0"/>
            <a:t>İhsan Toker</a:t>
          </a:r>
          <a:endParaRPr lang="tr-TR" sz="6000" kern="1200"/>
        </a:p>
      </dsp:txBody>
      <dsp:txXfrm>
        <a:off x="1448227" y="213"/>
        <a:ext cx="3504344" cy="17521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2FA0E-2994-42B2-B906-534E75F75FDF}">
      <dsp:nvSpPr>
        <dsp:cNvPr id="0" name=""/>
        <dsp:cNvSpPr/>
      </dsp:nvSpPr>
      <dsp:spPr>
        <a:xfrm>
          <a:off x="0" y="100821"/>
          <a:ext cx="8229600" cy="4324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l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200" kern="1200" smtClean="0"/>
            <a:t>Sosyolojik açıdan din  herhangi bir dinsel öğreti, teolojik görüş, cemaatsel yaklaşımların ötesinde toplumsal belirtileri içerisinde sosyal bilimci için tecrübi düzeyde incelenebilir  konularla sınırlıdır.</a:t>
          </a:r>
          <a:endParaRPr lang="tr-TR" sz="4200" kern="1200"/>
        </a:p>
      </dsp:txBody>
      <dsp:txXfrm>
        <a:off x="211096" y="311917"/>
        <a:ext cx="7807408" cy="39021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03A251-BC7B-4EFE-B6D7-4981670BD0DF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smtClean="0"/>
            <a:t>Subjektif yön </a:t>
          </a:r>
          <a:endParaRPr lang="tr-TR" sz="5700" kern="1200"/>
        </a:p>
      </dsp:txBody>
      <dsp:txXfrm>
        <a:off x="870589" y="543115"/>
        <a:ext cx="2595368" cy="3439731"/>
      </dsp:txXfrm>
    </dsp:sp>
    <dsp:sp modelId="{BB882D0A-ED5A-417A-8089-F0D2DA4AB30A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533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700" kern="1200" smtClean="0"/>
            <a:t>objektif yön</a:t>
          </a:r>
          <a:endParaRPr lang="tr-TR" sz="5700" kern="1200"/>
        </a:p>
      </dsp:txBody>
      <dsp:txXfrm>
        <a:off x="4763642" y="543115"/>
        <a:ext cx="2595368" cy="343973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027073-4763-475B-A71A-BECCE12FC55C}">
      <dsp:nvSpPr>
        <dsp:cNvPr id="0" name=""/>
        <dsp:cNvSpPr/>
      </dsp:nvSpPr>
      <dsp:spPr>
        <a:xfrm>
          <a:off x="2633471" y="0"/>
          <a:ext cx="2962656" cy="1143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55245" rIns="110490" bIns="55245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900" kern="1200" smtClean="0"/>
            <a:t>Sosyolojik açıdan din tanımları</a:t>
          </a:r>
          <a:endParaRPr lang="tr-TR" sz="2900" kern="1200"/>
        </a:p>
      </dsp:txBody>
      <dsp:txXfrm>
        <a:off x="2689268" y="55797"/>
        <a:ext cx="2851062" cy="103140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305C16-8A03-447D-B1C0-7CBA54415360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Substantif/özsel din tanımları</a:t>
          </a:r>
          <a:endParaRPr lang="tr-TR" sz="3100" kern="1200"/>
        </a:p>
      </dsp:txBody>
      <dsp:txXfrm>
        <a:off x="870589" y="543115"/>
        <a:ext cx="2595368" cy="3439731"/>
      </dsp:txXfrm>
    </dsp:sp>
    <dsp:sp modelId="{6C6C81D7-8998-4A78-B592-C79C3B99090D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100" kern="1200" smtClean="0"/>
            <a:t>İşlevsel din tanımları</a:t>
          </a:r>
          <a:endParaRPr lang="tr-TR" sz="3100" kern="1200"/>
        </a:p>
      </dsp:txBody>
      <dsp:txXfrm>
        <a:off x="4763642" y="543115"/>
        <a:ext cx="2595368" cy="34397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48D008-2B80-46CB-8BEC-4A64FE32C80D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Substantif tanımların özellikleri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6B4F3F-F3EA-4601-A615-6EF187F0497B}">
      <dsp:nvSpPr>
        <dsp:cNvPr id="0" name=""/>
        <dsp:cNvSpPr/>
      </dsp:nvSpPr>
      <dsp:spPr>
        <a:xfrm>
          <a:off x="242023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smtClean="0"/>
            <a:t>Dar tanımlar olmaları</a:t>
          </a:r>
          <a:endParaRPr lang="tr-TR" sz="5300" kern="1200"/>
        </a:p>
      </dsp:txBody>
      <dsp:txXfrm>
        <a:off x="870589" y="543115"/>
        <a:ext cx="2595368" cy="3439731"/>
      </dsp:txXfrm>
    </dsp:sp>
    <dsp:sp modelId="{BE9A5902-092D-4D40-995C-9B555B06DFBF}">
      <dsp:nvSpPr>
        <dsp:cNvPr id="0" name=""/>
        <dsp:cNvSpPr/>
      </dsp:nvSpPr>
      <dsp:spPr>
        <a:xfrm>
          <a:off x="3486234" y="12310"/>
          <a:ext cx="4501341" cy="4501341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2355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5300" kern="1200" smtClean="0"/>
            <a:t>Dinin ne olduğunu esas almaları</a:t>
          </a:r>
          <a:endParaRPr lang="tr-TR" sz="5300" kern="1200"/>
        </a:p>
      </dsp:txBody>
      <dsp:txXfrm>
        <a:off x="4763642" y="543115"/>
        <a:ext cx="2595368" cy="343973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4E0D62-F834-489A-94E1-16751E7ABE71}">
      <dsp:nvSpPr>
        <dsp:cNvPr id="0" name=""/>
        <dsp:cNvSpPr/>
      </dsp:nvSpPr>
      <dsp:spPr>
        <a:xfrm>
          <a:off x="0" y="7852"/>
          <a:ext cx="8229600" cy="112729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l" defTabSz="2089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700" kern="1200" smtClean="0"/>
            <a:t>İşlevsel tanımların özellikleri</a:t>
          </a:r>
          <a:endParaRPr lang="tr-TR" sz="4700" kern="1200"/>
        </a:p>
      </dsp:txBody>
      <dsp:txXfrm>
        <a:off x="55030" y="62882"/>
        <a:ext cx="8119540" cy="10172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02.10.2019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0.xml"/><Relationship Id="rId3" Type="http://schemas.openxmlformats.org/officeDocument/2006/relationships/diagramLayout" Target="../diagrams/layout9.xml"/><Relationship Id="rId7" Type="http://schemas.openxmlformats.org/officeDocument/2006/relationships/diagramData" Target="../diagrams/data10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11" Type="http://schemas.microsoft.com/office/2007/relationships/diagramDrawing" Target="../diagrams/drawing10.xml"/><Relationship Id="rId5" Type="http://schemas.openxmlformats.org/officeDocument/2006/relationships/diagramColors" Target="../diagrams/colors9.xml"/><Relationship Id="rId10" Type="http://schemas.openxmlformats.org/officeDocument/2006/relationships/diagramColors" Target="../diagrams/colors10.xml"/><Relationship Id="rId4" Type="http://schemas.openxmlformats.org/officeDocument/2006/relationships/diagramQuickStyle" Target="../diagrams/quickStyle9.xml"/><Relationship Id="rId9" Type="http://schemas.openxmlformats.org/officeDocument/2006/relationships/diagramQuickStyle" Target="../diagrams/quickStyle1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Layout" Target="../diagrams/layout11.xml"/><Relationship Id="rId7" Type="http://schemas.openxmlformats.org/officeDocument/2006/relationships/diagramData" Target="../diagrams/data12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11" Type="http://schemas.microsoft.com/office/2007/relationships/diagramDrawing" Target="../diagrams/drawing12.xml"/><Relationship Id="rId5" Type="http://schemas.openxmlformats.org/officeDocument/2006/relationships/diagramColors" Target="../diagrams/colors11.xml"/><Relationship Id="rId10" Type="http://schemas.openxmlformats.org/officeDocument/2006/relationships/diagramColors" Target="../diagrams/colors12.xml"/><Relationship Id="rId4" Type="http://schemas.openxmlformats.org/officeDocument/2006/relationships/diagramQuickStyle" Target="../diagrams/quickStyle11.xml"/><Relationship Id="rId9" Type="http://schemas.openxmlformats.org/officeDocument/2006/relationships/diagramQuickStyle" Target="../diagrams/quickStyle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>
            <p:extLst>
              <p:ext uri="{D42A27DB-BD31-4B8C-83A1-F6EECF244321}">
                <p14:modId xmlns:p14="http://schemas.microsoft.com/office/powerpoint/2010/main" val="2140915819"/>
              </p:ext>
            </p:extLst>
          </p:nvPr>
        </p:nvGraphicFramePr>
        <p:xfrm>
          <a:off x="685800" y="2130425"/>
          <a:ext cx="7772400" cy="1470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243724893"/>
              </p:ext>
            </p:extLst>
          </p:nvPr>
        </p:nvGraphicFramePr>
        <p:xfrm>
          <a:off x="1371600" y="3886200"/>
          <a:ext cx="6400800" cy="175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40307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86048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422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Dinin iki yönü bulunur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162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4437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5133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58327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10924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5955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785943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07642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yagram 4"/>
          <p:cNvGraphicFramePr/>
          <p:nvPr/>
        </p:nvGraphicFramePr>
        <p:xfrm>
          <a:off x="457200" y="274638"/>
          <a:ext cx="82296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46338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091440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Dinin boyutları (</a:t>
            </a:r>
            <a:r>
              <a:rPr lang="tr-TR" dirty="0" err="1" smtClean="0"/>
              <a:t>Glock</a:t>
            </a:r>
            <a:r>
              <a:rPr lang="tr-TR" dirty="0" smtClean="0"/>
              <a:t> ve </a:t>
            </a:r>
            <a:r>
              <a:rPr lang="tr-TR" dirty="0" err="1" smtClean="0"/>
              <a:t>Stark</a:t>
            </a:r>
            <a:r>
              <a:rPr lang="tr-TR" dirty="0" smtClean="0"/>
              <a:t>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081579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268399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Dinin boyutları (J. </a:t>
            </a:r>
            <a:r>
              <a:rPr lang="tr-TR" dirty="0" err="1" smtClean="0"/>
              <a:t>Wach</a:t>
            </a:r>
            <a:r>
              <a:rPr lang="tr-TR" dirty="0" smtClean="0"/>
              <a:t>)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68481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6859591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117</Words>
  <Application>Microsoft Office PowerPoint</Application>
  <PresentationFormat>Ekran Gösterisi (4:3)</PresentationFormat>
  <Paragraphs>27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PowerPoint Sunusu</vt:lpstr>
      <vt:lpstr>PowerPoint Sunusu</vt:lpstr>
      <vt:lpstr>Dinin iki yönü bulunur </vt:lpstr>
      <vt:lpstr>PowerPoint Sunusu</vt:lpstr>
      <vt:lpstr>PowerPoint Sunusu</vt:lpstr>
      <vt:lpstr>PowerPoint Sunusu</vt:lpstr>
      <vt:lpstr>PowerPoint Sunusu</vt:lpstr>
      <vt:lpstr>Dinin boyutları (Glock ve Stark)</vt:lpstr>
      <vt:lpstr>Dinin boyutları (J. Wach)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Pc</dc:creator>
  <cp:lastModifiedBy>Pc</cp:lastModifiedBy>
  <cp:revision>2</cp:revision>
  <dcterms:created xsi:type="dcterms:W3CDTF">2019-10-02T19:14:27Z</dcterms:created>
  <dcterms:modified xsi:type="dcterms:W3CDTF">2019-10-02T19:30:05Z</dcterms:modified>
</cp:coreProperties>
</file>