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59" r:id="rId4"/>
    <p:sldId id="262" r:id="rId5"/>
    <p:sldId id="263" r:id="rId6"/>
    <p:sldId id="265" r:id="rId7"/>
    <p:sldId id="268" r:id="rId8"/>
    <p:sldId id="256" r:id="rId9"/>
    <p:sldId id="257" r:id="rId10"/>
    <p:sldId id="266" r:id="rId11"/>
    <p:sldId id="269" r:id="rId12"/>
    <p:sldId id="258" r:id="rId13"/>
    <p:sldId id="260" r:id="rId14"/>
    <p:sldId id="26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75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7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41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52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23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80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88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35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92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00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14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4">
              <a:lumMod val="40000"/>
              <a:lumOff val="60000"/>
            </a:schemeClr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5C4B-047F-45C3-A076-F801370D3A28}" type="datetimeFigureOut">
              <a:rPr lang="tr-TR" smtClean="0"/>
              <a:t>08.09.2018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5FA2-C2D5-43AB-8739-0F9ECE344C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5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3100" y="144380"/>
            <a:ext cx="10426699" cy="516422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Sıfat yapmak için isimlerin sonuna getirilen (-</a:t>
            </a:r>
            <a:r>
              <a:rPr lang="tr-T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lı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lu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ve -</a:t>
            </a:r>
            <a:r>
              <a:rPr lang="tr-T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lü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ekleri (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لى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yazılır.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80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2100" y="958516"/>
            <a:ext cx="9580960" cy="4959684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Bu ekin olumsuzu, (-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sız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siz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suz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ve -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süz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gelir ve (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سز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yazılır.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363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76300" y="558800"/>
            <a:ext cx="10477500" cy="6108700"/>
          </a:xfrm>
        </p:spPr>
        <p:txBody>
          <a:bodyPr numCol="3">
            <a:noAutofit/>
          </a:bodyPr>
          <a:lstStyle/>
          <a:p>
            <a:pPr indent="449580" algn="just"/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بوداقسز</a:t>
            </a:r>
            <a:r>
              <a:rPr lang="tr-T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budak-sız</a:t>
            </a: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باباسز</a:t>
            </a:r>
            <a:endParaRPr lang="tr-TR" sz="40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baba-sız</a:t>
            </a:r>
            <a:endParaRPr lang="tr-TR" sz="4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قا</a:t>
            </a:r>
            <a:r>
              <a:rPr lang="fa-I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پيسز</a:t>
            </a:r>
            <a:endParaRPr lang="tr-TR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kapı-sız</a:t>
            </a:r>
            <a:endParaRPr lang="tr-TR" sz="4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اوسز</a:t>
            </a:r>
            <a:r>
              <a:rPr lang="tr-T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ev-siz</a:t>
            </a:r>
          </a:p>
          <a:p>
            <a:pPr indent="449580" algn="just"/>
            <a:endParaRPr lang="tr-TR" sz="4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يرسز</a:t>
            </a:r>
            <a:r>
              <a:rPr lang="tr-T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yer-siz</a:t>
            </a:r>
            <a:endParaRPr lang="tr-TR" sz="4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دفترسز</a:t>
            </a:r>
            <a:endParaRPr lang="tr-TR" sz="40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defter-siz</a:t>
            </a: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اوقولسز</a:t>
            </a:r>
            <a:r>
              <a:rPr lang="tr-T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tr-TR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okul-</a:t>
            </a:r>
            <a:r>
              <a:rPr lang="tr-TR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suz</a:t>
            </a:r>
            <a:endParaRPr lang="tr-TR" sz="4000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قورقوسز</a:t>
            </a:r>
            <a:endParaRPr lang="tr-TR" sz="40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korku-</a:t>
            </a:r>
            <a:r>
              <a:rPr lang="tr-TR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suz</a:t>
            </a: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endParaRPr lang="tr-TR" sz="4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اويقوسز</a:t>
            </a:r>
            <a:r>
              <a:rPr lang="tr-T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uyku-</a:t>
            </a:r>
            <a:r>
              <a:rPr lang="tr-TR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suz</a:t>
            </a: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fa-I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گو</a:t>
            </a:r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زلكسز</a:t>
            </a:r>
            <a:endParaRPr lang="tr-TR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gözlük-süz</a:t>
            </a: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يوزسز</a:t>
            </a:r>
            <a:endParaRPr lang="tr-TR" sz="40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yüz-süz</a:t>
            </a: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اوتوسز</a:t>
            </a:r>
            <a:r>
              <a:rPr lang="tr-T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ütü-süz</a:t>
            </a:r>
            <a:endParaRPr lang="tr-TR" sz="40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0" algn="just">
              <a:buNone/>
            </a:pP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tr-T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3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00" y="0"/>
            <a:ext cx="9261310" cy="6858000"/>
          </a:xfrm>
        </p:spPr>
      </p:pic>
    </p:spTree>
    <p:extLst>
      <p:ext uri="{BB962C8B-B14F-4D97-AF65-F5344CB8AC3E}">
        <p14:creationId xmlns:p14="http://schemas.microsoft.com/office/powerpoint/2010/main" val="104555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45" y="0"/>
            <a:ext cx="9261310" cy="6858000"/>
          </a:xfrm>
        </p:spPr>
      </p:pic>
    </p:spTree>
    <p:extLst>
      <p:ext uri="{BB962C8B-B14F-4D97-AF65-F5344CB8AC3E}">
        <p14:creationId xmlns:p14="http://schemas.microsoft.com/office/powerpoint/2010/main" val="347320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99" y="0"/>
            <a:ext cx="9261310" cy="6858000"/>
          </a:xfrm>
        </p:spPr>
      </p:pic>
    </p:spTree>
    <p:extLst>
      <p:ext uri="{BB962C8B-B14F-4D97-AF65-F5344CB8AC3E}">
        <p14:creationId xmlns:p14="http://schemas.microsoft.com/office/powerpoint/2010/main" val="47956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84200" y="609600"/>
            <a:ext cx="10769600" cy="5567363"/>
          </a:xfrm>
        </p:spPr>
        <p:txBody>
          <a:bodyPr numCol="3">
            <a:normAutofit/>
          </a:bodyPr>
          <a:lstStyle/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آزيلى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azı-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lı</a:t>
            </a:r>
            <a:endParaRPr lang="tr-TR" sz="3600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داللى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dal-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lı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بوداقلى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budak-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lı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fa-I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</a:t>
            </a: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يزلى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giz-li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اولى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ev-li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دن</a:t>
            </a:r>
            <a:r>
              <a:rPr lang="fa-I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</a:t>
            </a: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ـﻪلى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denge-li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خويلى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huy-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lu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صويلى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soy-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lu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قورقولى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korku-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lu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fa-I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</a:t>
            </a: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وزلى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göz-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lü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سوزلى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söz-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lü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algn="just">
              <a:tabLst>
                <a:tab pos="685800" algn="l"/>
              </a:tabLst>
            </a:pP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اوتولى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tabLst>
                <a:tab pos="685800" algn="l"/>
              </a:tabLst>
            </a:pPr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ütü-</a:t>
            </a:r>
            <a:r>
              <a:rPr lang="tr-TR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lü</a:t>
            </a:r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942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2" y="0"/>
            <a:ext cx="9261310" cy="6858000"/>
          </a:xfrm>
        </p:spPr>
      </p:pic>
    </p:spTree>
    <p:extLst>
      <p:ext uri="{BB962C8B-B14F-4D97-AF65-F5344CB8AC3E}">
        <p14:creationId xmlns:p14="http://schemas.microsoft.com/office/powerpoint/2010/main" val="29386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2" y="0"/>
            <a:ext cx="9261310" cy="6858000"/>
          </a:xfrm>
        </p:spPr>
      </p:pic>
    </p:spTree>
    <p:extLst>
      <p:ext uri="{BB962C8B-B14F-4D97-AF65-F5344CB8AC3E}">
        <p14:creationId xmlns:p14="http://schemas.microsoft.com/office/powerpoint/2010/main" val="18292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2" y="0"/>
            <a:ext cx="9261310" cy="6858000"/>
          </a:xfrm>
        </p:spPr>
      </p:pic>
    </p:spTree>
    <p:extLst>
      <p:ext uri="{BB962C8B-B14F-4D97-AF65-F5344CB8AC3E}">
        <p14:creationId xmlns:p14="http://schemas.microsoft.com/office/powerpoint/2010/main" val="167803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100" y="224593"/>
            <a:ext cx="11328400" cy="5426907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esmî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yazı ve mektupların başındaki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hitaplarda ise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bu ekin (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yazıldığı ve bu yazılışa paralel olarak (-</a:t>
            </a:r>
            <a:r>
              <a:rPr lang="tr-T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lu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ve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lang="tr-TR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lü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okunduğu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görülmektedir.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650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143000" y="1066800"/>
            <a:ext cx="10401300" cy="5364163"/>
          </a:xfrm>
        </p:spPr>
        <p:txBody>
          <a:bodyPr numCol="2">
            <a:normAutofit/>
          </a:bodyPr>
          <a:lstStyle/>
          <a:p>
            <a:pPr indent="449580" algn="just"/>
            <a:r>
              <a:rPr lang="tr-TR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سعادتلو</a:t>
            </a:r>
            <a:endParaRPr lang="tr-TR" sz="4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sa‘âdet-lü</a:t>
            </a:r>
            <a:endParaRPr lang="tr-TR" sz="4400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ar-S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عزتلو</a:t>
            </a:r>
            <a:endParaRPr lang="tr-TR" sz="4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‘</a:t>
            </a:r>
            <a:r>
              <a:rPr lang="tr-TR" sz="4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izzet-</a:t>
            </a:r>
            <a:r>
              <a:rPr lang="tr-TR" sz="4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lü</a:t>
            </a:r>
            <a:endParaRPr lang="tr-TR" sz="4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ar-S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عطوفتلو</a:t>
            </a:r>
            <a:endParaRPr lang="tr-TR" sz="4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‘</a:t>
            </a:r>
            <a:r>
              <a:rPr lang="tr-TR" sz="4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atûfet-lü</a:t>
            </a:r>
            <a:r>
              <a:rPr lang="tr-TR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0" algn="just">
              <a:buNone/>
            </a:pPr>
            <a:endParaRPr lang="tr-TR" sz="4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ar-S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محبتلو</a:t>
            </a:r>
            <a:r>
              <a:rPr lang="tr-TR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pPr indent="449580" algn="just"/>
            <a:r>
              <a:rPr lang="tr-TR" sz="4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muhabbet-</a:t>
            </a:r>
            <a:r>
              <a:rPr lang="tr-TR" sz="4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lü</a:t>
            </a:r>
            <a:endParaRPr lang="tr-TR" sz="4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ar-SA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فضيلتلو</a:t>
            </a:r>
            <a:endParaRPr lang="tr-TR" sz="4400" b="1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r>
              <a:rPr lang="tr-TR" sz="4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fazîlet-lü</a:t>
            </a:r>
            <a:endParaRPr lang="tr-TR" sz="4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49580" algn="just"/>
            <a:endParaRPr lang="tr-T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73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0" y="0"/>
            <a:ext cx="9261310" cy="6858000"/>
          </a:xfrm>
        </p:spPr>
      </p:pic>
    </p:spTree>
    <p:extLst>
      <p:ext uri="{BB962C8B-B14F-4D97-AF65-F5344CB8AC3E}">
        <p14:creationId xmlns:p14="http://schemas.microsoft.com/office/powerpoint/2010/main" val="271177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25" y="0"/>
            <a:ext cx="9261310" cy="6858000"/>
          </a:xfrm>
        </p:spPr>
      </p:pic>
    </p:spTree>
    <p:extLst>
      <p:ext uri="{BB962C8B-B14F-4D97-AF65-F5344CB8AC3E}">
        <p14:creationId xmlns:p14="http://schemas.microsoft.com/office/powerpoint/2010/main" val="68907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157</Words>
  <Application>Microsoft Office PowerPoint</Application>
  <PresentationFormat>Geniş ekran</PresentationFormat>
  <Paragraphs>65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Traditional Arabic</vt:lpstr>
      <vt:lpstr>Office Teması</vt:lpstr>
      <vt:lpstr> Sıfat yapmak için isimlerin sonuna getirilen (-lı, -li, -lu ve -lü) ekleri (لى) şeklinde yazılır. </vt:lpstr>
      <vt:lpstr>PowerPoint Sunusu</vt:lpstr>
      <vt:lpstr>PowerPoint Sunusu</vt:lpstr>
      <vt:lpstr>PowerPoint Sunusu</vt:lpstr>
      <vt:lpstr>PowerPoint Sunusu</vt:lpstr>
      <vt:lpstr>Resmî yazı ve mektupların başındaki hitaplarda ise bu ekin (لو) şeklinde yazıldığı ve bu yazılışa paralel olarak (-lu ve -lü) şeklinde okunduğu görülmektedir.</vt:lpstr>
      <vt:lpstr>PowerPoint Sunusu</vt:lpstr>
      <vt:lpstr>PowerPoint Sunusu</vt:lpstr>
      <vt:lpstr>PowerPoint Sunusu</vt:lpstr>
      <vt:lpstr>Bu ekin olumsuzu, (-sız, -siz, -suz ve -süz) şeklinde gelir ve (سز) şeklinde yazılır.</vt:lpstr>
      <vt:lpstr>PowerPoint Sunusu</vt:lpstr>
      <vt:lpstr>PowerPoint Sunusu</vt:lpstr>
      <vt:lpstr>PowerPoint Sunusu</vt:lpstr>
      <vt:lpstr>PowerPoint Sunusu</vt:lpstr>
    </vt:vector>
  </TitlesOfParts>
  <Company>MoTuN 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aaaaa</dc:creator>
  <cp:lastModifiedBy>aaaaa</cp:lastModifiedBy>
  <cp:revision>5</cp:revision>
  <dcterms:created xsi:type="dcterms:W3CDTF">2018-09-08T08:51:56Z</dcterms:created>
  <dcterms:modified xsi:type="dcterms:W3CDTF">2018-09-08T18:15:16Z</dcterms:modified>
</cp:coreProperties>
</file>