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25" d="100"/>
          <a:sy n="25" d="100"/>
        </p:scale>
        <p:origin x="-279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9845E274-7934-A647-909A-C0A6C29FB6C4}"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57699-A517-0743-B797-A8D02D7427B3}" type="slidenum">
              <a:rPr lang="en-US" smtClean="0"/>
              <a:t>‹#›</a:t>
            </a:fld>
            <a:endParaRPr lang="en-US"/>
          </a:p>
        </p:txBody>
      </p:sp>
    </p:spTree>
    <p:extLst>
      <p:ext uri="{BB962C8B-B14F-4D97-AF65-F5344CB8AC3E}">
        <p14:creationId xmlns:p14="http://schemas.microsoft.com/office/powerpoint/2010/main" val="1005445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845E274-7934-A647-909A-C0A6C29FB6C4}"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57699-A517-0743-B797-A8D02D7427B3}" type="slidenum">
              <a:rPr lang="en-US" smtClean="0"/>
              <a:t>‹#›</a:t>
            </a:fld>
            <a:endParaRPr lang="en-US"/>
          </a:p>
        </p:txBody>
      </p:sp>
    </p:spTree>
    <p:extLst>
      <p:ext uri="{BB962C8B-B14F-4D97-AF65-F5344CB8AC3E}">
        <p14:creationId xmlns:p14="http://schemas.microsoft.com/office/powerpoint/2010/main" val="3030887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845E274-7934-A647-909A-C0A6C29FB6C4}"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57699-A517-0743-B797-A8D02D7427B3}" type="slidenum">
              <a:rPr lang="en-US" smtClean="0"/>
              <a:t>‹#›</a:t>
            </a:fld>
            <a:endParaRPr lang="en-US"/>
          </a:p>
        </p:txBody>
      </p:sp>
    </p:spTree>
    <p:extLst>
      <p:ext uri="{BB962C8B-B14F-4D97-AF65-F5344CB8AC3E}">
        <p14:creationId xmlns:p14="http://schemas.microsoft.com/office/powerpoint/2010/main" val="4098139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845E274-7934-A647-909A-C0A6C29FB6C4}"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57699-A517-0743-B797-A8D02D7427B3}" type="slidenum">
              <a:rPr lang="en-US" smtClean="0"/>
              <a:t>‹#›</a:t>
            </a:fld>
            <a:endParaRPr lang="en-US"/>
          </a:p>
        </p:txBody>
      </p:sp>
    </p:spTree>
    <p:extLst>
      <p:ext uri="{BB962C8B-B14F-4D97-AF65-F5344CB8AC3E}">
        <p14:creationId xmlns:p14="http://schemas.microsoft.com/office/powerpoint/2010/main" val="2047280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9845E274-7934-A647-909A-C0A6C29FB6C4}"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57699-A517-0743-B797-A8D02D7427B3}" type="slidenum">
              <a:rPr lang="en-US" smtClean="0"/>
              <a:t>‹#›</a:t>
            </a:fld>
            <a:endParaRPr lang="en-US"/>
          </a:p>
        </p:txBody>
      </p:sp>
    </p:spTree>
    <p:extLst>
      <p:ext uri="{BB962C8B-B14F-4D97-AF65-F5344CB8AC3E}">
        <p14:creationId xmlns:p14="http://schemas.microsoft.com/office/powerpoint/2010/main" val="353106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9845E274-7934-A647-909A-C0A6C29FB6C4}"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B57699-A517-0743-B797-A8D02D7427B3}" type="slidenum">
              <a:rPr lang="en-US" smtClean="0"/>
              <a:t>‹#›</a:t>
            </a:fld>
            <a:endParaRPr lang="en-US"/>
          </a:p>
        </p:txBody>
      </p:sp>
    </p:spTree>
    <p:extLst>
      <p:ext uri="{BB962C8B-B14F-4D97-AF65-F5344CB8AC3E}">
        <p14:creationId xmlns:p14="http://schemas.microsoft.com/office/powerpoint/2010/main" val="3406978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9845E274-7934-A647-909A-C0A6C29FB6C4}" type="datetimeFigureOut">
              <a:rPr lang="en-US" smtClean="0"/>
              <a:t>16/11/17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B57699-A517-0743-B797-A8D02D7427B3}" type="slidenum">
              <a:rPr lang="en-US" smtClean="0"/>
              <a:t>‹#›</a:t>
            </a:fld>
            <a:endParaRPr lang="en-US"/>
          </a:p>
        </p:txBody>
      </p:sp>
    </p:spTree>
    <p:extLst>
      <p:ext uri="{BB962C8B-B14F-4D97-AF65-F5344CB8AC3E}">
        <p14:creationId xmlns:p14="http://schemas.microsoft.com/office/powerpoint/2010/main" val="3441791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9845E274-7934-A647-909A-C0A6C29FB6C4}" type="datetimeFigureOut">
              <a:rPr lang="en-US" smtClean="0"/>
              <a:t>16/11/17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B57699-A517-0743-B797-A8D02D7427B3}" type="slidenum">
              <a:rPr lang="en-US" smtClean="0"/>
              <a:t>‹#›</a:t>
            </a:fld>
            <a:endParaRPr lang="en-US"/>
          </a:p>
        </p:txBody>
      </p:sp>
    </p:spTree>
    <p:extLst>
      <p:ext uri="{BB962C8B-B14F-4D97-AF65-F5344CB8AC3E}">
        <p14:creationId xmlns:p14="http://schemas.microsoft.com/office/powerpoint/2010/main" val="3562516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45E274-7934-A647-909A-C0A6C29FB6C4}" type="datetimeFigureOut">
              <a:rPr lang="en-US" smtClean="0"/>
              <a:t>16/11/17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B57699-A517-0743-B797-A8D02D7427B3}" type="slidenum">
              <a:rPr lang="en-US" smtClean="0"/>
              <a:t>‹#›</a:t>
            </a:fld>
            <a:endParaRPr lang="en-US"/>
          </a:p>
        </p:txBody>
      </p:sp>
    </p:spTree>
    <p:extLst>
      <p:ext uri="{BB962C8B-B14F-4D97-AF65-F5344CB8AC3E}">
        <p14:creationId xmlns:p14="http://schemas.microsoft.com/office/powerpoint/2010/main" val="1862439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9845E274-7934-A647-909A-C0A6C29FB6C4}"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B57699-A517-0743-B797-A8D02D7427B3}" type="slidenum">
              <a:rPr lang="en-US" smtClean="0"/>
              <a:t>‹#›</a:t>
            </a:fld>
            <a:endParaRPr lang="en-US"/>
          </a:p>
        </p:txBody>
      </p:sp>
    </p:spTree>
    <p:extLst>
      <p:ext uri="{BB962C8B-B14F-4D97-AF65-F5344CB8AC3E}">
        <p14:creationId xmlns:p14="http://schemas.microsoft.com/office/powerpoint/2010/main" val="2291943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9845E274-7934-A647-909A-C0A6C29FB6C4}"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B57699-A517-0743-B797-A8D02D7427B3}" type="slidenum">
              <a:rPr lang="en-US" smtClean="0"/>
              <a:t>‹#›</a:t>
            </a:fld>
            <a:endParaRPr lang="en-US"/>
          </a:p>
        </p:txBody>
      </p:sp>
    </p:spTree>
    <p:extLst>
      <p:ext uri="{BB962C8B-B14F-4D97-AF65-F5344CB8AC3E}">
        <p14:creationId xmlns:p14="http://schemas.microsoft.com/office/powerpoint/2010/main" val="32149849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45E274-7934-A647-909A-C0A6C29FB6C4}" type="datetimeFigureOut">
              <a:rPr lang="en-US" smtClean="0"/>
              <a:t>16/11/17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B57699-A517-0743-B797-A8D02D7427B3}" type="slidenum">
              <a:rPr lang="en-US" smtClean="0"/>
              <a:t>‹#›</a:t>
            </a:fld>
            <a:endParaRPr lang="en-US"/>
          </a:p>
        </p:txBody>
      </p:sp>
    </p:spTree>
    <p:extLst>
      <p:ext uri="{BB962C8B-B14F-4D97-AF65-F5344CB8AC3E}">
        <p14:creationId xmlns:p14="http://schemas.microsoft.com/office/powerpoint/2010/main" val="2666002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88" y="357188"/>
            <a:ext cx="8329612" cy="1063625"/>
          </a:xfrm>
        </p:spPr>
        <p:txBody>
          <a:bodyPr/>
          <a:lstStyle/>
          <a:p>
            <a:pPr eaLnBrk="1" hangingPunct="1">
              <a:defRPr/>
            </a:pPr>
            <a:endParaRPr lang="tr-TR" dirty="0">
              <a:ea typeface="+mj-ea"/>
              <a:cs typeface="+mj-cs"/>
            </a:endParaRPr>
          </a:p>
        </p:txBody>
      </p:sp>
      <p:sp>
        <p:nvSpPr>
          <p:cNvPr id="3" name="Content Placeholder 2"/>
          <p:cNvSpPr>
            <a:spLocks noGrp="1"/>
          </p:cNvSpPr>
          <p:nvPr>
            <p:ph idx="1"/>
          </p:nvPr>
        </p:nvSpPr>
        <p:spPr>
          <a:xfrm>
            <a:off x="457200" y="285750"/>
            <a:ext cx="8229600" cy="5845175"/>
          </a:xfrm>
        </p:spPr>
        <p:txBody>
          <a:bodyPr/>
          <a:lstStyle/>
          <a:p>
            <a:pPr eaLnBrk="1" hangingPunct="1">
              <a:defRPr/>
            </a:pPr>
            <a:r>
              <a:rPr lang="en-US" sz="2400" b="1" i="1" dirty="0" err="1">
                <a:latin typeface="Tahoma" charset="0"/>
                <a:cs typeface="+mn-cs"/>
              </a:rPr>
              <a:t>ETiK</a:t>
            </a:r>
            <a:r>
              <a:rPr lang="en-US" sz="2400" b="1" i="1" dirty="0">
                <a:latin typeface="Tahoma" charset="0"/>
                <a:cs typeface="+mn-cs"/>
              </a:rPr>
              <a:t> </a:t>
            </a:r>
            <a:r>
              <a:rPr lang="en-US" sz="2400" b="1" i="1" dirty="0" err="1">
                <a:latin typeface="Tahoma" charset="0"/>
                <a:cs typeface="+mn-cs"/>
              </a:rPr>
              <a:t>ve</a:t>
            </a:r>
            <a:r>
              <a:rPr lang="en-US" sz="2400" b="1" i="1" dirty="0">
                <a:latin typeface="Tahoma" charset="0"/>
                <a:cs typeface="+mn-cs"/>
              </a:rPr>
              <a:t> BENZER </a:t>
            </a:r>
            <a:r>
              <a:rPr lang="en-US" sz="2400" b="1" i="1" dirty="0" err="1">
                <a:latin typeface="Tahoma" charset="0"/>
                <a:cs typeface="+mn-cs"/>
              </a:rPr>
              <a:t>KAVRAMlAR</a:t>
            </a:r>
            <a:r>
              <a:rPr lang="en-US" sz="2400" b="1" i="1" dirty="0">
                <a:latin typeface="Tahoma" charset="0"/>
                <a:cs typeface="+mn-cs"/>
              </a:rPr>
              <a:t> </a:t>
            </a:r>
            <a:endParaRPr lang="tr-TR" sz="2400" dirty="0">
              <a:latin typeface="Tahoma" charset="0"/>
              <a:cs typeface="+mn-cs"/>
            </a:endParaRPr>
          </a:p>
          <a:p>
            <a:pPr eaLnBrk="1" hangingPunct="1">
              <a:buFont typeface="Wingdings" charset="0"/>
              <a:buNone/>
              <a:defRPr/>
            </a:pPr>
            <a:endParaRPr lang="tr-TR" sz="2400" dirty="0">
              <a:latin typeface="Tahoma" charset="0"/>
              <a:cs typeface="+mn-cs"/>
            </a:endParaRPr>
          </a:p>
          <a:p>
            <a:pPr eaLnBrk="1" hangingPunct="1">
              <a:buFont typeface="Wingdings" charset="0"/>
              <a:buNone/>
              <a:defRPr/>
            </a:pPr>
            <a:endParaRPr lang="tr-TR" sz="2400" dirty="0">
              <a:latin typeface="Tahoma" charset="0"/>
              <a:cs typeface="+mn-cs"/>
            </a:endParaRPr>
          </a:p>
          <a:p>
            <a:pPr eaLnBrk="1" hangingPunct="1">
              <a:defRPr/>
            </a:pPr>
            <a:r>
              <a:rPr lang="en-US" sz="2400" b="1" dirty="0" err="1">
                <a:effectLst/>
                <a:latin typeface="Tahoma" charset="0"/>
                <a:cs typeface="+mn-cs"/>
              </a:rPr>
              <a:t>Bir</a:t>
            </a:r>
            <a:r>
              <a:rPr lang="en-US" sz="2400" b="1" dirty="0">
                <a:effectLst/>
                <a:latin typeface="Tahoma" charset="0"/>
                <a:cs typeface="+mn-cs"/>
              </a:rPr>
              <a:t> </a:t>
            </a:r>
            <a:r>
              <a:rPr lang="en-US" sz="2400" b="1" dirty="0" err="1">
                <a:effectLst/>
                <a:latin typeface="Tahoma" charset="0"/>
                <a:cs typeface="+mn-cs"/>
              </a:rPr>
              <a:t>felsefe</a:t>
            </a:r>
            <a:r>
              <a:rPr lang="en-US" sz="2400" b="1" dirty="0">
                <a:effectLst/>
                <a:latin typeface="Tahoma" charset="0"/>
                <a:cs typeface="+mn-cs"/>
              </a:rPr>
              <a:t> </a:t>
            </a:r>
            <a:r>
              <a:rPr lang="en-US" sz="2400" b="1" dirty="0" err="1">
                <a:effectLst/>
                <a:latin typeface="Tahoma" charset="0"/>
                <a:cs typeface="+mn-cs"/>
              </a:rPr>
              <a:t>disiplini</a:t>
            </a:r>
            <a:r>
              <a:rPr lang="en-US" sz="2400" b="1" dirty="0">
                <a:effectLst/>
                <a:latin typeface="Tahoma" charset="0"/>
                <a:cs typeface="+mn-cs"/>
              </a:rPr>
              <a:t> </a:t>
            </a:r>
            <a:r>
              <a:rPr lang="en-US" sz="2400" b="1" dirty="0" err="1">
                <a:effectLst/>
                <a:latin typeface="Tahoma" charset="0"/>
                <a:cs typeface="+mn-cs"/>
              </a:rPr>
              <a:t>olan</a:t>
            </a:r>
            <a:r>
              <a:rPr lang="en-US" sz="2400" b="1" dirty="0">
                <a:effectLst/>
                <a:latin typeface="Tahoma" charset="0"/>
                <a:cs typeface="+mn-cs"/>
              </a:rPr>
              <a:t> </a:t>
            </a:r>
            <a:r>
              <a:rPr lang="en-US" sz="2400" b="1" i="1" dirty="0" err="1">
                <a:effectLst/>
                <a:latin typeface="Tahoma" charset="0"/>
                <a:cs typeface="+mn-cs"/>
              </a:rPr>
              <a:t>etik</a:t>
            </a:r>
            <a:r>
              <a:rPr lang="en-US" sz="2400" b="1" i="1" dirty="0">
                <a:effectLst/>
                <a:latin typeface="Tahoma" charset="0"/>
                <a:cs typeface="+mn-cs"/>
              </a:rPr>
              <a:t>, </a:t>
            </a:r>
            <a:r>
              <a:rPr lang="en-US" sz="2400" b="1" dirty="0">
                <a:effectLst/>
                <a:latin typeface="Tahoma" charset="0"/>
                <a:cs typeface="+mn-cs"/>
              </a:rPr>
              <a:t>2500 y</a:t>
            </a:r>
            <a:r>
              <a:rPr lang="tr-TR" sz="2400" b="1" dirty="0">
                <a:effectLst/>
                <a:latin typeface="Tahoma" charset="0"/>
                <a:cs typeface="+mn-cs"/>
              </a:rPr>
              <a:t>ı</a:t>
            </a:r>
            <a:r>
              <a:rPr lang="en-US" sz="2400" b="1" dirty="0" err="1">
                <a:effectLst/>
                <a:latin typeface="Tahoma" charset="0"/>
                <a:cs typeface="+mn-cs"/>
              </a:rPr>
              <a:t>ll</a:t>
            </a:r>
            <a:r>
              <a:rPr lang="tr-TR" sz="2400" b="1" dirty="0">
                <a:effectLst/>
                <a:latin typeface="Tahoma" charset="0"/>
                <a:cs typeface="+mn-cs"/>
              </a:rPr>
              <a:t>ı</a:t>
            </a:r>
            <a:r>
              <a:rPr lang="en-US" sz="2400" b="1" dirty="0">
                <a:effectLst/>
                <a:latin typeface="Tahoma" charset="0"/>
                <a:cs typeface="+mn-cs"/>
              </a:rPr>
              <a:t>k </a:t>
            </a:r>
            <a:r>
              <a:rPr lang="en-US" sz="2400" b="1" dirty="0" err="1">
                <a:effectLst/>
                <a:latin typeface="Tahoma" charset="0"/>
                <a:cs typeface="+mn-cs"/>
              </a:rPr>
              <a:t>bir</a:t>
            </a:r>
            <a:r>
              <a:rPr lang="en-US" sz="2400" b="1" dirty="0">
                <a:effectLst/>
                <a:latin typeface="Tahoma" charset="0"/>
                <a:cs typeface="+mn-cs"/>
              </a:rPr>
              <a:t> </a:t>
            </a:r>
            <a:r>
              <a:rPr lang="en-US" sz="2400" b="1" dirty="0" err="1">
                <a:effectLst/>
                <a:latin typeface="Tahoma" charset="0"/>
                <a:cs typeface="+mn-cs"/>
              </a:rPr>
              <a:t>geçmi</a:t>
            </a:r>
            <a:r>
              <a:rPr lang="tr-TR" sz="2400" b="1" dirty="0">
                <a:effectLst/>
                <a:latin typeface="Tahoma" charset="0"/>
                <a:cs typeface="+mn-cs"/>
              </a:rPr>
              <a:t>ş</a:t>
            </a:r>
            <a:r>
              <a:rPr lang="en-US" sz="2400" b="1" dirty="0">
                <a:effectLst/>
                <a:latin typeface="Tahoma" charset="0"/>
                <a:cs typeface="+mn-cs"/>
              </a:rPr>
              <a:t>e </a:t>
            </a:r>
            <a:r>
              <a:rPr lang="en-US" sz="2400" b="1" dirty="0" err="1">
                <a:effectLst/>
                <a:latin typeface="Tahoma" charset="0"/>
                <a:cs typeface="+mn-cs"/>
              </a:rPr>
              <a:t>sahiptir</a:t>
            </a:r>
            <a:r>
              <a:rPr lang="en-US" sz="2400" b="1" dirty="0">
                <a:effectLst/>
                <a:latin typeface="Tahoma" charset="0"/>
                <a:cs typeface="+mn-cs"/>
              </a:rPr>
              <a:t>. </a:t>
            </a:r>
            <a:r>
              <a:rPr lang="en-US" sz="2400" b="1" dirty="0" err="1">
                <a:effectLst/>
                <a:latin typeface="Tahoma" charset="0"/>
                <a:cs typeface="+mn-cs"/>
              </a:rPr>
              <a:t>Sokrates</a:t>
            </a:r>
            <a:r>
              <a:rPr lang="en-US" sz="2400" b="1" dirty="0">
                <a:effectLst/>
                <a:latin typeface="Tahoma" charset="0"/>
                <a:cs typeface="+mn-cs"/>
              </a:rPr>
              <a:t>, </a:t>
            </a:r>
            <a:r>
              <a:rPr lang="en-US" sz="2400" b="1" dirty="0" err="1">
                <a:effectLst/>
                <a:latin typeface="Tahoma" charset="0"/>
                <a:cs typeface="+mn-cs"/>
              </a:rPr>
              <a:t>Pla</a:t>
            </a:r>
            <a:r>
              <a:rPr lang="tr-TR" sz="2400" b="1" dirty="0">
                <a:effectLst/>
                <a:latin typeface="Tahoma" charset="0"/>
                <a:cs typeface="+mn-cs"/>
              </a:rPr>
              <a:t>ton ve</a:t>
            </a:r>
            <a:r>
              <a:rPr lang="en-US" sz="2400" b="1" dirty="0">
                <a:effectLst/>
                <a:latin typeface="Tahoma" charset="0"/>
                <a:cs typeface="+mn-cs"/>
              </a:rPr>
              <a:t> Aristo </a:t>
            </a:r>
            <a:r>
              <a:rPr lang="en-US" sz="2400" b="1" dirty="0" err="1">
                <a:effectLst/>
                <a:latin typeface="Tahoma" charset="0"/>
                <a:cs typeface="+mn-cs"/>
              </a:rPr>
              <a:t>zaman</a:t>
            </a:r>
            <a:r>
              <a:rPr lang="tr-TR" sz="2400" b="1" dirty="0">
                <a:effectLst/>
                <a:latin typeface="Tahoma" charset="0"/>
                <a:cs typeface="+mn-cs"/>
              </a:rPr>
              <a:t>ı</a:t>
            </a:r>
            <a:r>
              <a:rPr lang="en-US" sz="2400" b="1" dirty="0" err="1">
                <a:effectLst/>
                <a:latin typeface="Tahoma" charset="0"/>
                <a:cs typeface="+mn-cs"/>
              </a:rPr>
              <a:t>nda</a:t>
            </a:r>
            <a:r>
              <a:rPr lang="en-US" sz="2400" b="1" dirty="0">
                <a:effectLst/>
                <a:latin typeface="Tahoma" charset="0"/>
                <a:cs typeface="+mn-cs"/>
              </a:rPr>
              <a:t> </a:t>
            </a:r>
            <a:r>
              <a:rPr lang="en-US" sz="2400" b="1" dirty="0" err="1">
                <a:effectLst/>
                <a:latin typeface="Tahoma" charset="0"/>
                <a:cs typeface="+mn-cs"/>
              </a:rPr>
              <a:t>ba</a:t>
            </a:r>
            <a:r>
              <a:rPr lang="tr-TR" sz="2400" b="1" dirty="0">
                <a:effectLst/>
                <a:latin typeface="Tahoma" charset="0"/>
                <a:cs typeface="+mn-cs"/>
              </a:rPr>
              <a:t>ş</a:t>
            </a:r>
            <a:r>
              <a:rPr lang="en-US" sz="2400" b="1" dirty="0" err="1">
                <a:effectLst/>
                <a:latin typeface="Tahoma" charset="0"/>
                <a:cs typeface="+mn-cs"/>
              </a:rPr>
              <a:t>layan</a:t>
            </a:r>
            <a:r>
              <a:rPr lang="en-US" sz="2400" b="1" dirty="0">
                <a:effectLst/>
                <a:latin typeface="Tahoma" charset="0"/>
                <a:cs typeface="+mn-cs"/>
              </a:rPr>
              <a:t> </a:t>
            </a:r>
            <a:r>
              <a:rPr lang="en-US" sz="2400" b="1" dirty="0" err="1">
                <a:effectLst/>
                <a:latin typeface="Tahoma" charset="0"/>
                <a:cs typeface="+mn-cs"/>
              </a:rPr>
              <a:t>etik</a:t>
            </a:r>
            <a:r>
              <a:rPr lang="en-US" sz="2400" b="1" dirty="0">
                <a:effectLst/>
                <a:latin typeface="Tahoma" charset="0"/>
                <a:cs typeface="+mn-cs"/>
              </a:rPr>
              <a:t> </a:t>
            </a:r>
            <a:r>
              <a:rPr lang="en-US" sz="2400" b="1" dirty="0" err="1">
                <a:effectLst/>
                <a:latin typeface="Tahoma" charset="0"/>
                <a:cs typeface="+mn-cs"/>
              </a:rPr>
              <a:t>teorileri</a:t>
            </a:r>
            <a:r>
              <a:rPr lang="en-US" sz="2400" b="1" dirty="0">
                <a:effectLst/>
                <a:latin typeface="Tahoma" charset="0"/>
                <a:cs typeface="+mn-cs"/>
              </a:rPr>
              <a:t>. </a:t>
            </a:r>
            <a:r>
              <a:rPr lang="en-US" sz="2400" b="1" dirty="0" err="1">
                <a:effectLst/>
                <a:latin typeface="Tahoma" charset="0"/>
                <a:cs typeface="+mn-cs"/>
              </a:rPr>
              <a:t>zaman</a:t>
            </a:r>
            <a:r>
              <a:rPr lang="en-US" sz="2400" b="1" dirty="0">
                <a:effectLst/>
                <a:latin typeface="Tahoma" charset="0"/>
                <a:cs typeface="+mn-cs"/>
              </a:rPr>
              <a:t> </a:t>
            </a:r>
            <a:r>
              <a:rPr lang="en-US" sz="2400" b="1" dirty="0" err="1">
                <a:effectLst/>
                <a:latin typeface="Tahoma" charset="0"/>
                <a:cs typeface="+mn-cs"/>
              </a:rPr>
              <a:t>içerisinde</a:t>
            </a:r>
            <a:r>
              <a:rPr lang="en-US" sz="2400" b="1" dirty="0">
                <a:effectLst/>
                <a:latin typeface="Tahoma" charset="0"/>
                <a:cs typeface="+mn-cs"/>
              </a:rPr>
              <a:t> </a:t>
            </a:r>
            <a:r>
              <a:rPr lang="en-US" sz="2400" b="1" dirty="0" err="1">
                <a:effectLst/>
                <a:latin typeface="Tahoma" charset="0"/>
                <a:cs typeface="+mn-cs"/>
              </a:rPr>
              <a:t>geli</a:t>
            </a:r>
            <a:r>
              <a:rPr lang="tr-TR" sz="2400" b="1" dirty="0">
                <a:effectLst/>
                <a:latin typeface="Tahoma" charset="0"/>
                <a:cs typeface="+mn-cs"/>
              </a:rPr>
              <a:t>ş</a:t>
            </a:r>
            <a:r>
              <a:rPr lang="en-US" sz="2400" b="1" dirty="0" err="1">
                <a:effectLst/>
                <a:latin typeface="Tahoma" charset="0"/>
                <a:cs typeface="+mn-cs"/>
              </a:rPr>
              <a:t>tirilerek</a:t>
            </a:r>
            <a:r>
              <a:rPr lang="en-US" sz="2400" b="1" dirty="0">
                <a:effectLst/>
                <a:latin typeface="Tahoma" charset="0"/>
                <a:cs typeface="+mn-cs"/>
              </a:rPr>
              <a:t> </a:t>
            </a:r>
            <a:r>
              <a:rPr lang="en-US" sz="2400" b="1" dirty="0" err="1" smtClean="0">
                <a:effectLst/>
                <a:latin typeface="Tahoma" charset="0"/>
                <a:cs typeface="+mn-cs"/>
              </a:rPr>
              <a:t>bir</a:t>
            </a:r>
            <a:r>
              <a:rPr lang="en-US" sz="2400" b="1" dirty="0" smtClean="0">
                <a:effectLst/>
                <a:latin typeface="Tahoma" charset="0"/>
                <a:cs typeface="+mn-cs"/>
              </a:rPr>
              <a:t> </a:t>
            </a:r>
            <a:r>
              <a:rPr lang="en-US" sz="2400" b="1" dirty="0" err="1" smtClean="0">
                <a:effectLst/>
                <a:latin typeface="Tahoma" charset="0"/>
                <a:cs typeface="+mn-cs"/>
              </a:rPr>
              <a:t>insan</a:t>
            </a:r>
            <a:r>
              <a:rPr lang="en-US" sz="2400" b="1" dirty="0" smtClean="0">
                <a:effectLst/>
                <a:latin typeface="Tahoma" charset="0"/>
                <a:cs typeface="+mn-cs"/>
              </a:rPr>
              <a:t> </a:t>
            </a:r>
            <a:r>
              <a:rPr lang="en-US" sz="2400" b="1" dirty="0" err="1">
                <a:effectLst/>
                <a:latin typeface="Tahoma" charset="0"/>
                <a:cs typeface="+mn-cs"/>
              </a:rPr>
              <a:t>yönetimi</a:t>
            </a:r>
            <a:r>
              <a:rPr lang="en-US" sz="2400" b="1" dirty="0">
                <a:effectLst/>
                <a:latin typeface="Tahoma" charset="0"/>
                <a:cs typeface="+mn-cs"/>
              </a:rPr>
              <a:t> </a:t>
            </a:r>
            <a:r>
              <a:rPr lang="en-US" sz="2400" b="1" dirty="0" err="1">
                <a:effectLst/>
                <a:latin typeface="Tahoma" charset="0"/>
                <a:cs typeface="+mn-cs"/>
              </a:rPr>
              <a:t>prensipleri</a:t>
            </a:r>
            <a:r>
              <a:rPr lang="en-US" sz="2400" b="1" dirty="0">
                <a:effectLst/>
                <a:latin typeface="Tahoma" charset="0"/>
                <a:cs typeface="+mn-cs"/>
              </a:rPr>
              <a:t> </a:t>
            </a:r>
            <a:r>
              <a:rPr lang="tr-TR" sz="2400" b="1" dirty="0">
                <a:effectLst/>
                <a:latin typeface="Tahoma" charset="0"/>
                <a:cs typeface="+mn-cs"/>
              </a:rPr>
              <a:t>ş</a:t>
            </a:r>
            <a:r>
              <a:rPr lang="en-US" sz="2400" b="1" dirty="0" err="1">
                <a:effectLst/>
                <a:latin typeface="Tahoma" charset="0"/>
                <a:cs typeface="+mn-cs"/>
              </a:rPr>
              <a:t>eklini</a:t>
            </a:r>
            <a:r>
              <a:rPr lang="en-US" sz="2400" b="1" dirty="0">
                <a:effectLst/>
                <a:latin typeface="Tahoma" charset="0"/>
                <a:cs typeface="+mn-cs"/>
              </a:rPr>
              <a:t> </a:t>
            </a:r>
            <a:r>
              <a:rPr lang="en-US" sz="2400" b="1" dirty="0" err="1">
                <a:effectLst/>
                <a:latin typeface="Tahoma" charset="0"/>
                <a:cs typeface="+mn-cs"/>
              </a:rPr>
              <a:t>alm</a:t>
            </a:r>
            <a:r>
              <a:rPr lang="tr-TR" sz="2400" b="1" dirty="0" err="1">
                <a:effectLst/>
                <a:latin typeface="Tahoma" charset="0"/>
                <a:cs typeface="+mn-cs"/>
              </a:rPr>
              <a:t>ış</a:t>
            </a:r>
            <a:r>
              <a:rPr lang="en-US" sz="2400" b="1" dirty="0">
                <a:effectLst/>
                <a:latin typeface="Tahoma" charset="0"/>
                <a:cs typeface="+mn-cs"/>
              </a:rPr>
              <a:t>t</a:t>
            </a:r>
            <a:r>
              <a:rPr lang="tr-TR" sz="2400" b="1" dirty="0">
                <a:effectLst/>
                <a:latin typeface="Tahoma" charset="0"/>
                <a:cs typeface="+mn-cs"/>
              </a:rPr>
              <a:t>ı</a:t>
            </a:r>
            <a:r>
              <a:rPr lang="en-US" sz="2400" b="1" dirty="0">
                <a:effectLst/>
                <a:latin typeface="Tahoma" charset="0"/>
                <a:cs typeface="+mn-cs"/>
              </a:rPr>
              <a:t>r. </a:t>
            </a:r>
            <a:r>
              <a:rPr lang="en-US" sz="2400" b="1" dirty="0" err="1">
                <a:effectLst/>
                <a:latin typeface="Tahoma" charset="0"/>
                <a:cs typeface="+mn-cs"/>
              </a:rPr>
              <a:t>Etik</a:t>
            </a:r>
            <a:r>
              <a:rPr lang="en-US" sz="2400" b="1" dirty="0">
                <a:effectLst/>
                <a:latin typeface="Tahoma" charset="0"/>
                <a:cs typeface="+mn-cs"/>
              </a:rPr>
              <a:t>, </a:t>
            </a:r>
            <a:r>
              <a:rPr lang="en-US" sz="2400" b="1" dirty="0" err="1">
                <a:effectLst/>
                <a:latin typeface="Tahoma" charset="0"/>
                <a:cs typeface="+mn-cs"/>
              </a:rPr>
              <a:t>ahlaksal</a:t>
            </a:r>
            <a:r>
              <a:rPr lang="tr-TR" sz="2400" b="1" dirty="0">
                <a:effectLst/>
                <a:latin typeface="Tahoma" charset="0"/>
                <a:cs typeface="+mn-cs"/>
              </a:rPr>
              <a:t> </a:t>
            </a:r>
            <a:r>
              <a:rPr lang="en-US" sz="2400" b="1" dirty="0" err="1">
                <a:effectLst/>
                <a:latin typeface="Tahoma" charset="0"/>
                <a:cs typeface="+mn-cs"/>
              </a:rPr>
              <a:t>olan</a:t>
            </a:r>
            <a:r>
              <a:rPr lang="tr-TR" sz="2400" b="1" dirty="0">
                <a:effectLst/>
                <a:latin typeface="Tahoma" charset="0"/>
                <a:cs typeface="+mn-cs"/>
              </a:rPr>
              <a:t>ı</a:t>
            </a:r>
            <a:r>
              <a:rPr lang="en-US" sz="2400" b="1" dirty="0">
                <a:effectLst/>
                <a:latin typeface="Tahoma" charset="0"/>
                <a:cs typeface="+mn-cs"/>
              </a:rPr>
              <a:t>n </a:t>
            </a:r>
            <a:r>
              <a:rPr lang="en-US" sz="2400" b="1" dirty="0" err="1">
                <a:effectLst/>
                <a:latin typeface="Tahoma" charset="0"/>
                <a:cs typeface="+mn-cs"/>
              </a:rPr>
              <a:t>özünü</a:t>
            </a:r>
            <a:r>
              <a:rPr lang="en-US" sz="2400" b="1" dirty="0">
                <a:effectLst/>
                <a:latin typeface="Tahoma" charset="0"/>
                <a:cs typeface="+mn-cs"/>
              </a:rPr>
              <a:t> </a:t>
            </a:r>
            <a:r>
              <a:rPr lang="en-US" sz="2400" b="1" dirty="0" err="1">
                <a:effectLst/>
                <a:latin typeface="Tahoma" charset="0"/>
                <a:cs typeface="+mn-cs"/>
              </a:rPr>
              <a:t>ve</a:t>
            </a:r>
            <a:r>
              <a:rPr lang="en-US" sz="2400" b="1" dirty="0">
                <a:effectLst/>
                <a:latin typeface="Tahoma" charset="0"/>
                <a:cs typeface="+mn-cs"/>
              </a:rPr>
              <a:t> </a:t>
            </a:r>
            <a:r>
              <a:rPr lang="tr-TR" sz="2400" b="1" dirty="0">
                <a:effectLst/>
                <a:latin typeface="Tahoma" charset="0"/>
                <a:cs typeface="+mn-cs"/>
              </a:rPr>
              <a:t>e</a:t>
            </a:r>
            <a:r>
              <a:rPr lang="en-US" sz="2400" b="1" dirty="0" err="1">
                <a:effectLst/>
                <a:latin typeface="Tahoma" charset="0"/>
                <a:cs typeface="+mn-cs"/>
              </a:rPr>
              <a:t>mellerini</a:t>
            </a:r>
            <a:r>
              <a:rPr lang="en-US" sz="2400" b="1" dirty="0">
                <a:effectLst/>
                <a:latin typeface="Tahoma" charset="0"/>
                <a:cs typeface="+mn-cs"/>
              </a:rPr>
              <a:t> </a:t>
            </a:r>
            <a:r>
              <a:rPr lang="en-US" sz="2400" b="1" dirty="0" err="1">
                <a:effectLst/>
                <a:latin typeface="Tahoma" charset="0"/>
                <a:cs typeface="+mn-cs"/>
              </a:rPr>
              <a:t>ara</a:t>
            </a:r>
            <a:r>
              <a:rPr lang="tr-TR" sz="2400" b="1" dirty="0">
                <a:effectLst/>
                <a:latin typeface="Tahoma" charset="0"/>
                <a:cs typeface="+mn-cs"/>
              </a:rPr>
              <a:t>ş</a:t>
            </a:r>
            <a:r>
              <a:rPr lang="en-US" sz="2400" b="1" dirty="0">
                <a:effectLst/>
                <a:latin typeface="Tahoma" charset="0"/>
                <a:cs typeface="+mn-cs"/>
              </a:rPr>
              <a:t>t</a:t>
            </a:r>
            <a:r>
              <a:rPr lang="tr-TR" sz="2400" b="1" dirty="0">
                <a:effectLst/>
                <a:latin typeface="Tahoma" charset="0"/>
                <a:cs typeface="+mn-cs"/>
              </a:rPr>
              <a:t>ı</a:t>
            </a:r>
            <a:r>
              <a:rPr lang="en-US" sz="2400" b="1" dirty="0">
                <a:effectLst/>
                <a:latin typeface="Tahoma" charset="0"/>
                <a:cs typeface="+mn-cs"/>
              </a:rPr>
              <a:t>r</a:t>
            </a:r>
            <a:r>
              <a:rPr lang="tr-TR" sz="2400" b="1" dirty="0">
                <a:effectLst/>
                <a:latin typeface="Tahoma" charset="0"/>
                <a:cs typeface="+mn-cs"/>
              </a:rPr>
              <a:t>ı</a:t>
            </a:r>
            <a:r>
              <a:rPr lang="en-US" sz="2400" b="1" dirty="0">
                <a:effectLst/>
                <a:latin typeface="Tahoma" charset="0"/>
                <a:cs typeface="+mn-cs"/>
              </a:rPr>
              <a:t>p, </a:t>
            </a:r>
            <a:r>
              <a:rPr lang="en-US" sz="2400" b="1" dirty="0" err="1">
                <a:effectLst/>
                <a:latin typeface="Tahoma" charset="0"/>
                <a:cs typeface="+mn-cs"/>
              </a:rPr>
              <a:t>insan</a:t>
            </a:r>
            <a:r>
              <a:rPr lang="tr-TR" sz="2400" b="1" dirty="0">
                <a:effectLst/>
                <a:latin typeface="Tahoma" charset="0"/>
                <a:cs typeface="+mn-cs"/>
              </a:rPr>
              <a:t>ı</a:t>
            </a:r>
            <a:r>
              <a:rPr lang="en-US" sz="2400" b="1" dirty="0">
                <a:effectLst/>
                <a:latin typeface="Tahoma" charset="0"/>
                <a:cs typeface="+mn-cs"/>
              </a:rPr>
              <a:t>n </a:t>
            </a:r>
            <a:r>
              <a:rPr lang="en-US" sz="2400" b="1" dirty="0" err="1">
                <a:effectLst/>
                <a:latin typeface="Tahoma" charset="0"/>
                <a:cs typeface="+mn-cs"/>
              </a:rPr>
              <a:t>ki</a:t>
            </a:r>
            <a:r>
              <a:rPr lang="tr-TR" sz="2400" b="1" dirty="0">
                <a:effectLst/>
                <a:latin typeface="Tahoma" charset="0"/>
                <a:cs typeface="+mn-cs"/>
              </a:rPr>
              <a:t>ş</a:t>
            </a:r>
            <a:r>
              <a:rPr lang="en-US" sz="2400" b="1" dirty="0" err="1">
                <a:effectLst/>
                <a:latin typeface="Tahoma" charset="0"/>
                <a:cs typeface="+mn-cs"/>
              </a:rPr>
              <a:t>isel</a:t>
            </a:r>
            <a:r>
              <a:rPr lang="en-US" sz="2400" b="1" dirty="0">
                <a:effectLst/>
                <a:latin typeface="Tahoma" charset="0"/>
                <a:cs typeface="+mn-cs"/>
              </a:rPr>
              <a:t> </a:t>
            </a:r>
            <a:r>
              <a:rPr lang="en-US" sz="2400" b="1" dirty="0" err="1">
                <a:effectLst/>
                <a:latin typeface="Tahoma" charset="0"/>
                <a:cs typeface="+mn-cs"/>
              </a:rPr>
              <a:t>ve</a:t>
            </a:r>
            <a:r>
              <a:rPr lang="en-US" sz="2400" b="1" dirty="0">
                <a:effectLst/>
                <a:latin typeface="Tahoma" charset="0"/>
                <a:cs typeface="+mn-cs"/>
              </a:rPr>
              <a:t> </a:t>
            </a:r>
            <a:r>
              <a:rPr lang="en-US" sz="2400" b="1" dirty="0" err="1">
                <a:effectLst/>
                <a:latin typeface="Tahoma" charset="0"/>
                <a:cs typeface="+mn-cs"/>
              </a:rPr>
              <a:t>toplumsal</a:t>
            </a:r>
            <a:r>
              <a:rPr lang="en-US" sz="2400" b="1" dirty="0">
                <a:effectLst/>
                <a:latin typeface="Tahoma" charset="0"/>
                <a:cs typeface="+mn-cs"/>
              </a:rPr>
              <a:t> </a:t>
            </a:r>
            <a:r>
              <a:rPr lang="en-US" sz="2400" b="1" dirty="0" err="1">
                <a:effectLst/>
                <a:latin typeface="Tahoma" charset="0"/>
                <a:cs typeface="+mn-cs"/>
              </a:rPr>
              <a:t>ya</a:t>
            </a:r>
            <a:r>
              <a:rPr lang="tr-TR" sz="2400" b="1" dirty="0">
                <a:effectLst/>
                <a:latin typeface="Tahoma" charset="0"/>
                <a:cs typeface="+mn-cs"/>
              </a:rPr>
              <a:t>ş</a:t>
            </a:r>
            <a:r>
              <a:rPr lang="en-US" sz="2400" b="1" dirty="0">
                <a:effectLst/>
                <a:latin typeface="Tahoma" charset="0"/>
                <a:cs typeface="+mn-cs"/>
              </a:rPr>
              <a:t>am</a:t>
            </a:r>
            <a:r>
              <a:rPr lang="tr-TR" sz="2400" b="1" dirty="0">
                <a:effectLst/>
                <a:latin typeface="Tahoma" charset="0"/>
                <a:cs typeface="+mn-cs"/>
              </a:rPr>
              <a:t>ı</a:t>
            </a:r>
            <a:r>
              <a:rPr lang="en-US" sz="2400" b="1" dirty="0" err="1">
                <a:effectLst/>
                <a:latin typeface="Tahoma" charset="0"/>
                <a:cs typeface="+mn-cs"/>
              </a:rPr>
              <a:t>ndaki</a:t>
            </a:r>
            <a:r>
              <a:rPr lang="en-US" sz="2400" b="1" dirty="0">
                <a:effectLst/>
                <a:latin typeface="Tahoma" charset="0"/>
                <a:cs typeface="+mn-cs"/>
              </a:rPr>
              <a:t> </a:t>
            </a:r>
            <a:r>
              <a:rPr lang="en-US" sz="2400" b="1" dirty="0" err="1">
                <a:effectLst/>
                <a:latin typeface="Tahoma" charset="0"/>
                <a:cs typeface="+mn-cs"/>
              </a:rPr>
              <a:t>ahlaksal</a:t>
            </a:r>
            <a:r>
              <a:rPr lang="en-US" sz="2400" b="1" dirty="0">
                <a:effectLst/>
                <a:latin typeface="Tahoma" charset="0"/>
                <a:cs typeface="+mn-cs"/>
              </a:rPr>
              <a:t> </a:t>
            </a:r>
            <a:r>
              <a:rPr lang="en-US" sz="2400" b="1" dirty="0" err="1">
                <a:effectLst/>
                <a:latin typeface="Tahoma" charset="0"/>
                <a:cs typeface="+mn-cs"/>
              </a:rPr>
              <a:t>davran</a:t>
            </a:r>
            <a:r>
              <a:rPr lang="tr-TR" sz="2400" b="1" dirty="0" err="1">
                <a:effectLst/>
                <a:latin typeface="Tahoma" charset="0"/>
                <a:cs typeface="+mn-cs"/>
              </a:rPr>
              <a:t>ış</a:t>
            </a:r>
            <a:r>
              <a:rPr lang="tr-TR" sz="2400" b="1" dirty="0">
                <a:effectLst/>
                <a:latin typeface="Tahoma" charset="0"/>
                <a:cs typeface="+mn-cs"/>
              </a:rPr>
              <a:t> </a:t>
            </a:r>
            <a:r>
              <a:rPr lang="en-US" sz="2400" b="1" dirty="0" err="1">
                <a:effectLst/>
                <a:latin typeface="Tahoma" charset="0"/>
                <a:cs typeface="+mn-cs"/>
              </a:rPr>
              <a:t>ile</a:t>
            </a:r>
            <a:r>
              <a:rPr lang="en-US" sz="2400" b="1" dirty="0">
                <a:effectLst/>
                <a:latin typeface="Tahoma" charset="0"/>
                <a:cs typeface="+mn-cs"/>
              </a:rPr>
              <a:t> </a:t>
            </a:r>
            <a:r>
              <a:rPr lang="en-US" sz="2400" b="1" dirty="0" err="1">
                <a:effectLst/>
                <a:latin typeface="Tahoma" charset="0"/>
                <a:cs typeface="+mn-cs"/>
              </a:rPr>
              <a:t>ilgili</a:t>
            </a:r>
            <a:r>
              <a:rPr lang="en-US" sz="2400" b="1" dirty="0">
                <a:effectLst/>
                <a:latin typeface="Tahoma" charset="0"/>
                <a:cs typeface="+mn-cs"/>
              </a:rPr>
              <a:t> </a:t>
            </a:r>
            <a:r>
              <a:rPr lang="en-US" sz="2400" b="1" dirty="0" err="1">
                <a:effectLst/>
                <a:latin typeface="Tahoma" charset="0"/>
                <a:cs typeface="+mn-cs"/>
              </a:rPr>
              <a:t>sorunla</a:t>
            </a:r>
            <a:r>
              <a:rPr lang="tr-TR" sz="2400" b="1" dirty="0" err="1">
                <a:effectLst/>
                <a:latin typeface="Tahoma" charset="0"/>
                <a:cs typeface="+mn-cs"/>
              </a:rPr>
              <a:t>rı</a:t>
            </a:r>
            <a:r>
              <a:rPr lang="en-US" sz="2400" b="1" dirty="0">
                <a:effectLst/>
                <a:latin typeface="Tahoma" charset="0"/>
                <a:cs typeface="+mn-cs"/>
              </a:rPr>
              <a:t> </a:t>
            </a:r>
            <a:r>
              <a:rPr lang="en-US" sz="2400" b="1" dirty="0" err="1">
                <a:effectLst/>
                <a:latin typeface="Tahoma" charset="0"/>
                <a:cs typeface="+mn-cs"/>
              </a:rPr>
              <a:t>ele</a:t>
            </a:r>
            <a:r>
              <a:rPr lang="en-US" sz="2400" b="1" dirty="0">
                <a:effectLst/>
                <a:latin typeface="Tahoma" charset="0"/>
                <a:cs typeface="+mn-cs"/>
              </a:rPr>
              <a:t> al</a:t>
            </a:r>
            <a:r>
              <a:rPr lang="tr-TR" sz="2400" b="1" dirty="0">
                <a:effectLst/>
                <a:latin typeface="Tahoma" charset="0"/>
                <a:cs typeface="+mn-cs"/>
              </a:rPr>
              <a:t>ı</a:t>
            </a:r>
            <a:r>
              <a:rPr lang="en-US" sz="2400" b="1" dirty="0">
                <a:effectLst/>
                <a:latin typeface="Tahoma" charset="0"/>
                <a:cs typeface="+mn-cs"/>
              </a:rPr>
              <a:t>p </a:t>
            </a:r>
            <a:r>
              <a:rPr lang="en-US" sz="2400" b="1" dirty="0" err="1">
                <a:effectLst/>
                <a:latin typeface="Tahoma" charset="0"/>
                <a:cs typeface="+mn-cs"/>
              </a:rPr>
              <a:t>inceleyen</a:t>
            </a:r>
            <a:r>
              <a:rPr lang="en-US" sz="2400" b="1" dirty="0">
                <a:effectLst/>
                <a:latin typeface="Tahoma" charset="0"/>
                <a:cs typeface="+mn-cs"/>
              </a:rPr>
              <a:t> </a:t>
            </a:r>
            <a:r>
              <a:rPr lang="en-US" sz="2400" b="1" dirty="0" err="1">
                <a:effectLst/>
                <a:latin typeface="Tahoma" charset="0"/>
                <a:cs typeface="+mn-cs"/>
              </a:rPr>
              <a:t>bir</a:t>
            </a:r>
            <a:r>
              <a:rPr lang="en-US" sz="2400" b="1" dirty="0">
                <a:effectLst/>
                <a:latin typeface="Tahoma" charset="0"/>
                <a:cs typeface="+mn-cs"/>
              </a:rPr>
              <a:t> </a:t>
            </a:r>
            <a:r>
              <a:rPr lang="en-US" sz="2400" b="1" dirty="0" err="1">
                <a:effectLst/>
                <a:latin typeface="Tahoma" charset="0"/>
                <a:cs typeface="+mn-cs"/>
              </a:rPr>
              <a:t>felsefe</a:t>
            </a:r>
            <a:r>
              <a:rPr lang="en-US" sz="2400" b="1" dirty="0">
                <a:effectLst/>
                <a:latin typeface="Tahoma" charset="0"/>
                <a:cs typeface="+mn-cs"/>
              </a:rPr>
              <a:t> </a:t>
            </a:r>
            <a:r>
              <a:rPr lang="en-US" sz="2400" b="1" dirty="0" smtClean="0">
                <a:effectLst/>
                <a:latin typeface="Tahoma" charset="0"/>
                <a:cs typeface="+mn-cs"/>
              </a:rPr>
              <a:t>dal</a:t>
            </a:r>
            <a:r>
              <a:rPr lang="tr-TR" sz="2400" b="1" dirty="0" smtClean="0">
                <a:effectLst/>
                <a:latin typeface="Tahoma" charset="0"/>
                <a:cs typeface="+mn-cs"/>
              </a:rPr>
              <a:t>ı</a:t>
            </a:r>
            <a:r>
              <a:rPr lang="en-US" sz="2400" b="1" dirty="0" smtClean="0">
                <a:effectLst/>
                <a:latin typeface="Tahoma" charset="0"/>
                <a:cs typeface="+mn-cs"/>
              </a:rPr>
              <a:t>d</a:t>
            </a:r>
            <a:r>
              <a:rPr lang="tr-TR" sz="2400" b="1" dirty="0" smtClean="0">
                <a:effectLst/>
                <a:latin typeface="Tahoma" charset="0"/>
                <a:cs typeface="+mn-cs"/>
              </a:rPr>
              <a:t>ı</a:t>
            </a:r>
            <a:r>
              <a:rPr lang="en-US" sz="2400" b="1" dirty="0" smtClean="0">
                <a:effectLst/>
                <a:latin typeface="Tahoma" charset="0"/>
                <a:cs typeface="+mn-cs"/>
              </a:rPr>
              <a:t>r</a:t>
            </a:r>
            <a:endParaRPr lang="tr-TR" dirty="0">
              <a:latin typeface="Tahoma" charset="0"/>
              <a:cs typeface="+mn-cs"/>
            </a:endParaRPr>
          </a:p>
        </p:txBody>
      </p:sp>
      <p:pic>
        <p:nvPicPr>
          <p:cNvPr id="25603" name="Picture 3" descr="ASSJKCAKMP5OKCAV133E0CAU080LUCAH6IN5XCAIU3BP8CAYXXBSHCAXBF2T0CAG3AIEKCAIJ1BE1CA0A09W0CA7ZY0V4CA3NXHJLCAJHRQ7ZCA83YS90CA3W0C7PCAJ4QNKYCAED9NZOCATKQSK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29438" y="0"/>
            <a:ext cx="2214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719957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marL="0" indent="0">
              <a:buFont typeface="Wingdings" charset="0"/>
              <a:buNone/>
              <a:defRPr/>
            </a:pPr>
            <a:r>
              <a:rPr lang="en-US" b="1" dirty="0" err="1" smtClean="0">
                <a:effectLst/>
                <a:latin typeface="+mj-lt"/>
              </a:rPr>
              <a:t>Etik</a:t>
            </a:r>
            <a:r>
              <a:rPr lang="en-US" b="1" dirty="0" smtClean="0">
                <a:effectLst/>
                <a:latin typeface="+mj-lt"/>
              </a:rPr>
              <a:t> </a:t>
            </a:r>
            <a:r>
              <a:rPr lang="en-US" b="1" dirty="0" err="1">
                <a:effectLst/>
                <a:latin typeface="+mj-lt"/>
              </a:rPr>
              <a:t>kavram</a:t>
            </a:r>
            <a:r>
              <a:rPr lang="tr-TR" b="1" dirty="0">
                <a:effectLst/>
                <a:latin typeface="+mj-lt"/>
              </a:rPr>
              <a:t>ı</a:t>
            </a:r>
            <a:r>
              <a:rPr lang="en-US" b="1" dirty="0">
                <a:effectLst/>
                <a:latin typeface="+mj-lt"/>
              </a:rPr>
              <a:t>, </a:t>
            </a:r>
            <a:endParaRPr lang="en-US" b="1" dirty="0" smtClean="0">
              <a:effectLst/>
              <a:latin typeface="+mj-lt"/>
            </a:endParaRPr>
          </a:p>
          <a:p>
            <a:pPr>
              <a:defRPr/>
            </a:pPr>
            <a:r>
              <a:rPr lang="en-US" b="1" dirty="0" err="1" smtClean="0">
                <a:effectLst/>
                <a:latin typeface="+mj-lt"/>
              </a:rPr>
              <a:t>Felsefe</a:t>
            </a:r>
            <a:r>
              <a:rPr lang="en-US" b="1" dirty="0" smtClean="0">
                <a:effectLst/>
                <a:latin typeface="+mj-lt"/>
              </a:rPr>
              <a:t> </a:t>
            </a:r>
            <a:r>
              <a:rPr lang="en-US" b="1" dirty="0" err="1">
                <a:effectLst/>
                <a:latin typeface="+mj-lt"/>
              </a:rPr>
              <a:t>Terimleri</a:t>
            </a:r>
            <a:r>
              <a:rPr lang="en-US" b="1" dirty="0">
                <a:effectLst/>
                <a:latin typeface="+mj-lt"/>
              </a:rPr>
              <a:t> </a:t>
            </a:r>
            <a:r>
              <a:rPr lang="en-US" b="1" dirty="0" err="1">
                <a:effectLst/>
                <a:latin typeface="+mj-lt"/>
              </a:rPr>
              <a:t>Sözlü</a:t>
            </a:r>
            <a:r>
              <a:rPr lang="tr-TR" b="1" dirty="0">
                <a:effectLst/>
                <a:latin typeface="+mj-lt"/>
              </a:rPr>
              <a:t>ğ</a:t>
            </a:r>
            <a:r>
              <a:rPr lang="en-US" b="1" dirty="0" err="1">
                <a:effectLst/>
                <a:latin typeface="+mj-lt"/>
              </a:rPr>
              <a:t>ü'nde</a:t>
            </a:r>
            <a:r>
              <a:rPr lang="en-US" b="1" dirty="0">
                <a:effectLst/>
                <a:latin typeface="+mj-lt"/>
              </a:rPr>
              <a:t> </a:t>
            </a:r>
            <a:r>
              <a:rPr lang="en-US" b="1" dirty="0" err="1">
                <a:effectLst/>
                <a:latin typeface="+mj-lt"/>
              </a:rPr>
              <a:t>ahlak</a:t>
            </a:r>
            <a:r>
              <a:rPr lang="en-US" b="1" dirty="0">
                <a:effectLst/>
                <a:latin typeface="+mj-lt"/>
              </a:rPr>
              <a:t> </a:t>
            </a:r>
            <a:r>
              <a:rPr lang="en-US" b="1" dirty="0" err="1">
                <a:effectLst/>
                <a:latin typeface="+mj-lt"/>
              </a:rPr>
              <a:t>felsefesi</a:t>
            </a:r>
            <a:r>
              <a:rPr lang="en-US" b="1" dirty="0">
                <a:effectLst/>
                <a:latin typeface="+mj-lt"/>
              </a:rPr>
              <a:t>, </a:t>
            </a:r>
            <a:endParaRPr lang="en-US" b="1" dirty="0" smtClean="0">
              <a:effectLst/>
              <a:latin typeface="+mj-lt"/>
            </a:endParaRPr>
          </a:p>
          <a:p>
            <a:pPr>
              <a:defRPr/>
            </a:pPr>
            <a:r>
              <a:rPr lang="en-US" b="1" dirty="0" err="1" smtClean="0">
                <a:effectLst/>
                <a:latin typeface="+mj-lt"/>
              </a:rPr>
              <a:t>Türk</a:t>
            </a:r>
            <a:r>
              <a:rPr lang="en-US" b="1" dirty="0" smtClean="0">
                <a:effectLst/>
                <a:latin typeface="+mj-lt"/>
              </a:rPr>
              <a:t> </a:t>
            </a:r>
            <a:r>
              <a:rPr lang="en-US" b="1" dirty="0" err="1">
                <a:effectLst/>
                <a:latin typeface="+mj-lt"/>
              </a:rPr>
              <a:t>Dil</a:t>
            </a:r>
            <a:r>
              <a:rPr lang="en-US" b="1" dirty="0">
                <a:effectLst/>
                <a:latin typeface="+mj-lt"/>
              </a:rPr>
              <a:t> </a:t>
            </a:r>
            <a:r>
              <a:rPr lang="en-US" b="1" dirty="0" err="1">
                <a:effectLst/>
                <a:latin typeface="+mj-lt"/>
              </a:rPr>
              <a:t>Kurumu</a:t>
            </a:r>
            <a:r>
              <a:rPr lang="en-US" b="1" dirty="0">
                <a:effectLst/>
                <a:latin typeface="+mj-lt"/>
              </a:rPr>
              <a:t> </a:t>
            </a:r>
            <a:r>
              <a:rPr lang="en-US" b="1" dirty="0" err="1">
                <a:effectLst/>
                <a:latin typeface="+mj-lt"/>
              </a:rPr>
              <a:t>Sözlü</a:t>
            </a:r>
            <a:r>
              <a:rPr lang="tr-TR" b="1" dirty="0">
                <a:effectLst/>
                <a:latin typeface="+mj-lt"/>
              </a:rPr>
              <a:t>ğ</a:t>
            </a:r>
            <a:r>
              <a:rPr lang="en-US" b="1" dirty="0" err="1">
                <a:effectLst/>
                <a:latin typeface="+mj-lt"/>
              </a:rPr>
              <a:t>ü'nde</a:t>
            </a:r>
            <a:r>
              <a:rPr lang="en-US" b="1" dirty="0">
                <a:effectLst/>
                <a:latin typeface="+mj-lt"/>
              </a:rPr>
              <a:t> </a:t>
            </a:r>
            <a:r>
              <a:rPr lang="en-US" b="1" dirty="0" err="1">
                <a:effectLst/>
                <a:latin typeface="+mj-lt"/>
              </a:rPr>
              <a:t>ise</a:t>
            </a:r>
            <a:r>
              <a:rPr lang="en-US" b="1" dirty="0">
                <a:effectLst/>
                <a:latin typeface="+mj-lt"/>
              </a:rPr>
              <a:t> </a:t>
            </a:r>
            <a:r>
              <a:rPr lang="ja-JP" altLang="tr-TR" b="1" dirty="0">
                <a:effectLst/>
                <a:latin typeface="+mj-lt"/>
              </a:rPr>
              <a:t>‘</a:t>
            </a:r>
            <a:r>
              <a:rPr lang="en-US" b="1" dirty="0" err="1">
                <a:effectLst/>
                <a:latin typeface="+mj-lt"/>
              </a:rPr>
              <a:t>bir</a:t>
            </a:r>
            <a:r>
              <a:rPr lang="en-US" b="1" dirty="0">
                <a:effectLst/>
                <a:latin typeface="+mj-lt"/>
              </a:rPr>
              <a:t> </a:t>
            </a:r>
            <a:r>
              <a:rPr lang="en-US" b="1" dirty="0" err="1">
                <a:effectLst/>
                <a:latin typeface="+mj-lt"/>
              </a:rPr>
              <a:t>meslek</a:t>
            </a:r>
            <a:r>
              <a:rPr lang="en-US" b="1" dirty="0">
                <a:effectLst/>
                <a:latin typeface="+mj-lt"/>
              </a:rPr>
              <a:t> </a:t>
            </a:r>
            <a:r>
              <a:rPr lang="en-US" b="1" dirty="0" err="1">
                <a:effectLst/>
                <a:latin typeface="+mj-lt"/>
              </a:rPr>
              <a:t>grubunun</a:t>
            </a:r>
            <a:r>
              <a:rPr lang="en-US" b="1" dirty="0">
                <a:effectLst/>
                <a:latin typeface="+mj-lt"/>
              </a:rPr>
              <a:t> </a:t>
            </a:r>
            <a:r>
              <a:rPr lang="en-US" b="1" dirty="0" err="1">
                <a:effectLst/>
                <a:latin typeface="+mj-lt"/>
              </a:rPr>
              <a:t>uymak</a:t>
            </a:r>
            <a:r>
              <a:rPr lang="en-US" b="1" dirty="0">
                <a:effectLst/>
                <a:latin typeface="+mj-lt"/>
              </a:rPr>
              <a:t> </a:t>
            </a:r>
            <a:r>
              <a:rPr lang="en-US" b="1" dirty="0" err="1">
                <a:effectLst/>
                <a:latin typeface="+mj-lt"/>
              </a:rPr>
              <a:t>zorunda</a:t>
            </a:r>
            <a:r>
              <a:rPr lang="en-US" b="1" dirty="0">
                <a:effectLst/>
                <a:latin typeface="+mj-lt"/>
              </a:rPr>
              <a:t> </a:t>
            </a:r>
            <a:r>
              <a:rPr lang="en-US" b="1" dirty="0" err="1">
                <a:effectLst/>
                <a:latin typeface="+mj-lt"/>
              </a:rPr>
              <a:t>oldu</a:t>
            </a:r>
            <a:r>
              <a:rPr lang="tr-TR" b="1" dirty="0">
                <a:effectLst/>
                <a:latin typeface="+mj-lt"/>
              </a:rPr>
              <a:t>ğ</a:t>
            </a:r>
            <a:r>
              <a:rPr lang="en-US" b="1" dirty="0">
                <a:effectLst/>
                <a:latin typeface="+mj-lt"/>
              </a:rPr>
              <a:t>u </a:t>
            </a:r>
            <a:r>
              <a:rPr lang="en-US" b="1" dirty="0" err="1">
                <a:effectLst/>
                <a:latin typeface="+mj-lt"/>
              </a:rPr>
              <a:t>davran</a:t>
            </a:r>
            <a:r>
              <a:rPr lang="tr-TR" b="1" dirty="0" err="1">
                <a:effectLst/>
                <a:latin typeface="+mj-lt"/>
              </a:rPr>
              <a:t>ış</a:t>
            </a:r>
            <a:r>
              <a:rPr lang="en-US" b="1" dirty="0" err="1">
                <a:effectLst/>
                <a:latin typeface="+mj-lt"/>
              </a:rPr>
              <a:t>lar</a:t>
            </a:r>
            <a:r>
              <a:rPr lang="en-US" b="1" dirty="0">
                <a:effectLst/>
                <a:latin typeface="+mj-lt"/>
              </a:rPr>
              <a:t> </a:t>
            </a:r>
            <a:r>
              <a:rPr lang="en-US" b="1" dirty="0" err="1" smtClean="0">
                <a:effectLst/>
                <a:latin typeface="+mj-lt"/>
              </a:rPr>
              <a:t>bütünü</a:t>
            </a:r>
            <a:r>
              <a:rPr lang="en-US" b="1" dirty="0" smtClean="0">
                <a:effectLst/>
                <a:latin typeface="+mj-lt"/>
              </a:rPr>
              <a:t>’</a:t>
            </a:r>
            <a:r>
              <a:rPr lang="tr-TR" b="1" dirty="0" smtClean="0">
                <a:effectLst/>
                <a:latin typeface="+mj-lt"/>
              </a:rPr>
              <a:t> </a:t>
            </a:r>
            <a:r>
              <a:rPr lang="en-US" b="1" dirty="0" err="1">
                <a:effectLst/>
                <a:latin typeface="+mj-lt"/>
              </a:rPr>
              <a:t>olarak</a:t>
            </a:r>
            <a:r>
              <a:rPr lang="en-US" b="1" dirty="0">
                <a:effectLst/>
                <a:latin typeface="+mj-lt"/>
              </a:rPr>
              <a:t> </a:t>
            </a:r>
            <a:r>
              <a:rPr lang="en-US" b="1" dirty="0" err="1">
                <a:effectLst/>
                <a:latin typeface="+mj-lt"/>
              </a:rPr>
              <a:t>ifade</a:t>
            </a:r>
            <a:r>
              <a:rPr lang="en-US" b="1" dirty="0">
                <a:effectLst/>
                <a:latin typeface="+mj-lt"/>
              </a:rPr>
              <a:t> </a:t>
            </a:r>
            <a:r>
              <a:rPr lang="en-US" b="1" dirty="0" err="1">
                <a:effectLst/>
                <a:latin typeface="+mj-lt"/>
              </a:rPr>
              <a:t>edilmektedir</a:t>
            </a:r>
            <a:r>
              <a:rPr lang="en-US" b="1" dirty="0">
                <a:effectLst/>
                <a:latin typeface="+mj-lt"/>
              </a:rPr>
              <a:t>. </a:t>
            </a:r>
            <a:endParaRPr lang="tr-TR" b="1" dirty="0">
              <a:effectLst/>
              <a:latin typeface="+mj-lt"/>
            </a:endParaRPr>
          </a:p>
          <a:p>
            <a:pPr>
              <a:defRPr/>
            </a:pPr>
            <a:endParaRPr lang="en-US" dirty="0"/>
          </a:p>
        </p:txBody>
      </p:sp>
    </p:spTree>
    <p:extLst>
      <p:ext uri="{BB962C8B-B14F-4D97-AF65-F5344CB8AC3E}">
        <p14:creationId xmlns:p14="http://schemas.microsoft.com/office/powerpoint/2010/main" val="1668212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827088" y="620713"/>
            <a:ext cx="8102600" cy="5505450"/>
          </a:xfrm>
        </p:spPr>
        <p:txBody>
          <a:bodyPr/>
          <a:lstStyle/>
          <a:p>
            <a:pPr eaLnBrk="1" hangingPunct="1">
              <a:lnSpc>
                <a:spcPct val="90000"/>
              </a:lnSpc>
              <a:buFont typeface="Wingdings" charset="0"/>
              <a:buNone/>
              <a:defRPr/>
            </a:pPr>
            <a:r>
              <a:rPr lang="tr-TR" sz="2800" b="1" dirty="0">
                <a:latin typeface="Tahoma" charset="0"/>
                <a:cs typeface="+mn-cs"/>
              </a:rPr>
              <a:t>	</a:t>
            </a:r>
            <a:r>
              <a:rPr lang="tr-TR" b="1" dirty="0">
                <a:latin typeface="Tahoma" charset="0"/>
                <a:cs typeface="Times New Roman" charset="0"/>
              </a:rPr>
              <a:t>Etik Kavram</a:t>
            </a:r>
            <a:r>
              <a:rPr lang="tr-TR" b="1" dirty="0">
                <a:latin typeface="Tahoma" charset="0"/>
                <a:cs typeface="+mn-cs"/>
              </a:rPr>
              <a:t>ı</a:t>
            </a:r>
            <a:r>
              <a:rPr lang="tr-TR" b="1" dirty="0">
                <a:latin typeface="Tahoma" charset="0"/>
                <a:cs typeface="Times New Roman" charset="0"/>
              </a:rPr>
              <a:t>n</a:t>
            </a:r>
            <a:r>
              <a:rPr lang="tr-TR" b="1" dirty="0">
                <a:latin typeface="Tahoma" charset="0"/>
                <a:cs typeface="+mn-cs"/>
              </a:rPr>
              <a:t>ı</a:t>
            </a:r>
            <a:r>
              <a:rPr lang="tr-TR" b="1" dirty="0">
                <a:latin typeface="Tahoma" charset="0"/>
                <a:cs typeface="Times New Roman" charset="0"/>
              </a:rPr>
              <a:t>n Tan</a:t>
            </a:r>
            <a:r>
              <a:rPr lang="tr-TR" b="1" dirty="0">
                <a:latin typeface="Tahoma" charset="0"/>
                <a:cs typeface="+mn-cs"/>
              </a:rPr>
              <a:t>ı</a:t>
            </a:r>
            <a:r>
              <a:rPr lang="tr-TR" b="1" dirty="0">
                <a:latin typeface="Tahoma" charset="0"/>
                <a:cs typeface="Times New Roman" charset="0"/>
              </a:rPr>
              <a:t>m</a:t>
            </a:r>
            <a:r>
              <a:rPr lang="tr-TR" b="1" dirty="0">
                <a:latin typeface="Tahoma" charset="0"/>
                <a:cs typeface="+mn-cs"/>
              </a:rPr>
              <a:t>ı</a:t>
            </a:r>
            <a:r>
              <a:rPr lang="tr-TR" sz="3000" b="1" dirty="0">
                <a:latin typeface="Tahoma" charset="0"/>
                <a:cs typeface="Times New Roman" charset="0"/>
              </a:rPr>
              <a:t> </a:t>
            </a:r>
            <a:endParaRPr lang="tr-TR" sz="3000" b="1" dirty="0" smtClean="0">
              <a:latin typeface="Tahoma" charset="0"/>
              <a:cs typeface="Times New Roman" charset="0"/>
            </a:endParaRPr>
          </a:p>
          <a:p>
            <a:pPr eaLnBrk="1" hangingPunct="1">
              <a:lnSpc>
                <a:spcPct val="90000"/>
              </a:lnSpc>
              <a:buFont typeface="Wingdings" charset="0"/>
              <a:buNone/>
              <a:defRPr/>
            </a:pPr>
            <a:endParaRPr lang="tr-TR" sz="3000" dirty="0">
              <a:latin typeface="Tahoma" charset="0"/>
              <a:cs typeface="+mn-cs"/>
            </a:endParaRPr>
          </a:p>
          <a:p>
            <a:pPr eaLnBrk="1" hangingPunct="1">
              <a:lnSpc>
                <a:spcPct val="90000"/>
              </a:lnSpc>
              <a:defRPr/>
            </a:pPr>
            <a:r>
              <a:rPr lang="tr-TR" sz="2800" b="1" dirty="0">
                <a:effectLst/>
                <a:latin typeface="Tahoma" charset="0"/>
                <a:cs typeface="Times New Roman" charset="0"/>
              </a:rPr>
              <a:t>Etik sözcü</a:t>
            </a:r>
            <a:r>
              <a:rPr lang="tr-TR" sz="2800" b="1" dirty="0">
                <a:effectLst/>
                <a:latin typeface="Tahoma" charset="0"/>
                <a:cs typeface="+mn-cs"/>
              </a:rPr>
              <a:t>ğ</a:t>
            </a:r>
            <a:r>
              <a:rPr lang="tr-TR" sz="2800" b="1" dirty="0">
                <a:effectLst/>
                <a:latin typeface="Tahoma" charset="0"/>
                <a:cs typeface="Times New Roman" charset="0"/>
              </a:rPr>
              <a:t>ü, Yunanca</a:t>
            </a:r>
            <a:r>
              <a:rPr lang="ja-JP" altLang="tr-TR" sz="2800" b="1" dirty="0">
                <a:effectLst/>
                <a:latin typeface="Tahoma" charset="0"/>
                <a:cs typeface="Times New Roman" charset="0"/>
              </a:rPr>
              <a:t>’</a:t>
            </a:r>
            <a:r>
              <a:rPr lang="tr-TR" sz="2800" b="1" dirty="0">
                <a:effectLst/>
                <a:latin typeface="Tahoma" charset="0"/>
                <a:cs typeface="Times New Roman" charset="0"/>
              </a:rPr>
              <a:t>da gelenek </a:t>
            </a:r>
          </a:p>
          <a:p>
            <a:pPr eaLnBrk="1" hangingPunct="1">
              <a:lnSpc>
                <a:spcPct val="90000"/>
              </a:lnSpc>
              <a:buFont typeface="Wingdings" charset="0"/>
              <a:buNone/>
              <a:defRPr/>
            </a:pPr>
            <a:r>
              <a:rPr lang="tr-TR" sz="2800" b="1" dirty="0">
                <a:effectLst/>
                <a:latin typeface="Tahoma" charset="0"/>
                <a:cs typeface="Times New Roman" charset="0"/>
              </a:rPr>
              <a:t>görenek anlam</a:t>
            </a:r>
            <a:r>
              <a:rPr lang="tr-TR" sz="2800" b="1" dirty="0">
                <a:effectLst/>
                <a:latin typeface="Tahoma" charset="0"/>
                <a:cs typeface="+mn-cs"/>
              </a:rPr>
              <a:t>ı</a:t>
            </a:r>
            <a:r>
              <a:rPr lang="tr-TR" sz="2800" b="1" dirty="0">
                <a:effectLst/>
                <a:latin typeface="Tahoma" charset="0"/>
                <a:cs typeface="Times New Roman" charset="0"/>
              </a:rPr>
              <a:t>na gelen </a:t>
            </a:r>
            <a:r>
              <a:rPr lang="ja-JP" altLang="tr-TR" sz="2800" b="1" dirty="0">
                <a:effectLst/>
                <a:latin typeface="Tahoma" charset="0"/>
                <a:cs typeface="Times New Roman" charset="0"/>
              </a:rPr>
              <a:t>‘’</a:t>
            </a:r>
            <a:r>
              <a:rPr lang="tr-TR" sz="2800" b="1" dirty="0" err="1">
                <a:effectLst/>
                <a:latin typeface="Tahoma" charset="0"/>
                <a:cs typeface="Times New Roman" charset="0"/>
              </a:rPr>
              <a:t>ethos</a:t>
            </a:r>
            <a:r>
              <a:rPr lang="ja-JP" altLang="tr-TR" sz="2800" b="1" dirty="0">
                <a:effectLst/>
                <a:latin typeface="Tahoma" charset="0"/>
                <a:cs typeface="Times New Roman" charset="0"/>
              </a:rPr>
              <a:t>’’</a:t>
            </a:r>
            <a:r>
              <a:rPr lang="tr-TR" sz="2800" b="1" dirty="0">
                <a:effectLst/>
                <a:latin typeface="Tahoma" charset="0"/>
                <a:cs typeface="Times New Roman" charset="0"/>
              </a:rPr>
              <a:t> </a:t>
            </a:r>
          </a:p>
          <a:p>
            <a:pPr eaLnBrk="1" hangingPunct="1">
              <a:lnSpc>
                <a:spcPct val="90000"/>
              </a:lnSpc>
              <a:buFont typeface="Wingdings" charset="0"/>
              <a:buNone/>
              <a:defRPr/>
            </a:pPr>
            <a:r>
              <a:rPr lang="tr-TR" sz="2800" b="1" dirty="0">
                <a:effectLst/>
                <a:latin typeface="Tahoma" charset="0"/>
                <a:cs typeface="Times New Roman" charset="0"/>
              </a:rPr>
              <a:t>kelimesinden gelir</a:t>
            </a:r>
            <a:r>
              <a:rPr lang="tr-TR" sz="2800" b="1" dirty="0">
                <a:effectLst/>
                <a:latin typeface="Tahoma" charset="0"/>
                <a:cs typeface="+mn-cs"/>
              </a:rPr>
              <a:t>. </a:t>
            </a:r>
            <a:r>
              <a:rPr lang="en-US" sz="2800" dirty="0" smtClean="0"/>
              <a:t>Ethos</a:t>
            </a:r>
            <a:r>
              <a:rPr lang="en-US" sz="2800" dirty="0"/>
              <a:t>, </a:t>
            </a:r>
            <a:r>
              <a:rPr lang="tr-TR" sz="2800" dirty="0"/>
              <a:t>İ</a:t>
            </a:r>
            <a:r>
              <a:rPr lang="en-US" sz="2800" dirty="0" err="1"/>
              <a:t>lkça</a:t>
            </a:r>
            <a:r>
              <a:rPr lang="tr-TR" sz="2800" dirty="0"/>
              <a:t>ğ </a:t>
            </a:r>
            <a:r>
              <a:rPr lang="en-US" sz="2800" dirty="0" err="1" smtClean="0"/>
              <a:t>Yunan</a:t>
            </a:r>
            <a:endParaRPr lang="en-US" sz="2800" dirty="0" smtClean="0"/>
          </a:p>
          <a:p>
            <a:pPr eaLnBrk="1" hangingPunct="1">
              <a:lnSpc>
                <a:spcPct val="90000"/>
              </a:lnSpc>
              <a:buFont typeface="Wingdings" charset="0"/>
              <a:buNone/>
              <a:defRPr/>
            </a:pPr>
            <a:r>
              <a:rPr lang="en-US" sz="2800" dirty="0" err="1" smtClean="0"/>
              <a:t>felsefesinde</a:t>
            </a:r>
            <a:r>
              <a:rPr lang="en-US" sz="2800" dirty="0" smtClean="0"/>
              <a:t> </a:t>
            </a:r>
            <a:r>
              <a:rPr lang="en-US" sz="2800" dirty="0" err="1"/>
              <a:t>karakter</a:t>
            </a:r>
            <a:r>
              <a:rPr lang="en-US" sz="2800" dirty="0"/>
              <a:t> (</a:t>
            </a:r>
            <a:r>
              <a:rPr lang="en-US" sz="2800" dirty="0" err="1"/>
              <a:t>ki</a:t>
            </a:r>
            <a:r>
              <a:rPr lang="tr-TR" sz="2800" dirty="0"/>
              <a:t>ş</a:t>
            </a:r>
            <a:r>
              <a:rPr lang="en-US" sz="2800" dirty="0" err="1"/>
              <a:t>ilik</a:t>
            </a:r>
            <a:r>
              <a:rPr lang="en-US" sz="2800" dirty="0"/>
              <a:t>) </a:t>
            </a:r>
            <a:r>
              <a:rPr lang="en-US" sz="2800" dirty="0" err="1"/>
              <a:t>ve</a:t>
            </a:r>
            <a:r>
              <a:rPr lang="en-US" sz="2800" i="1" dirty="0"/>
              <a:t> </a:t>
            </a:r>
            <a:r>
              <a:rPr lang="en-US" sz="2800" dirty="0" err="1"/>
              <a:t>adet</a:t>
            </a:r>
            <a:r>
              <a:rPr lang="en-US" sz="2800" dirty="0"/>
              <a:t> (al</a:t>
            </a:r>
            <a:r>
              <a:rPr lang="tr-TR" sz="2800" dirty="0" err="1"/>
              <a:t>ış</a:t>
            </a:r>
            <a:r>
              <a:rPr lang="en-US" sz="2800" dirty="0" err="1"/>
              <a:t>kanl</a:t>
            </a:r>
            <a:r>
              <a:rPr lang="tr-TR" sz="2800" dirty="0"/>
              <a:t>ı</a:t>
            </a:r>
            <a:r>
              <a:rPr lang="en-US" sz="2800" dirty="0"/>
              <a:t>k</a:t>
            </a:r>
            <a:r>
              <a:rPr lang="en-US" sz="2800" dirty="0" smtClean="0"/>
              <a:t>)</a:t>
            </a:r>
          </a:p>
          <a:p>
            <a:pPr eaLnBrk="1" hangingPunct="1">
              <a:lnSpc>
                <a:spcPct val="90000"/>
              </a:lnSpc>
              <a:buFont typeface="Wingdings" charset="0"/>
              <a:buNone/>
              <a:defRPr/>
            </a:pPr>
            <a:r>
              <a:rPr lang="en-US" sz="2800" dirty="0" err="1" smtClean="0"/>
              <a:t>anlamlar</a:t>
            </a:r>
            <a:r>
              <a:rPr lang="tr-TR" sz="2800" dirty="0" smtClean="0"/>
              <a:t>ı</a:t>
            </a:r>
            <a:r>
              <a:rPr lang="en-US" sz="2800" dirty="0" err="1" smtClean="0"/>
              <a:t>nda</a:t>
            </a:r>
            <a:r>
              <a:rPr lang="en-US" sz="2800" dirty="0" smtClean="0"/>
              <a:t> </a:t>
            </a:r>
            <a:r>
              <a:rPr lang="en-US" sz="2800" dirty="0" err="1"/>
              <a:t>kullan</a:t>
            </a:r>
            <a:r>
              <a:rPr lang="tr-TR" sz="2800" dirty="0"/>
              <a:t>ı</a:t>
            </a:r>
            <a:r>
              <a:rPr lang="en-US" sz="2800" dirty="0" err="1"/>
              <a:t>lmaktad</a:t>
            </a:r>
            <a:r>
              <a:rPr lang="tr-TR" sz="2800" dirty="0"/>
              <a:t>ı</a:t>
            </a:r>
            <a:r>
              <a:rPr lang="en-US" sz="2800" dirty="0"/>
              <a:t>r. </a:t>
            </a:r>
            <a:r>
              <a:rPr lang="en-US" sz="2800" dirty="0" err="1"/>
              <a:t>Etik</a:t>
            </a:r>
            <a:r>
              <a:rPr lang="en-US" sz="2800" dirty="0"/>
              <a:t>, </a:t>
            </a:r>
            <a:r>
              <a:rPr lang="en-US" sz="2800" dirty="0" err="1"/>
              <a:t>tarih</a:t>
            </a:r>
            <a:r>
              <a:rPr lang="en-US" sz="2800" dirty="0"/>
              <a:t> </a:t>
            </a:r>
            <a:r>
              <a:rPr lang="en-US" sz="2800" dirty="0" err="1" smtClean="0"/>
              <a:t>boyunca</a:t>
            </a:r>
            <a:endParaRPr lang="en-US" sz="2800" dirty="0" smtClean="0"/>
          </a:p>
          <a:p>
            <a:pPr eaLnBrk="1" hangingPunct="1">
              <a:lnSpc>
                <a:spcPct val="90000"/>
              </a:lnSpc>
              <a:buFont typeface="Wingdings" charset="0"/>
              <a:buNone/>
              <a:defRPr/>
            </a:pPr>
            <a:r>
              <a:rPr lang="en-US" sz="2800" dirty="0" err="1" smtClean="0"/>
              <a:t>dü</a:t>
            </a:r>
            <a:r>
              <a:rPr lang="tr-TR" sz="2800" dirty="0" smtClean="0"/>
              <a:t>ş</a:t>
            </a:r>
            <a:r>
              <a:rPr lang="en-US" sz="2800" dirty="0" err="1" smtClean="0"/>
              <a:t>ünürler</a:t>
            </a:r>
            <a:r>
              <a:rPr lang="en-US" sz="2800" dirty="0" smtClean="0"/>
              <a:t> </a:t>
            </a:r>
            <a:r>
              <a:rPr lang="en-US" sz="2800" dirty="0" err="1"/>
              <a:t>tarafın­dan</a:t>
            </a:r>
            <a:r>
              <a:rPr lang="en-US" sz="2800" dirty="0"/>
              <a:t> </a:t>
            </a:r>
            <a:r>
              <a:rPr lang="en-US" sz="2800" dirty="0" err="1"/>
              <a:t>farkl</a:t>
            </a:r>
            <a:r>
              <a:rPr lang="tr-TR" sz="2800" dirty="0"/>
              <a:t>ı </a:t>
            </a:r>
            <a:r>
              <a:rPr lang="en-US" sz="2800" dirty="0" err="1"/>
              <a:t>yakla</a:t>
            </a:r>
            <a:r>
              <a:rPr lang="tr-TR" sz="2800" dirty="0" err="1"/>
              <a:t>şı</a:t>
            </a:r>
            <a:r>
              <a:rPr lang="en-US" sz="2800" dirty="0" err="1"/>
              <a:t>mlarla</a:t>
            </a:r>
            <a:r>
              <a:rPr lang="en-US" sz="2800" dirty="0"/>
              <a:t> </a:t>
            </a:r>
            <a:r>
              <a:rPr lang="en-US" sz="2800" dirty="0" err="1" smtClean="0"/>
              <a:t>aç</a:t>
            </a:r>
            <a:r>
              <a:rPr lang="tr-TR" sz="2800" dirty="0" smtClean="0"/>
              <a:t>ı</a:t>
            </a:r>
            <a:r>
              <a:rPr lang="en-US" sz="2800" dirty="0" smtClean="0"/>
              <a:t>kl</a:t>
            </a:r>
            <a:r>
              <a:rPr lang="tr-TR" sz="2800" dirty="0" smtClean="0"/>
              <a:t>ı</a:t>
            </a:r>
            <a:r>
              <a:rPr lang="en-US" sz="2800" dirty="0" smtClean="0"/>
              <a:t>k</a:t>
            </a:r>
          </a:p>
          <a:p>
            <a:pPr eaLnBrk="1" hangingPunct="1">
              <a:lnSpc>
                <a:spcPct val="90000"/>
              </a:lnSpc>
              <a:buFont typeface="Wingdings" charset="0"/>
              <a:buNone/>
              <a:defRPr/>
            </a:pPr>
            <a:r>
              <a:rPr lang="en-US" sz="2800" dirty="0" err="1" smtClean="0"/>
              <a:t>getirilmeye</a:t>
            </a:r>
            <a:r>
              <a:rPr lang="en-US" sz="2800" dirty="0" smtClean="0"/>
              <a:t> </a:t>
            </a:r>
            <a:r>
              <a:rPr lang="en-US" sz="2800" dirty="0" err="1"/>
              <a:t>çal</a:t>
            </a:r>
            <a:r>
              <a:rPr lang="tr-TR" sz="2800" dirty="0"/>
              <a:t>ışı</a:t>
            </a:r>
            <a:r>
              <a:rPr lang="en-US" sz="2800" dirty="0" err="1"/>
              <a:t>lan</a:t>
            </a:r>
            <a:r>
              <a:rPr lang="en-US" sz="2800" dirty="0"/>
              <a:t> </a:t>
            </a:r>
            <a:r>
              <a:rPr lang="en-US" sz="2800" dirty="0" err="1"/>
              <a:t>bir</a:t>
            </a:r>
            <a:r>
              <a:rPr lang="en-US" sz="2800" dirty="0"/>
              <a:t> </a:t>
            </a:r>
            <a:r>
              <a:rPr lang="en-US" sz="2800" dirty="0" err="1"/>
              <a:t>kavramd</a:t>
            </a:r>
            <a:endParaRPr lang="tr-TR" sz="2800" b="1" dirty="0">
              <a:effectLst/>
              <a:latin typeface="Tahoma" charset="0"/>
              <a:cs typeface="+mn-cs"/>
            </a:endParaRPr>
          </a:p>
          <a:p>
            <a:pPr eaLnBrk="1" hangingPunct="1">
              <a:lnSpc>
                <a:spcPct val="90000"/>
              </a:lnSpc>
              <a:buFont typeface="Wingdings" charset="0"/>
              <a:buNone/>
              <a:defRPr/>
            </a:pPr>
            <a:endParaRPr lang="tr-TR" sz="2800" b="1" dirty="0">
              <a:effectLst/>
              <a:latin typeface="Tahoma" charset="0"/>
              <a:cs typeface="+mn-cs"/>
            </a:endParaRPr>
          </a:p>
          <a:p>
            <a:pPr eaLnBrk="1" hangingPunct="1">
              <a:lnSpc>
                <a:spcPct val="90000"/>
              </a:lnSpc>
              <a:defRPr/>
            </a:pPr>
            <a:endParaRPr lang="tr-TR" sz="2800" dirty="0">
              <a:latin typeface="Tahoma" charset="0"/>
              <a:cs typeface="+mn-cs"/>
            </a:endParaRPr>
          </a:p>
        </p:txBody>
      </p:sp>
      <p:pic>
        <p:nvPicPr>
          <p:cNvPr id="27650" name="Picture 2" descr="LV5CBCA1GMKENCA0UWNN7CA4VP829CANP2W0VCAVAFX11CABHE1Z9CAOAX6EUCAX7GC53CAUC4FPGCARRS5BPCAPPAOMOCAP3VKF0CAV4MUXQCAEUONZ1CASXV5WMCAV674DICAVNFM0DCA0950M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00938" y="0"/>
            <a:ext cx="1643062"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01732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a:xfrm>
            <a:off x="457200" y="188913"/>
            <a:ext cx="8229600" cy="5942012"/>
          </a:xfrm>
        </p:spPr>
        <p:txBody>
          <a:bodyPr/>
          <a:lstStyle/>
          <a:p>
            <a:pPr eaLnBrk="1" hangingPunct="1">
              <a:lnSpc>
                <a:spcPct val="90000"/>
              </a:lnSpc>
              <a:defRPr/>
            </a:pPr>
            <a:r>
              <a:rPr lang="tr-TR" b="1" dirty="0">
                <a:effectLst/>
                <a:latin typeface="Tahoma" charset="0"/>
                <a:cs typeface="Times New Roman" charset="0"/>
              </a:rPr>
              <a:t>Etik, bir kişinin ya da grubun davranışlarına rehberlik eden doğrunun veya yanlışın, iyi veya kötünün standartlarını oluşturan moral ilkelerin kodudur ve çeşitli eylem alternatifleri arasında bir seçim yapmada insanlara yardımcı olan davranış ilkelerini oluşturmayı amaçlamaktadır</a:t>
            </a:r>
            <a:r>
              <a:rPr lang="tr-TR" b="1" dirty="0">
                <a:effectLst/>
                <a:latin typeface="Tahoma" charset="0"/>
              </a:rPr>
              <a:t>.</a:t>
            </a:r>
          </a:p>
          <a:p>
            <a:pPr eaLnBrk="1" hangingPunct="1">
              <a:lnSpc>
                <a:spcPct val="90000"/>
              </a:lnSpc>
              <a:buFont typeface="Wingdings" charset="0"/>
              <a:buNone/>
              <a:defRPr/>
            </a:pPr>
            <a:endParaRPr lang="tr-TR" b="1" dirty="0">
              <a:effectLst/>
              <a:latin typeface="Tahoma" charset="0"/>
            </a:endParaRPr>
          </a:p>
          <a:p>
            <a:pPr eaLnBrk="1" hangingPunct="1">
              <a:lnSpc>
                <a:spcPct val="90000"/>
              </a:lnSpc>
              <a:defRPr/>
            </a:pPr>
            <a:r>
              <a:rPr lang="en-US" b="1" dirty="0" err="1">
                <a:effectLst/>
                <a:latin typeface="Tahoma" charset="0"/>
                <a:cs typeface="Times New Roman" charset="0"/>
              </a:rPr>
              <a:t>Etik</a:t>
            </a:r>
            <a:r>
              <a:rPr lang="en-US" b="1" dirty="0">
                <a:effectLst/>
                <a:latin typeface="Tahoma" charset="0"/>
                <a:cs typeface="Times New Roman" charset="0"/>
              </a:rPr>
              <a:t>, </a:t>
            </a:r>
            <a:r>
              <a:rPr lang="en-US" b="1" dirty="0" err="1">
                <a:effectLst/>
                <a:latin typeface="Tahoma" charset="0"/>
                <a:cs typeface="Times New Roman" charset="0"/>
              </a:rPr>
              <a:t>genel</a:t>
            </a:r>
            <a:r>
              <a:rPr lang="en-US" b="1" dirty="0">
                <a:effectLst/>
                <a:latin typeface="Tahoma" charset="0"/>
                <a:cs typeface="Times New Roman" charset="0"/>
              </a:rPr>
              <a:t> </a:t>
            </a:r>
            <a:r>
              <a:rPr lang="en-US" b="1" dirty="0" err="1">
                <a:effectLst/>
                <a:latin typeface="Tahoma" charset="0"/>
                <a:cs typeface="Times New Roman" charset="0"/>
              </a:rPr>
              <a:t>ahlak</a:t>
            </a:r>
            <a:r>
              <a:rPr lang="en-US" b="1" dirty="0">
                <a:effectLst/>
                <a:latin typeface="Tahoma" charset="0"/>
                <a:cs typeface="Times New Roman" charset="0"/>
              </a:rPr>
              <a:t> </a:t>
            </a:r>
            <a:r>
              <a:rPr lang="en-US" b="1" dirty="0" err="1">
                <a:effectLst/>
                <a:latin typeface="Tahoma" charset="0"/>
                <a:cs typeface="Times New Roman" charset="0"/>
              </a:rPr>
              <a:t>kurallarının</a:t>
            </a:r>
            <a:r>
              <a:rPr lang="en-US" b="1" dirty="0">
                <a:effectLst/>
                <a:latin typeface="Tahoma" charset="0"/>
                <a:cs typeface="Times New Roman" charset="0"/>
              </a:rPr>
              <a:t> </a:t>
            </a:r>
            <a:r>
              <a:rPr lang="en-US" b="1" dirty="0" err="1">
                <a:effectLst/>
                <a:latin typeface="Tahoma" charset="0"/>
                <a:cs typeface="Times New Roman" charset="0"/>
              </a:rPr>
              <a:t>iş</a:t>
            </a:r>
            <a:r>
              <a:rPr lang="en-US" b="1" dirty="0">
                <a:effectLst/>
                <a:latin typeface="Tahoma" charset="0"/>
                <a:cs typeface="Times New Roman" charset="0"/>
              </a:rPr>
              <a:t> </a:t>
            </a:r>
            <a:r>
              <a:rPr lang="en-US" b="1" dirty="0" err="1">
                <a:effectLst/>
                <a:latin typeface="Tahoma" charset="0"/>
                <a:cs typeface="Times New Roman" charset="0"/>
              </a:rPr>
              <a:t>yaşamındaki</a:t>
            </a:r>
            <a:r>
              <a:rPr lang="en-US" b="1" dirty="0">
                <a:effectLst/>
                <a:latin typeface="Tahoma" charset="0"/>
                <a:cs typeface="Times New Roman" charset="0"/>
              </a:rPr>
              <a:t> </a:t>
            </a:r>
            <a:r>
              <a:rPr lang="en-US" b="1" dirty="0" err="1">
                <a:effectLst/>
                <a:latin typeface="Tahoma" charset="0"/>
                <a:cs typeface="Times New Roman" charset="0"/>
              </a:rPr>
              <a:t>uygulamasıdır</a:t>
            </a:r>
            <a:endParaRPr lang="en-US" b="1" dirty="0">
              <a:effectLst/>
              <a:latin typeface="Tahoma" charset="0"/>
              <a:cs typeface="Times New Roman" charset="0"/>
            </a:endParaRPr>
          </a:p>
          <a:p>
            <a:pPr>
              <a:defRPr/>
            </a:pPr>
            <a:endParaRPr lang="en-US" dirty="0"/>
          </a:p>
        </p:txBody>
      </p:sp>
    </p:spTree>
    <p:extLst>
      <p:ext uri="{BB962C8B-B14F-4D97-AF65-F5344CB8AC3E}">
        <p14:creationId xmlns:p14="http://schemas.microsoft.com/office/powerpoint/2010/main" val="2288519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a:t>
            </a:r>
            <a:endParaRPr lang="en-US" dirty="0"/>
          </a:p>
        </p:txBody>
      </p:sp>
      <p:sp>
        <p:nvSpPr>
          <p:cNvPr id="3" name="Content Placeholder 2"/>
          <p:cNvSpPr>
            <a:spLocks noGrp="1"/>
          </p:cNvSpPr>
          <p:nvPr>
            <p:ph idx="1"/>
          </p:nvPr>
        </p:nvSpPr>
        <p:spPr/>
        <p:txBody>
          <a:bodyPr/>
          <a:lstStyle/>
          <a:p>
            <a:r>
              <a:rPr lang="en-US" dirty="0" err="1" smtClean="0"/>
              <a:t>Meryem</a:t>
            </a:r>
            <a:r>
              <a:rPr lang="en-US" dirty="0" smtClean="0"/>
              <a:t> </a:t>
            </a:r>
            <a:r>
              <a:rPr lang="en-US" dirty="0" err="1" smtClean="0"/>
              <a:t>Kozak</a:t>
            </a:r>
            <a:r>
              <a:rPr lang="en-US" dirty="0" smtClean="0"/>
              <a:t>- </a:t>
            </a:r>
            <a:r>
              <a:rPr lang="en-US" dirty="0" err="1" smtClean="0"/>
              <a:t>Hatice</a:t>
            </a:r>
            <a:r>
              <a:rPr lang="en-US" dirty="0" smtClean="0"/>
              <a:t> </a:t>
            </a:r>
            <a:r>
              <a:rPr lang="en-US" dirty="0" err="1" smtClean="0"/>
              <a:t>Nergis</a:t>
            </a:r>
            <a:r>
              <a:rPr lang="en-US" dirty="0" smtClean="0"/>
              <a:t>- </a:t>
            </a:r>
            <a:r>
              <a:rPr lang="en-US" dirty="0" err="1" smtClean="0"/>
              <a:t>Turizmde</a:t>
            </a:r>
            <a:r>
              <a:rPr lang="en-US" dirty="0" smtClean="0"/>
              <a:t> </a:t>
            </a:r>
            <a:r>
              <a:rPr lang="en-US" dirty="0" err="1" smtClean="0"/>
              <a:t>Etik</a:t>
            </a:r>
            <a:r>
              <a:rPr lang="en-US" dirty="0" smtClean="0"/>
              <a:t>- </a:t>
            </a:r>
            <a:r>
              <a:rPr lang="en-US" dirty="0" err="1" smtClean="0"/>
              <a:t>Detay</a:t>
            </a:r>
            <a:r>
              <a:rPr lang="en-US" dirty="0" smtClean="0"/>
              <a:t> </a:t>
            </a:r>
            <a:r>
              <a:rPr lang="en-US" dirty="0" err="1" smtClean="0"/>
              <a:t>Yayıncılık</a:t>
            </a:r>
            <a:endParaRPr lang="en-US" dirty="0" smtClean="0"/>
          </a:p>
          <a:p>
            <a:r>
              <a:rPr lang="en-US" dirty="0" err="1" smtClean="0"/>
              <a:t>Çeşitli</a:t>
            </a:r>
            <a:r>
              <a:rPr lang="en-US" dirty="0" smtClean="0"/>
              <a:t> </a:t>
            </a:r>
            <a:r>
              <a:rPr lang="en-US" dirty="0" err="1" smtClean="0"/>
              <a:t>makaleler</a:t>
            </a:r>
            <a:endParaRPr lang="en-US" dirty="0"/>
          </a:p>
        </p:txBody>
      </p:sp>
    </p:spTree>
    <p:extLst>
      <p:ext uri="{BB962C8B-B14F-4D97-AF65-F5344CB8AC3E}">
        <p14:creationId xmlns:p14="http://schemas.microsoft.com/office/powerpoint/2010/main" val="3971086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149</Words>
  <Application>Microsoft Macintosh PowerPoint</Application>
  <PresentationFormat>On-screen Show (4:3)</PresentationFormat>
  <Paragraphs>22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Kaynak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azade</dc:creator>
  <cp:lastModifiedBy>azade</cp:lastModifiedBy>
  <cp:revision>2</cp:revision>
  <dcterms:created xsi:type="dcterms:W3CDTF">2017-11-16T12:50:31Z</dcterms:created>
  <dcterms:modified xsi:type="dcterms:W3CDTF">2017-11-16T13:36:30Z</dcterms:modified>
</cp:coreProperties>
</file>