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8" r:id="rId1"/>
  </p:sldMasterIdLst>
  <p:notesMasterIdLst>
    <p:notesMasterId r:id="rId57"/>
  </p:notesMasterIdLst>
  <p:handoutMasterIdLst>
    <p:handoutMasterId r:id="rId58"/>
  </p:handoutMasterIdLst>
  <p:sldIdLst>
    <p:sldId id="256" r:id="rId2"/>
    <p:sldId id="327" r:id="rId3"/>
    <p:sldId id="257" r:id="rId4"/>
    <p:sldId id="258" r:id="rId5"/>
    <p:sldId id="260" r:id="rId6"/>
    <p:sldId id="265" r:id="rId7"/>
    <p:sldId id="261" r:id="rId8"/>
    <p:sldId id="263" r:id="rId9"/>
    <p:sldId id="269" r:id="rId10"/>
    <p:sldId id="318" r:id="rId11"/>
    <p:sldId id="319" r:id="rId12"/>
    <p:sldId id="270" r:id="rId13"/>
    <p:sldId id="330" r:id="rId14"/>
    <p:sldId id="311" r:id="rId15"/>
    <p:sldId id="337" r:id="rId16"/>
    <p:sldId id="275" r:id="rId17"/>
    <p:sldId id="288" r:id="rId18"/>
    <p:sldId id="279" r:id="rId19"/>
    <p:sldId id="289" r:id="rId20"/>
    <p:sldId id="356" r:id="rId21"/>
    <p:sldId id="357" r:id="rId22"/>
    <p:sldId id="281" r:id="rId23"/>
    <p:sldId id="290" r:id="rId24"/>
    <p:sldId id="285" r:id="rId25"/>
    <p:sldId id="307" r:id="rId26"/>
    <p:sldId id="286" r:id="rId27"/>
    <p:sldId id="323" r:id="rId28"/>
    <p:sldId id="291" r:id="rId29"/>
    <p:sldId id="316" r:id="rId30"/>
    <p:sldId id="297" r:id="rId31"/>
    <p:sldId id="299" r:id="rId32"/>
    <p:sldId id="303" r:id="rId33"/>
    <p:sldId id="314" r:id="rId34"/>
    <p:sldId id="358" r:id="rId35"/>
    <p:sldId id="306" r:id="rId36"/>
    <p:sldId id="339" r:id="rId37"/>
    <p:sldId id="340" r:id="rId38"/>
    <p:sldId id="341" r:id="rId39"/>
    <p:sldId id="342" r:id="rId40"/>
    <p:sldId id="343" r:id="rId41"/>
    <p:sldId id="344" r:id="rId42"/>
    <p:sldId id="345" r:id="rId43"/>
    <p:sldId id="350" r:id="rId44"/>
    <p:sldId id="353" r:id="rId45"/>
    <p:sldId id="346" r:id="rId46"/>
    <p:sldId id="351" r:id="rId47"/>
    <p:sldId id="359" r:id="rId48"/>
    <p:sldId id="349" r:id="rId49"/>
    <p:sldId id="352" r:id="rId50"/>
    <p:sldId id="347" r:id="rId51"/>
    <p:sldId id="364" r:id="rId52"/>
    <p:sldId id="361" r:id="rId53"/>
    <p:sldId id="365" r:id="rId54"/>
    <p:sldId id="363" r:id="rId55"/>
    <p:sldId id="360"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CC"/>
    <a:srgbClr val="057905"/>
    <a:srgbClr val="B9AA69"/>
    <a:srgbClr val="929048"/>
    <a:srgbClr val="FFC00F"/>
    <a:srgbClr val="B43C78"/>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82710" autoAdjust="0"/>
  </p:normalViewPr>
  <p:slideViewPr>
    <p:cSldViewPr>
      <p:cViewPr varScale="1">
        <p:scale>
          <a:sx n="69" d="100"/>
          <a:sy n="69" d="100"/>
        </p:scale>
        <p:origin x="1714" y="6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ngiz" userId="693f01c9c5c35430" providerId="LiveId" clId="{8CC28584-B34C-40DA-B0F1-878E1BC51951}"/>
    <pc:docChg chg="undo custSel addSld delSld modSld sldOrd">
      <pc:chgData name="Cengiz" userId="693f01c9c5c35430" providerId="LiveId" clId="{8CC28584-B34C-40DA-B0F1-878E1BC51951}" dt="2022-11-10T05:52:56.926" v="6328" actId="1076"/>
      <pc:docMkLst>
        <pc:docMk/>
      </pc:docMkLst>
      <pc:sldChg chg="addSp delSp modSp mod">
        <pc:chgData name="Cengiz" userId="693f01c9c5c35430" providerId="LiveId" clId="{8CC28584-B34C-40DA-B0F1-878E1BC51951}" dt="2022-11-09T20:06:52.087" v="5971" actId="14100"/>
        <pc:sldMkLst>
          <pc:docMk/>
          <pc:sldMk cId="0" sldId="256"/>
        </pc:sldMkLst>
        <pc:spChg chg="add del">
          <ac:chgData name="Cengiz" userId="693f01c9c5c35430" providerId="LiveId" clId="{8CC28584-B34C-40DA-B0F1-878E1BC51951}" dt="2022-11-02T06:53:40.709" v="91" actId="22"/>
          <ac:spMkLst>
            <pc:docMk/>
            <pc:sldMk cId="0" sldId="256"/>
            <ac:spMk id="5" creationId="{24C06BD8-8C3F-436F-5780-C99810F9098E}"/>
          </ac:spMkLst>
        </pc:spChg>
        <pc:spChg chg="add mod">
          <ac:chgData name="Cengiz" userId="693f01c9c5c35430" providerId="LiveId" clId="{8CC28584-B34C-40DA-B0F1-878E1BC51951}" dt="2022-11-07T12:19:33.845" v="392" actId="1076"/>
          <ac:spMkLst>
            <pc:docMk/>
            <pc:sldMk cId="0" sldId="256"/>
            <ac:spMk id="7" creationId="{F3D4C660-C4FD-7763-D7C5-8F2B4263176F}"/>
          </ac:spMkLst>
        </pc:spChg>
        <pc:spChg chg="del mod">
          <ac:chgData name="Cengiz" userId="693f01c9c5c35430" providerId="LiveId" clId="{8CC28584-B34C-40DA-B0F1-878E1BC51951}" dt="2022-11-02T06:53:37.653" v="89" actId="478"/>
          <ac:spMkLst>
            <pc:docMk/>
            <pc:sldMk cId="0" sldId="256"/>
            <ac:spMk id="15361" creationId="{00000000-0000-0000-0000-000000000000}"/>
          </ac:spMkLst>
        </pc:spChg>
        <pc:spChg chg="mod">
          <ac:chgData name="Cengiz" userId="693f01c9c5c35430" providerId="LiveId" clId="{8CC28584-B34C-40DA-B0F1-878E1BC51951}" dt="2022-11-02T06:53:00.859" v="85" actId="1076"/>
          <ac:spMkLst>
            <pc:docMk/>
            <pc:sldMk cId="0" sldId="256"/>
            <ac:spMk id="15363" creationId="{00000000-0000-0000-0000-000000000000}"/>
          </ac:spMkLst>
        </pc:spChg>
        <pc:picChg chg="add mod">
          <ac:chgData name="Cengiz" userId="693f01c9c5c35430" providerId="LiveId" clId="{8CC28584-B34C-40DA-B0F1-878E1BC51951}" dt="2022-11-09T20:06:49.734" v="5970" actId="14100"/>
          <ac:picMkLst>
            <pc:docMk/>
            <pc:sldMk cId="0" sldId="256"/>
            <ac:picMk id="2" creationId="{D539B930-61CF-A5CA-A0B3-296F2F63D87D}"/>
          </ac:picMkLst>
        </pc:picChg>
        <pc:picChg chg="add mod">
          <ac:chgData name="Cengiz" userId="693f01c9c5c35430" providerId="LiveId" clId="{8CC28584-B34C-40DA-B0F1-878E1BC51951}" dt="2022-11-09T20:06:52.087" v="5971" actId="14100"/>
          <ac:picMkLst>
            <pc:docMk/>
            <pc:sldMk cId="0" sldId="256"/>
            <ac:picMk id="3" creationId="{74681B3D-1E83-9239-34E5-E322406FD4DE}"/>
          </ac:picMkLst>
        </pc:picChg>
        <pc:picChg chg="del">
          <ac:chgData name="Cengiz" userId="693f01c9c5c35430" providerId="LiveId" clId="{8CC28584-B34C-40DA-B0F1-878E1BC51951}" dt="2022-11-02T06:51:26.957" v="61" actId="478"/>
          <ac:picMkLst>
            <pc:docMk/>
            <pc:sldMk cId="0" sldId="256"/>
            <ac:picMk id="15362" creationId="{00000000-0000-0000-0000-000000000000}"/>
          </ac:picMkLst>
        </pc:picChg>
      </pc:sldChg>
      <pc:sldChg chg="addSp delSp modSp mod">
        <pc:chgData name="Cengiz" userId="693f01c9c5c35430" providerId="LiveId" clId="{8CC28584-B34C-40DA-B0F1-878E1BC51951}" dt="2022-11-08T07:09:03.071" v="5762" actId="20577"/>
        <pc:sldMkLst>
          <pc:docMk/>
          <pc:sldMk cId="0" sldId="257"/>
        </pc:sldMkLst>
        <pc:spChg chg="mod">
          <ac:chgData name="Cengiz" userId="693f01c9c5c35430" providerId="LiveId" clId="{8CC28584-B34C-40DA-B0F1-878E1BC51951}" dt="2022-11-08T07:09:03.071" v="5762" actId="20577"/>
          <ac:spMkLst>
            <pc:docMk/>
            <pc:sldMk cId="0" sldId="257"/>
            <ac:spMk id="17409" creationId="{00000000-0000-0000-0000-000000000000}"/>
          </ac:spMkLst>
        </pc:spChg>
        <pc:picChg chg="add mod">
          <ac:chgData name="Cengiz" userId="693f01c9c5c35430" providerId="LiveId" clId="{8CC28584-B34C-40DA-B0F1-878E1BC51951}" dt="2022-11-08T07:08:46.765" v="5756" actId="1076"/>
          <ac:picMkLst>
            <pc:docMk/>
            <pc:sldMk cId="0" sldId="257"/>
            <ac:picMk id="2" creationId="{F1CE0DB5-D339-0438-844B-88CFF8A1D238}"/>
          </ac:picMkLst>
        </pc:picChg>
        <pc:picChg chg="add mod">
          <ac:chgData name="Cengiz" userId="693f01c9c5c35430" providerId="LiveId" clId="{8CC28584-B34C-40DA-B0F1-878E1BC51951}" dt="2022-11-08T07:08:53.230" v="5759" actId="1076"/>
          <ac:picMkLst>
            <pc:docMk/>
            <pc:sldMk cId="0" sldId="257"/>
            <ac:picMk id="3" creationId="{86773475-DE4D-ECB1-78C9-71BD560EF6A8}"/>
          </ac:picMkLst>
        </pc:picChg>
        <pc:picChg chg="add mod">
          <ac:chgData name="Cengiz" userId="693f01c9c5c35430" providerId="LiveId" clId="{8CC28584-B34C-40DA-B0F1-878E1BC51951}" dt="2022-11-08T07:08:44.941" v="5755" actId="14100"/>
          <ac:picMkLst>
            <pc:docMk/>
            <pc:sldMk cId="0" sldId="257"/>
            <ac:picMk id="4" creationId="{5F296631-5421-BADA-9495-E8A3AA067709}"/>
          </ac:picMkLst>
        </pc:picChg>
        <pc:picChg chg="add mod">
          <ac:chgData name="Cengiz" userId="693f01c9c5c35430" providerId="LiveId" clId="{8CC28584-B34C-40DA-B0F1-878E1BC51951}" dt="2022-11-08T07:08:43.241" v="5754" actId="1076"/>
          <ac:picMkLst>
            <pc:docMk/>
            <pc:sldMk cId="0" sldId="257"/>
            <ac:picMk id="6" creationId="{75BD9137-5DFA-1A72-A8A6-CC9D8C623F2D}"/>
          </ac:picMkLst>
        </pc:picChg>
        <pc:picChg chg="del mod">
          <ac:chgData name="Cengiz" userId="693f01c9c5c35430" providerId="LiveId" clId="{8CC28584-B34C-40DA-B0F1-878E1BC51951}" dt="2022-11-08T07:08:21.417" v="5749" actId="21"/>
          <ac:picMkLst>
            <pc:docMk/>
            <pc:sldMk cId="0" sldId="257"/>
            <ac:picMk id="17411" creationId="{00000000-0000-0000-0000-000000000000}"/>
          </ac:picMkLst>
        </pc:picChg>
      </pc:sldChg>
      <pc:sldChg chg="addSp delSp modSp mod">
        <pc:chgData name="Cengiz" userId="693f01c9c5c35430" providerId="LiveId" clId="{8CC28584-B34C-40DA-B0F1-878E1BC51951}" dt="2022-11-09T21:03:00.597" v="5991" actId="20577"/>
        <pc:sldMkLst>
          <pc:docMk/>
          <pc:sldMk cId="0" sldId="258"/>
        </pc:sldMkLst>
        <pc:spChg chg="mod">
          <ac:chgData name="Cengiz" userId="693f01c9c5c35430" providerId="LiveId" clId="{8CC28584-B34C-40DA-B0F1-878E1BC51951}" dt="2022-11-09T21:03:00.597" v="5991" actId="20577"/>
          <ac:spMkLst>
            <pc:docMk/>
            <pc:sldMk cId="0" sldId="258"/>
            <ac:spMk id="19457" creationId="{00000000-0000-0000-0000-000000000000}"/>
          </ac:spMkLst>
        </pc:spChg>
        <pc:picChg chg="add mod">
          <ac:chgData name="Cengiz" userId="693f01c9c5c35430" providerId="LiveId" clId="{8CC28584-B34C-40DA-B0F1-878E1BC51951}" dt="2022-11-02T07:06:51.181" v="241" actId="14100"/>
          <ac:picMkLst>
            <pc:docMk/>
            <pc:sldMk cId="0" sldId="258"/>
            <ac:picMk id="3" creationId="{9E506A5E-B59F-338D-157E-6EB19CDA7970}"/>
          </ac:picMkLst>
        </pc:picChg>
        <pc:picChg chg="add mod modCrop">
          <ac:chgData name="Cengiz" userId="693f01c9c5c35430" providerId="LiveId" clId="{8CC28584-B34C-40DA-B0F1-878E1BC51951}" dt="2022-11-02T07:06:57.433" v="242" actId="14100"/>
          <ac:picMkLst>
            <pc:docMk/>
            <pc:sldMk cId="0" sldId="258"/>
            <ac:picMk id="5" creationId="{E704A13A-FF97-9970-413D-E1A8F9E48284}"/>
          </ac:picMkLst>
        </pc:picChg>
        <pc:picChg chg="del">
          <ac:chgData name="Cengiz" userId="693f01c9c5c35430" providerId="LiveId" clId="{8CC28584-B34C-40DA-B0F1-878E1BC51951}" dt="2022-11-02T06:57:51.369" v="197" actId="478"/>
          <ac:picMkLst>
            <pc:docMk/>
            <pc:sldMk cId="0" sldId="258"/>
            <ac:picMk id="19458" creationId="{00000000-0000-0000-0000-000000000000}"/>
          </ac:picMkLst>
        </pc:picChg>
      </pc:sldChg>
      <pc:sldChg chg="delSp del mod">
        <pc:chgData name="Cengiz" userId="693f01c9c5c35430" providerId="LiveId" clId="{8CC28584-B34C-40DA-B0F1-878E1BC51951}" dt="2022-11-02T06:58:06.472" v="201" actId="47"/>
        <pc:sldMkLst>
          <pc:docMk/>
          <pc:sldMk cId="0" sldId="259"/>
        </pc:sldMkLst>
        <pc:picChg chg="del">
          <ac:chgData name="Cengiz" userId="693f01c9c5c35430" providerId="LiveId" clId="{8CC28584-B34C-40DA-B0F1-878E1BC51951}" dt="2022-11-02T06:58:04.087" v="200" actId="478"/>
          <ac:picMkLst>
            <pc:docMk/>
            <pc:sldMk cId="0" sldId="259"/>
            <ac:picMk id="18434" creationId="{00000000-0000-0000-0000-000000000000}"/>
          </ac:picMkLst>
        </pc:picChg>
        <pc:picChg chg="del">
          <ac:chgData name="Cengiz" userId="693f01c9c5c35430" providerId="LiveId" clId="{8CC28584-B34C-40DA-B0F1-878E1BC51951}" dt="2022-11-02T06:58:02.850" v="198" actId="478"/>
          <ac:picMkLst>
            <pc:docMk/>
            <pc:sldMk cId="0" sldId="259"/>
            <ac:picMk id="18435" creationId="{00000000-0000-0000-0000-000000000000}"/>
          </ac:picMkLst>
        </pc:picChg>
        <pc:picChg chg="del">
          <ac:chgData name="Cengiz" userId="693f01c9c5c35430" providerId="LiveId" clId="{8CC28584-B34C-40DA-B0F1-878E1BC51951}" dt="2022-11-02T06:58:03.545" v="199" actId="478"/>
          <ac:picMkLst>
            <pc:docMk/>
            <pc:sldMk cId="0" sldId="259"/>
            <ac:picMk id="18436" creationId="{00000000-0000-0000-0000-000000000000}"/>
          </ac:picMkLst>
        </pc:picChg>
      </pc:sldChg>
      <pc:sldChg chg="addSp delSp modSp mod">
        <pc:chgData name="Cengiz" userId="693f01c9c5c35430" providerId="LiveId" clId="{8CC28584-B34C-40DA-B0F1-878E1BC51951}" dt="2022-11-08T07:10:05.074" v="5777" actId="14100"/>
        <pc:sldMkLst>
          <pc:docMk/>
          <pc:sldMk cId="0" sldId="260"/>
        </pc:sldMkLst>
        <pc:spChg chg="mod">
          <ac:chgData name="Cengiz" userId="693f01c9c5c35430" providerId="LiveId" clId="{8CC28584-B34C-40DA-B0F1-878E1BC51951}" dt="2022-11-08T07:09:17.397" v="5764" actId="207"/>
          <ac:spMkLst>
            <pc:docMk/>
            <pc:sldMk cId="0" sldId="260"/>
            <ac:spMk id="20484" creationId="{00000000-0000-0000-0000-000000000000}"/>
          </ac:spMkLst>
        </pc:spChg>
        <pc:picChg chg="add mod">
          <ac:chgData name="Cengiz" userId="693f01c9c5c35430" providerId="LiveId" clId="{8CC28584-B34C-40DA-B0F1-878E1BC51951}" dt="2022-11-08T07:10:00.170" v="5776" actId="1076"/>
          <ac:picMkLst>
            <pc:docMk/>
            <pc:sldMk cId="0" sldId="260"/>
            <ac:picMk id="2" creationId="{A39980FE-CFE0-261F-19FF-6D12EE1A597F}"/>
          </ac:picMkLst>
        </pc:picChg>
        <pc:picChg chg="add mod">
          <ac:chgData name="Cengiz" userId="693f01c9c5c35430" providerId="LiveId" clId="{8CC28584-B34C-40DA-B0F1-878E1BC51951}" dt="2022-11-08T07:10:05.074" v="5777" actId="14100"/>
          <ac:picMkLst>
            <pc:docMk/>
            <pc:sldMk cId="0" sldId="260"/>
            <ac:picMk id="3" creationId="{CA83E482-DF9E-5C26-2736-68E5066F5F17}"/>
          </ac:picMkLst>
        </pc:picChg>
        <pc:picChg chg="del">
          <ac:chgData name="Cengiz" userId="693f01c9c5c35430" providerId="LiveId" clId="{8CC28584-B34C-40DA-B0F1-878E1BC51951}" dt="2022-11-02T07:10:50.143" v="253" actId="21"/>
          <ac:picMkLst>
            <pc:docMk/>
            <pc:sldMk cId="0" sldId="260"/>
            <ac:picMk id="20483" creationId="{00000000-0000-0000-0000-000000000000}"/>
          </ac:picMkLst>
        </pc:picChg>
        <pc:picChg chg="del">
          <ac:chgData name="Cengiz" userId="693f01c9c5c35430" providerId="LiveId" clId="{8CC28584-B34C-40DA-B0F1-878E1BC51951}" dt="2022-11-02T07:08:13.568" v="251" actId="21"/>
          <ac:picMkLst>
            <pc:docMk/>
            <pc:sldMk cId="0" sldId="260"/>
            <ac:picMk id="20485" creationId="{00000000-0000-0000-0000-000000000000}"/>
          </ac:picMkLst>
        </pc:picChg>
      </pc:sldChg>
      <pc:sldChg chg="modSp mod">
        <pc:chgData name="Cengiz" userId="693f01c9c5c35430" providerId="LiveId" clId="{8CC28584-B34C-40DA-B0F1-878E1BC51951}" dt="2022-11-02T07:17:19.849" v="332" actId="114"/>
        <pc:sldMkLst>
          <pc:docMk/>
          <pc:sldMk cId="0" sldId="261"/>
        </pc:sldMkLst>
        <pc:spChg chg="mod">
          <ac:chgData name="Cengiz" userId="693f01c9c5c35430" providerId="LiveId" clId="{8CC28584-B34C-40DA-B0F1-878E1BC51951}" dt="2022-11-02T07:17:19.849" v="332" actId="114"/>
          <ac:spMkLst>
            <pc:docMk/>
            <pc:sldMk cId="0" sldId="261"/>
            <ac:spMk id="22529" creationId="{00000000-0000-0000-0000-000000000000}"/>
          </ac:spMkLst>
        </pc:spChg>
        <pc:picChg chg="mod">
          <ac:chgData name="Cengiz" userId="693f01c9c5c35430" providerId="LiveId" clId="{8CC28584-B34C-40DA-B0F1-878E1BC51951}" dt="2022-11-02T07:17:13.791" v="330" actId="1076"/>
          <ac:picMkLst>
            <pc:docMk/>
            <pc:sldMk cId="0" sldId="261"/>
            <ac:picMk id="22530" creationId="{00000000-0000-0000-0000-000000000000}"/>
          </ac:picMkLst>
        </pc:picChg>
      </pc:sldChg>
      <pc:sldChg chg="delSp modSp mod">
        <pc:chgData name="Cengiz" userId="693f01c9c5c35430" providerId="LiveId" clId="{8CC28584-B34C-40DA-B0F1-878E1BC51951}" dt="2022-11-09T21:10:14.911" v="6015" actId="404"/>
        <pc:sldMkLst>
          <pc:docMk/>
          <pc:sldMk cId="0" sldId="263"/>
        </pc:sldMkLst>
        <pc:spChg chg="mod">
          <ac:chgData name="Cengiz" userId="693f01c9c5c35430" providerId="LiveId" clId="{8CC28584-B34C-40DA-B0F1-878E1BC51951}" dt="2022-11-09T21:10:14.911" v="6015" actId="404"/>
          <ac:spMkLst>
            <pc:docMk/>
            <pc:sldMk cId="0" sldId="263"/>
            <ac:spMk id="23553" creationId="{00000000-0000-0000-0000-000000000000}"/>
          </ac:spMkLst>
        </pc:spChg>
        <pc:picChg chg="del mod">
          <ac:chgData name="Cengiz" userId="693f01c9c5c35430" providerId="LiveId" clId="{8CC28584-B34C-40DA-B0F1-878E1BC51951}" dt="2022-11-02T07:18:34.043" v="342" actId="21"/>
          <ac:picMkLst>
            <pc:docMk/>
            <pc:sldMk cId="0" sldId="263"/>
            <ac:picMk id="23554" creationId="{00000000-0000-0000-0000-000000000000}"/>
          </ac:picMkLst>
        </pc:picChg>
      </pc:sldChg>
      <pc:sldChg chg="addSp modSp mod">
        <pc:chgData name="Cengiz" userId="693f01c9c5c35430" providerId="LiveId" clId="{8CC28584-B34C-40DA-B0F1-878E1BC51951}" dt="2022-11-02T07:14:14.541" v="297" actId="14100"/>
        <pc:sldMkLst>
          <pc:docMk/>
          <pc:sldMk cId="0" sldId="265"/>
        </pc:sldMkLst>
        <pc:spChg chg="mod">
          <ac:chgData name="Cengiz" userId="693f01c9c5c35430" providerId="LiveId" clId="{8CC28584-B34C-40DA-B0F1-878E1BC51951}" dt="2022-11-02T07:13:55.858" v="293" actId="113"/>
          <ac:spMkLst>
            <pc:docMk/>
            <pc:sldMk cId="0" sldId="265"/>
            <ac:spMk id="21505" creationId="{00000000-0000-0000-0000-000000000000}"/>
          </ac:spMkLst>
        </pc:spChg>
        <pc:picChg chg="add mod">
          <ac:chgData name="Cengiz" userId="693f01c9c5c35430" providerId="LiveId" clId="{8CC28584-B34C-40DA-B0F1-878E1BC51951}" dt="2022-11-02T07:14:14.541" v="297" actId="14100"/>
          <ac:picMkLst>
            <pc:docMk/>
            <pc:sldMk cId="0" sldId="265"/>
            <ac:picMk id="2" creationId="{D7A837AC-BA95-95C6-F97B-92170E25F426}"/>
          </ac:picMkLst>
        </pc:picChg>
        <pc:picChg chg="mod">
          <ac:chgData name="Cengiz" userId="693f01c9c5c35430" providerId="LiveId" clId="{8CC28584-B34C-40DA-B0F1-878E1BC51951}" dt="2022-11-02T07:14:11.968" v="296" actId="1076"/>
          <ac:picMkLst>
            <pc:docMk/>
            <pc:sldMk cId="0" sldId="265"/>
            <ac:picMk id="21506" creationId="{00000000-0000-0000-0000-000000000000}"/>
          </ac:picMkLst>
        </pc:picChg>
      </pc:sldChg>
      <pc:sldChg chg="modSp mod">
        <pc:chgData name="Cengiz" userId="693f01c9c5c35430" providerId="LiveId" clId="{8CC28584-B34C-40DA-B0F1-878E1BC51951}" dt="2022-11-02T07:20:42.503" v="391" actId="207"/>
        <pc:sldMkLst>
          <pc:docMk/>
          <pc:sldMk cId="0" sldId="269"/>
        </pc:sldMkLst>
        <pc:spChg chg="mod">
          <ac:chgData name="Cengiz" userId="693f01c9c5c35430" providerId="LiveId" clId="{8CC28584-B34C-40DA-B0F1-878E1BC51951}" dt="2022-11-02T07:20:42.503" v="391" actId="207"/>
          <ac:spMkLst>
            <pc:docMk/>
            <pc:sldMk cId="0" sldId="269"/>
            <ac:spMk id="26625" creationId="{00000000-0000-0000-0000-000000000000}"/>
          </ac:spMkLst>
        </pc:spChg>
        <pc:picChg chg="mod">
          <ac:chgData name="Cengiz" userId="693f01c9c5c35430" providerId="LiveId" clId="{8CC28584-B34C-40DA-B0F1-878E1BC51951}" dt="2022-11-02T07:20:18.357" v="369" actId="1076"/>
          <ac:picMkLst>
            <pc:docMk/>
            <pc:sldMk cId="0" sldId="269"/>
            <ac:picMk id="26626" creationId="{00000000-0000-0000-0000-000000000000}"/>
          </ac:picMkLst>
        </pc:picChg>
      </pc:sldChg>
      <pc:sldChg chg="modSp mod">
        <pc:chgData name="Cengiz" userId="693f01c9c5c35430" providerId="LiveId" clId="{8CC28584-B34C-40DA-B0F1-878E1BC51951}" dt="2022-11-07T12:29:37.496" v="433" actId="403"/>
        <pc:sldMkLst>
          <pc:docMk/>
          <pc:sldMk cId="0" sldId="270"/>
        </pc:sldMkLst>
        <pc:spChg chg="mod">
          <ac:chgData name="Cengiz" userId="693f01c9c5c35430" providerId="LiveId" clId="{8CC28584-B34C-40DA-B0F1-878E1BC51951}" dt="2022-11-07T12:29:37.496" v="433" actId="403"/>
          <ac:spMkLst>
            <pc:docMk/>
            <pc:sldMk cId="0" sldId="270"/>
            <ac:spMk id="30721" creationId="{00000000-0000-0000-0000-000000000000}"/>
          </ac:spMkLst>
        </pc:spChg>
      </pc:sldChg>
      <pc:sldChg chg="addSp delSp modSp mod">
        <pc:chgData name="Cengiz" userId="693f01c9c5c35430" providerId="LiveId" clId="{8CC28584-B34C-40DA-B0F1-878E1BC51951}" dt="2022-11-07T12:46:08.863" v="521" actId="1076"/>
        <pc:sldMkLst>
          <pc:docMk/>
          <pc:sldMk cId="0" sldId="279"/>
        </pc:sldMkLst>
        <pc:picChg chg="add mod">
          <ac:chgData name="Cengiz" userId="693f01c9c5c35430" providerId="LiveId" clId="{8CC28584-B34C-40DA-B0F1-878E1BC51951}" dt="2022-11-07T12:46:00.775" v="520" actId="1076"/>
          <ac:picMkLst>
            <pc:docMk/>
            <pc:sldMk cId="0" sldId="279"/>
            <ac:picMk id="3" creationId="{C747E3F0-E5AE-07B4-D541-F28024768BE0}"/>
          </ac:picMkLst>
        </pc:picChg>
        <pc:picChg chg="mod">
          <ac:chgData name="Cengiz" userId="693f01c9c5c35430" providerId="LiveId" clId="{8CC28584-B34C-40DA-B0F1-878E1BC51951}" dt="2022-11-07T12:46:08.863" v="521" actId="1076"/>
          <ac:picMkLst>
            <pc:docMk/>
            <pc:sldMk cId="0" sldId="279"/>
            <ac:picMk id="38913" creationId="{00000000-0000-0000-0000-000000000000}"/>
          </ac:picMkLst>
        </pc:picChg>
        <pc:picChg chg="del">
          <ac:chgData name="Cengiz" userId="693f01c9c5c35430" providerId="LiveId" clId="{8CC28584-B34C-40DA-B0F1-878E1BC51951}" dt="2022-11-07T12:40:22.811" v="493" actId="21"/>
          <ac:picMkLst>
            <pc:docMk/>
            <pc:sldMk cId="0" sldId="279"/>
            <ac:picMk id="38914" creationId="{00000000-0000-0000-0000-000000000000}"/>
          </ac:picMkLst>
        </pc:picChg>
      </pc:sldChg>
      <pc:sldChg chg="delSp modSp mod">
        <pc:chgData name="Cengiz" userId="693f01c9c5c35430" providerId="LiveId" clId="{8CC28584-B34C-40DA-B0F1-878E1BC51951}" dt="2022-11-07T12:55:59.977" v="596" actId="1076"/>
        <pc:sldMkLst>
          <pc:docMk/>
          <pc:sldMk cId="0" sldId="281"/>
        </pc:sldMkLst>
        <pc:picChg chg="mod">
          <ac:chgData name="Cengiz" userId="693f01c9c5c35430" providerId="LiveId" clId="{8CC28584-B34C-40DA-B0F1-878E1BC51951}" dt="2022-11-07T12:55:59.977" v="596" actId="1076"/>
          <ac:picMkLst>
            <pc:docMk/>
            <pc:sldMk cId="0" sldId="281"/>
            <ac:picMk id="44033" creationId="{00000000-0000-0000-0000-000000000000}"/>
          </ac:picMkLst>
        </pc:picChg>
        <pc:picChg chg="del">
          <ac:chgData name="Cengiz" userId="693f01c9c5c35430" providerId="LiveId" clId="{8CC28584-B34C-40DA-B0F1-878E1BC51951}" dt="2022-11-07T12:55:25.888" v="585" actId="21"/>
          <ac:picMkLst>
            <pc:docMk/>
            <pc:sldMk cId="0" sldId="281"/>
            <ac:picMk id="44034" creationId="{00000000-0000-0000-0000-000000000000}"/>
          </ac:picMkLst>
        </pc:picChg>
        <pc:picChg chg="mod">
          <ac:chgData name="Cengiz" userId="693f01c9c5c35430" providerId="LiveId" clId="{8CC28584-B34C-40DA-B0F1-878E1BC51951}" dt="2022-11-07T12:55:54.919" v="595" actId="14100"/>
          <ac:picMkLst>
            <pc:docMk/>
            <pc:sldMk cId="0" sldId="281"/>
            <ac:picMk id="44035" creationId="{00000000-0000-0000-0000-000000000000}"/>
          </ac:picMkLst>
        </pc:picChg>
      </pc:sldChg>
      <pc:sldChg chg="modSp mod">
        <pc:chgData name="Cengiz" userId="693f01c9c5c35430" providerId="LiveId" clId="{8CC28584-B34C-40DA-B0F1-878E1BC51951}" dt="2022-11-07T12:57:48.761" v="619" actId="1076"/>
        <pc:sldMkLst>
          <pc:docMk/>
          <pc:sldMk cId="0" sldId="285"/>
        </pc:sldMkLst>
        <pc:picChg chg="mod">
          <ac:chgData name="Cengiz" userId="693f01c9c5c35430" providerId="LiveId" clId="{8CC28584-B34C-40DA-B0F1-878E1BC51951}" dt="2022-11-07T12:57:48.761" v="619" actId="1076"/>
          <ac:picMkLst>
            <pc:docMk/>
            <pc:sldMk cId="0" sldId="285"/>
            <ac:picMk id="46081" creationId="{00000000-0000-0000-0000-000000000000}"/>
          </ac:picMkLst>
        </pc:picChg>
      </pc:sldChg>
      <pc:sldChg chg="modSp mod">
        <pc:chgData name="Cengiz" userId="693f01c9c5c35430" providerId="LiveId" clId="{8CC28584-B34C-40DA-B0F1-878E1BC51951}" dt="2022-11-07T12:59:45.416" v="687" actId="1076"/>
        <pc:sldMkLst>
          <pc:docMk/>
          <pc:sldMk cId="0" sldId="286"/>
        </pc:sldMkLst>
        <pc:picChg chg="mod">
          <ac:chgData name="Cengiz" userId="693f01c9c5c35430" providerId="LiveId" clId="{8CC28584-B34C-40DA-B0F1-878E1BC51951}" dt="2022-11-07T12:59:41.609" v="686" actId="1076"/>
          <ac:picMkLst>
            <pc:docMk/>
            <pc:sldMk cId="0" sldId="286"/>
            <ac:picMk id="48129" creationId="{00000000-0000-0000-0000-000000000000}"/>
          </ac:picMkLst>
        </pc:picChg>
        <pc:picChg chg="mod">
          <ac:chgData name="Cengiz" userId="693f01c9c5c35430" providerId="LiveId" clId="{8CC28584-B34C-40DA-B0F1-878E1BC51951}" dt="2022-11-07T12:59:45.416" v="687" actId="1076"/>
          <ac:picMkLst>
            <pc:docMk/>
            <pc:sldMk cId="0" sldId="286"/>
            <ac:picMk id="48130" creationId="{00000000-0000-0000-0000-000000000000}"/>
          </ac:picMkLst>
        </pc:picChg>
      </pc:sldChg>
      <pc:sldChg chg="addSp delSp modSp mod">
        <pc:chgData name="Cengiz" userId="693f01c9c5c35430" providerId="LiveId" clId="{8CC28584-B34C-40DA-B0F1-878E1BC51951}" dt="2022-11-07T12:36:54.159" v="492" actId="115"/>
        <pc:sldMkLst>
          <pc:docMk/>
          <pc:sldMk cId="0" sldId="288"/>
        </pc:sldMkLst>
        <pc:spChg chg="mod">
          <ac:chgData name="Cengiz" userId="693f01c9c5c35430" providerId="LiveId" clId="{8CC28584-B34C-40DA-B0F1-878E1BC51951}" dt="2022-11-07T12:36:54.159" v="492" actId="115"/>
          <ac:spMkLst>
            <pc:docMk/>
            <pc:sldMk cId="0" sldId="288"/>
            <ac:spMk id="37889" creationId="{00000000-0000-0000-0000-000000000000}"/>
          </ac:spMkLst>
        </pc:spChg>
        <pc:picChg chg="add mod">
          <ac:chgData name="Cengiz" userId="693f01c9c5c35430" providerId="LiveId" clId="{8CC28584-B34C-40DA-B0F1-878E1BC51951}" dt="2022-11-07T12:36:33.962" v="490" actId="1076"/>
          <ac:picMkLst>
            <pc:docMk/>
            <pc:sldMk cId="0" sldId="288"/>
            <ac:picMk id="3" creationId="{8FFD203F-E5C7-404A-1A83-E65FD9BDD761}"/>
          </ac:picMkLst>
        </pc:picChg>
        <pc:picChg chg="del mod">
          <ac:chgData name="Cengiz" userId="693f01c9c5c35430" providerId="LiveId" clId="{8CC28584-B34C-40DA-B0F1-878E1BC51951}" dt="2022-11-07T12:35:55.410" v="475" actId="21"/>
          <ac:picMkLst>
            <pc:docMk/>
            <pc:sldMk cId="0" sldId="288"/>
            <ac:picMk id="37890" creationId="{00000000-0000-0000-0000-000000000000}"/>
          </ac:picMkLst>
        </pc:picChg>
        <pc:picChg chg="del mod">
          <ac:chgData name="Cengiz" userId="693f01c9c5c35430" providerId="LiveId" clId="{8CC28584-B34C-40DA-B0F1-878E1BC51951}" dt="2022-11-07T12:36:27.422" v="487" actId="21"/>
          <ac:picMkLst>
            <pc:docMk/>
            <pc:sldMk cId="0" sldId="288"/>
            <ac:picMk id="37891" creationId="{00000000-0000-0000-0000-000000000000}"/>
          </ac:picMkLst>
        </pc:picChg>
      </pc:sldChg>
      <pc:sldChg chg="addSp delSp modSp mod">
        <pc:chgData name="Cengiz" userId="693f01c9c5c35430" providerId="LiveId" clId="{8CC28584-B34C-40DA-B0F1-878E1BC51951}" dt="2022-11-07T12:54:08.552" v="582" actId="403"/>
        <pc:sldMkLst>
          <pc:docMk/>
          <pc:sldMk cId="0" sldId="289"/>
        </pc:sldMkLst>
        <pc:spChg chg="mod">
          <ac:chgData name="Cengiz" userId="693f01c9c5c35430" providerId="LiveId" clId="{8CC28584-B34C-40DA-B0F1-878E1BC51951}" dt="2022-11-07T12:54:08.552" v="582" actId="403"/>
          <ac:spMkLst>
            <pc:docMk/>
            <pc:sldMk cId="0" sldId="289"/>
            <ac:spMk id="40961" creationId="{00000000-0000-0000-0000-000000000000}"/>
          </ac:spMkLst>
        </pc:spChg>
        <pc:picChg chg="add del mod">
          <ac:chgData name="Cengiz" userId="693f01c9c5c35430" providerId="LiveId" clId="{8CC28584-B34C-40DA-B0F1-878E1BC51951}" dt="2022-11-07T12:49:35.555" v="535" actId="21"/>
          <ac:picMkLst>
            <pc:docMk/>
            <pc:sldMk cId="0" sldId="289"/>
            <ac:picMk id="3" creationId="{6901F592-0C5E-AE80-32EF-74FB4AB951EB}"/>
          </ac:picMkLst>
        </pc:picChg>
        <pc:picChg chg="add mod">
          <ac:chgData name="Cengiz" userId="693f01c9c5c35430" providerId="LiveId" clId="{8CC28584-B34C-40DA-B0F1-878E1BC51951}" dt="2022-11-07T12:53:48.715" v="574" actId="1440"/>
          <ac:picMkLst>
            <pc:docMk/>
            <pc:sldMk cId="0" sldId="289"/>
            <ac:picMk id="5" creationId="{EC2A70C8-48B7-3234-3DF7-7BBD42BB3E5C}"/>
          </ac:picMkLst>
        </pc:picChg>
        <pc:picChg chg="add mod">
          <ac:chgData name="Cengiz" userId="693f01c9c5c35430" providerId="LiveId" clId="{8CC28584-B34C-40DA-B0F1-878E1BC51951}" dt="2022-11-07T12:53:55.768" v="577" actId="1076"/>
          <ac:picMkLst>
            <pc:docMk/>
            <pc:sldMk cId="0" sldId="289"/>
            <ac:picMk id="7" creationId="{CE475E38-0108-3BD2-E54B-E4D43773F2E6}"/>
          </ac:picMkLst>
        </pc:picChg>
        <pc:picChg chg="del">
          <ac:chgData name="Cengiz" userId="693f01c9c5c35430" providerId="LiveId" clId="{8CC28584-B34C-40DA-B0F1-878E1BC51951}" dt="2022-11-07T12:47:08.443" v="528" actId="21"/>
          <ac:picMkLst>
            <pc:docMk/>
            <pc:sldMk cId="0" sldId="289"/>
            <ac:picMk id="40962" creationId="{00000000-0000-0000-0000-000000000000}"/>
          </ac:picMkLst>
        </pc:picChg>
        <pc:picChg chg="del">
          <ac:chgData name="Cengiz" userId="693f01c9c5c35430" providerId="LiveId" clId="{8CC28584-B34C-40DA-B0F1-878E1BC51951}" dt="2022-11-07T12:49:19.920" v="531" actId="478"/>
          <ac:picMkLst>
            <pc:docMk/>
            <pc:sldMk cId="0" sldId="289"/>
            <ac:picMk id="40963" creationId="{00000000-0000-0000-0000-000000000000}"/>
          </ac:picMkLst>
        </pc:picChg>
      </pc:sldChg>
      <pc:sldChg chg="delSp modSp mod modNotesTx">
        <pc:chgData name="Cengiz" userId="693f01c9c5c35430" providerId="LiveId" clId="{8CC28584-B34C-40DA-B0F1-878E1BC51951}" dt="2022-11-07T12:59:16.739" v="684" actId="1076"/>
        <pc:sldMkLst>
          <pc:docMk/>
          <pc:sldMk cId="0" sldId="290"/>
        </pc:sldMkLst>
        <pc:spChg chg="mod">
          <ac:chgData name="Cengiz" userId="693f01c9c5c35430" providerId="LiveId" clId="{8CC28584-B34C-40DA-B0F1-878E1BC51951}" dt="2022-11-07T12:59:14.164" v="683" actId="20577"/>
          <ac:spMkLst>
            <pc:docMk/>
            <pc:sldMk cId="0" sldId="290"/>
            <ac:spMk id="45057" creationId="{00000000-0000-0000-0000-000000000000}"/>
          </ac:spMkLst>
        </pc:spChg>
        <pc:picChg chg="del">
          <ac:chgData name="Cengiz" userId="693f01c9c5c35430" providerId="LiveId" clId="{8CC28584-B34C-40DA-B0F1-878E1BC51951}" dt="2022-11-07T12:56:52.800" v="608" actId="21"/>
          <ac:picMkLst>
            <pc:docMk/>
            <pc:sldMk cId="0" sldId="290"/>
            <ac:picMk id="45058" creationId="{00000000-0000-0000-0000-000000000000}"/>
          </ac:picMkLst>
        </pc:picChg>
        <pc:picChg chg="mod">
          <ac:chgData name="Cengiz" userId="693f01c9c5c35430" providerId="LiveId" clId="{8CC28584-B34C-40DA-B0F1-878E1BC51951}" dt="2022-11-07T12:59:16.739" v="684" actId="1076"/>
          <ac:picMkLst>
            <pc:docMk/>
            <pc:sldMk cId="0" sldId="290"/>
            <ac:picMk id="45059" creationId="{00000000-0000-0000-0000-000000000000}"/>
          </ac:picMkLst>
        </pc:picChg>
      </pc:sldChg>
      <pc:sldChg chg="modSp mod">
        <pc:chgData name="Cengiz" userId="693f01c9c5c35430" providerId="LiveId" clId="{8CC28584-B34C-40DA-B0F1-878E1BC51951}" dt="2022-11-09T21:27:19.509" v="6019" actId="20577"/>
        <pc:sldMkLst>
          <pc:docMk/>
          <pc:sldMk cId="0" sldId="291"/>
        </pc:sldMkLst>
        <pc:spChg chg="mod">
          <ac:chgData name="Cengiz" userId="693f01c9c5c35430" providerId="LiveId" clId="{8CC28584-B34C-40DA-B0F1-878E1BC51951}" dt="2022-11-09T21:27:19.509" v="6019" actId="20577"/>
          <ac:spMkLst>
            <pc:docMk/>
            <pc:sldMk cId="0" sldId="291"/>
            <ac:spMk id="50177" creationId="{00000000-0000-0000-0000-000000000000}"/>
          </ac:spMkLst>
        </pc:spChg>
      </pc:sldChg>
      <pc:sldChg chg="delSp modSp del mod">
        <pc:chgData name="Cengiz" userId="693f01c9c5c35430" providerId="LiveId" clId="{8CC28584-B34C-40DA-B0F1-878E1BC51951}" dt="2022-11-07T13:43:57.792" v="794" actId="47"/>
        <pc:sldMkLst>
          <pc:docMk/>
          <pc:sldMk cId="0" sldId="294"/>
        </pc:sldMkLst>
        <pc:spChg chg="mod">
          <ac:chgData name="Cengiz" userId="693f01c9c5c35430" providerId="LiveId" clId="{8CC28584-B34C-40DA-B0F1-878E1BC51951}" dt="2022-11-07T13:41:17.906" v="782" actId="115"/>
          <ac:spMkLst>
            <pc:docMk/>
            <pc:sldMk cId="0" sldId="294"/>
            <ac:spMk id="52225" creationId="{00000000-0000-0000-0000-000000000000}"/>
          </ac:spMkLst>
        </pc:spChg>
        <pc:spChg chg="del mod">
          <ac:chgData name="Cengiz" userId="693f01c9c5c35430" providerId="LiveId" clId="{8CC28584-B34C-40DA-B0F1-878E1BC51951}" dt="2022-11-07T13:43:32.734" v="785"/>
          <ac:spMkLst>
            <pc:docMk/>
            <pc:sldMk cId="0" sldId="294"/>
            <ac:spMk id="52226" creationId="{00000000-0000-0000-0000-000000000000}"/>
          </ac:spMkLst>
        </pc:spChg>
        <pc:picChg chg="mod">
          <ac:chgData name="Cengiz" userId="693f01c9c5c35430" providerId="LiveId" clId="{8CC28584-B34C-40DA-B0F1-878E1BC51951}" dt="2022-11-07T13:40:47.458" v="779" actId="1076"/>
          <ac:picMkLst>
            <pc:docMk/>
            <pc:sldMk cId="0" sldId="294"/>
            <ac:picMk id="52227" creationId="{00000000-0000-0000-0000-000000000000}"/>
          </ac:picMkLst>
        </pc:picChg>
      </pc:sldChg>
      <pc:sldChg chg="modSp mod">
        <pc:chgData name="Cengiz" userId="693f01c9c5c35430" providerId="LiveId" clId="{8CC28584-B34C-40DA-B0F1-878E1BC51951}" dt="2022-11-07T14:05:38.399" v="914" actId="207"/>
        <pc:sldMkLst>
          <pc:docMk/>
          <pc:sldMk cId="0" sldId="297"/>
        </pc:sldMkLst>
        <pc:spChg chg="mod">
          <ac:chgData name="Cengiz" userId="693f01c9c5c35430" providerId="LiveId" clId="{8CC28584-B34C-40DA-B0F1-878E1BC51951}" dt="2022-11-07T14:05:38.399" v="914" actId="207"/>
          <ac:spMkLst>
            <pc:docMk/>
            <pc:sldMk cId="0" sldId="297"/>
            <ac:spMk id="53249" creationId="{00000000-0000-0000-0000-000000000000}"/>
          </ac:spMkLst>
        </pc:spChg>
      </pc:sldChg>
      <pc:sldChg chg="modSp mod">
        <pc:chgData name="Cengiz" userId="693f01c9c5c35430" providerId="LiveId" clId="{8CC28584-B34C-40DA-B0F1-878E1BC51951}" dt="2022-11-07T14:05:19.020" v="912" actId="20577"/>
        <pc:sldMkLst>
          <pc:docMk/>
          <pc:sldMk cId="0" sldId="299"/>
        </pc:sldMkLst>
        <pc:spChg chg="mod">
          <ac:chgData name="Cengiz" userId="693f01c9c5c35430" providerId="LiveId" clId="{8CC28584-B34C-40DA-B0F1-878E1BC51951}" dt="2022-11-07T14:05:19.020" v="912" actId="20577"/>
          <ac:spMkLst>
            <pc:docMk/>
            <pc:sldMk cId="0" sldId="299"/>
            <ac:spMk id="54273" creationId="{00000000-0000-0000-0000-000000000000}"/>
          </ac:spMkLst>
        </pc:spChg>
      </pc:sldChg>
      <pc:sldChg chg="delSp modSp mod">
        <pc:chgData name="Cengiz" userId="693f01c9c5c35430" providerId="LiveId" clId="{8CC28584-B34C-40DA-B0F1-878E1BC51951}" dt="2022-11-07T14:26:00.315" v="939" actId="1076"/>
        <pc:sldMkLst>
          <pc:docMk/>
          <pc:sldMk cId="0" sldId="303"/>
        </pc:sldMkLst>
        <pc:spChg chg="mod">
          <ac:chgData name="Cengiz" userId="693f01c9c5c35430" providerId="LiveId" clId="{8CC28584-B34C-40DA-B0F1-878E1BC51951}" dt="2022-11-07T14:26:00.315" v="939" actId="1076"/>
          <ac:spMkLst>
            <pc:docMk/>
            <pc:sldMk cId="0" sldId="303"/>
            <ac:spMk id="55299" creationId="{00000000-0000-0000-0000-000000000000}"/>
          </ac:spMkLst>
        </pc:spChg>
        <pc:spChg chg="mod">
          <ac:chgData name="Cengiz" userId="693f01c9c5c35430" providerId="LiveId" clId="{8CC28584-B34C-40DA-B0F1-878E1BC51951}" dt="2022-11-07T14:06:15.838" v="917" actId="207"/>
          <ac:spMkLst>
            <pc:docMk/>
            <pc:sldMk cId="0" sldId="303"/>
            <ac:spMk id="56321" creationId="{00000000-0000-0000-0000-000000000000}"/>
          </ac:spMkLst>
        </pc:spChg>
        <pc:picChg chg="del">
          <ac:chgData name="Cengiz" userId="693f01c9c5c35430" providerId="LiveId" clId="{8CC28584-B34C-40DA-B0F1-878E1BC51951}" dt="2022-11-07T14:06:48.697" v="938" actId="21"/>
          <ac:picMkLst>
            <pc:docMk/>
            <pc:sldMk cId="0" sldId="303"/>
            <ac:picMk id="56322" creationId="{00000000-0000-0000-0000-000000000000}"/>
          </ac:picMkLst>
        </pc:picChg>
      </pc:sldChg>
      <pc:sldChg chg="modSp del mod">
        <pc:chgData name="Cengiz" userId="693f01c9c5c35430" providerId="LiveId" clId="{8CC28584-B34C-40DA-B0F1-878E1BC51951}" dt="2022-11-09T21:29:52.844" v="6020" actId="47"/>
        <pc:sldMkLst>
          <pc:docMk/>
          <pc:sldMk cId="0" sldId="304"/>
        </pc:sldMkLst>
        <pc:spChg chg="mod">
          <ac:chgData name="Cengiz" userId="693f01c9c5c35430" providerId="LiveId" clId="{8CC28584-B34C-40DA-B0F1-878E1BC51951}" dt="2022-11-07T14:30:41.866" v="959" actId="14100"/>
          <ac:spMkLst>
            <pc:docMk/>
            <pc:sldMk cId="0" sldId="304"/>
            <ac:spMk id="57345" creationId="{00000000-0000-0000-0000-000000000000}"/>
          </ac:spMkLst>
        </pc:spChg>
      </pc:sldChg>
      <pc:sldChg chg="addSp delSp modSp mod delAnim modAnim">
        <pc:chgData name="Cengiz" userId="693f01c9c5c35430" providerId="LiveId" clId="{8CC28584-B34C-40DA-B0F1-878E1BC51951}" dt="2022-11-08T08:54:42.802" v="5923" actId="21"/>
        <pc:sldMkLst>
          <pc:docMk/>
          <pc:sldMk cId="0" sldId="306"/>
        </pc:sldMkLst>
        <pc:spChg chg="mod">
          <ac:chgData name="Cengiz" userId="693f01c9c5c35430" providerId="LiveId" clId="{8CC28584-B34C-40DA-B0F1-878E1BC51951}" dt="2022-11-08T08:48:56.903" v="5921" actId="20577"/>
          <ac:spMkLst>
            <pc:docMk/>
            <pc:sldMk cId="0" sldId="306"/>
            <ac:spMk id="58369" creationId="{00000000-0000-0000-0000-000000000000}"/>
          </ac:spMkLst>
        </pc:spChg>
        <pc:picChg chg="add del mod">
          <ac:chgData name="Cengiz" userId="693f01c9c5c35430" providerId="LiveId" clId="{8CC28584-B34C-40DA-B0F1-878E1BC51951}" dt="2022-11-08T08:54:42.802" v="5923" actId="21"/>
          <ac:picMkLst>
            <pc:docMk/>
            <pc:sldMk cId="0" sldId="306"/>
            <ac:picMk id="2" creationId="{CC00F4ED-7D09-1BAB-8DB3-E789B367FB85}"/>
          </ac:picMkLst>
        </pc:picChg>
      </pc:sldChg>
      <pc:sldChg chg="modSp mod">
        <pc:chgData name="Cengiz" userId="693f01c9c5c35430" providerId="LiveId" clId="{8CC28584-B34C-40DA-B0F1-878E1BC51951}" dt="2022-11-07T12:57:34.449" v="615" actId="1076"/>
        <pc:sldMkLst>
          <pc:docMk/>
          <pc:sldMk cId="0" sldId="307"/>
        </pc:sldMkLst>
        <pc:picChg chg="mod">
          <ac:chgData name="Cengiz" userId="693f01c9c5c35430" providerId="LiveId" clId="{8CC28584-B34C-40DA-B0F1-878E1BC51951}" dt="2022-11-07T12:57:30.324" v="614" actId="1076"/>
          <ac:picMkLst>
            <pc:docMk/>
            <pc:sldMk cId="0" sldId="307"/>
            <ac:picMk id="198658" creationId="{00000000-0000-0000-0000-000000000000}"/>
          </ac:picMkLst>
        </pc:picChg>
        <pc:picChg chg="mod">
          <ac:chgData name="Cengiz" userId="693f01c9c5c35430" providerId="LiveId" clId="{8CC28584-B34C-40DA-B0F1-878E1BC51951}" dt="2022-11-07T12:57:34.449" v="615" actId="1076"/>
          <ac:picMkLst>
            <pc:docMk/>
            <pc:sldMk cId="0" sldId="307"/>
            <ac:picMk id="198659" creationId="{00000000-0000-0000-0000-000000000000}"/>
          </ac:picMkLst>
        </pc:picChg>
      </pc:sldChg>
      <pc:sldChg chg="del">
        <pc:chgData name="Cengiz" userId="693f01c9c5c35430" providerId="LiveId" clId="{8CC28584-B34C-40DA-B0F1-878E1BC51951}" dt="2022-11-07T12:55:19.082" v="584" actId="47"/>
        <pc:sldMkLst>
          <pc:docMk/>
          <pc:sldMk cId="0" sldId="310"/>
        </pc:sldMkLst>
      </pc:sldChg>
      <pc:sldChg chg="addSp delSp modSp mod">
        <pc:chgData name="Cengiz" userId="693f01c9c5c35430" providerId="LiveId" clId="{8CC28584-B34C-40DA-B0F1-878E1BC51951}" dt="2022-11-07T12:32:10.312" v="453" actId="1076"/>
        <pc:sldMkLst>
          <pc:docMk/>
          <pc:sldMk cId="0" sldId="311"/>
        </pc:sldMkLst>
        <pc:picChg chg="add mod">
          <ac:chgData name="Cengiz" userId="693f01c9c5c35430" providerId="LiveId" clId="{8CC28584-B34C-40DA-B0F1-878E1BC51951}" dt="2022-11-07T12:32:10.312" v="453" actId="1076"/>
          <ac:picMkLst>
            <pc:docMk/>
            <pc:sldMk cId="0" sldId="311"/>
            <ac:picMk id="3" creationId="{7F401033-5C40-75A7-DF86-D70A6F3388AD}"/>
          </ac:picMkLst>
        </pc:picChg>
        <pc:picChg chg="del">
          <ac:chgData name="Cengiz" userId="693f01c9c5c35430" providerId="LiveId" clId="{8CC28584-B34C-40DA-B0F1-878E1BC51951}" dt="2022-11-07T12:30:03.571" v="437" actId="21"/>
          <ac:picMkLst>
            <pc:docMk/>
            <pc:sldMk cId="0" sldId="311"/>
            <ac:picMk id="33793" creationId="{00000000-0000-0000-0000-000000000000}"/>
          </ac:picMkLst>
        </pc:picChg>
        <pc:picChg chg="del">
          <ac:chgData name="Cengiz" userId="693f01c9c5c35430" providerId="LiveId" clId="{8CC28584-B34C-40DA-B0F1-878E1BC51951}" dt="2022-11-07T12:30:49.965" v="438" actId="21"/>
          <ac:picMkLst>
            <pc:docMk/>
            <pc:sldMk cId="0" sldId="311"/>
            <ac:picMk id="33794" creationId="{00000000-0000-0000-0000-000000000000}"/>
          </ac:picMkLst>
        </pc:picChg>
        <pc:picChg chg="mod">
          <ac:chgData name="Cengiz" userId="693f01c9c5c35430" providerId="LiveId" clId="{8CC28584-B34C-40DA-B0F1-878E1BC51951}" dt="2022-11-07T12:32:03.081" v="450" actId="1076"/>
          <ac:picMkLst>
            <pc:docMk/>
            <pc:sldMk cId="0" sldId="311"/>
            <ac:picMk id="33795" creationId="{00000000-0000-0000-0000-000000000000}"/>
          </ac:picMkLst>
        </pc:picChg>
      </pc:sldChg>
      <pc:sldChg chg="del">
        <pc:chgData name="Cengiz" userId="693f01c9c5c35430" providerId="LiveId" clId="{8CC28584-B34C-40DA-B0F1-878E1BC51951}" dt="2022-11-07T12:55:16.953" v="583" actId="47"/>
        <pc:sldMkLst>
          <pc:docMk/>
          <pc:sldMk cId="0" sldId="312"/>
        </pc:sldMkLst>
      </pc:sldChg>
      <pc:sldChg chg="del">
        <pc:chgData name="Cengiz" userId="693f01c9c5c35430" providerId="LiveId" clId="{8CC28584-B34C-40DA-B0F1-878E1BC51951}" dt="2022-11-07T12:46:24.473" v="522" actId="2696"/>
        <pc:sldMkLst>
          <pc:docMk/>
          <pc:sldMk cId="0" sldId="313"/>
        </pc:sldMkLst>
      </pc:sldChg>
      <pc:sldChg chg="delSp modSp mod ord modNotesTx">
        <pc:chgData name="Cengiz" userId="693f01c9c5c35430" providerId="LiveId" clId="{8CC28584-B34C-40DA-B0F1-878E1BC51951}" dt="2022-11-10T05:38:02.621" v="6297"/>
        <pc:sldMkLst>
          <pc:docMk/>
          <pc:sldMk cId="0" sldId="314"/>
        </pc:sldMkLst>
        <pc:spChg chg="mod">
          <ac:chgData name="Cengiz" userId="693f01c9c5c35430" providerId="LiveId" clId="{8CC28584-B34C-40DA-B0F1-878E1BC51951}" dt="2022-11-07T14:34:55.935" v="966" actId="1076"/>
          <ac:spMkLst>
            <pc:docMk/>
            <pc:sldMk cId="0" sldId="314"/>
            <ac:spMk id="58371" creationId="{00000000-0000-0000-0000-000000000000}"/>
          </ac:spMkLst>
        </pc:spChg>
        <pc:picChg chg="del">
          <ac:chgData name="Cengiz" userId="693f01c9c5c35430" providerId="LiveId" clId="{8CC28584-B34C-40DA-B0F1-878E1BC51951}" dt="2022-11-07T14:33:30.373" v="960" actId="21"/>
          <ac:picMkLst>
            <pc:docMk/>
            <pc:sldMk cId="0" sldId="314"/>
            <ac:picMk id="58369" creationId="{00000000-0000-0000-0000-000000000000}"/>
          </ac:picMkLst>
        </pc:picChg>
        <pc:picChg chg="del">
          <ac:chgData name="Cengiz" userId="693f01c9c5c35430" providerId="LiveId" clId="{8CC28584-B34C-40DA-B0F1-878E1BC51951}" dt="2022-11-07T14:33:32.315" v="961" actId="21"/>
          <ac:picMkLst>
            <pc:docMk/>
            <pc:sldMk cId="0" sldId="314"/>
            <ac:picMk id="58370" creationId="{00000000-0000-0000-0000-000000000000}"/>
          </ac:picMkLst>
        </pc:picChg>
      </pc:sldChg>
      <pc:sldChg chg="addSp delSp modSp mod">
        <pc:chgData name="Cengiz" userId="693f01c9c5c35430" providerId="LiveId" clId="{8CC28584-B34C-40DA-B0F1-878E1BC51951}" dt="2022-11-08T07:15:40.382" v="5778" actId="1076"/>
        <pc:sldMkLst>
          <pc:docMk/>
          <pc:sldMk cId="0" sldId="316"/>
        </pc:sldMkLst>
        <pc:spChg chg="add mod">
          <ac:chgData name="Cengiz" userId="693f01c9c5c35430" providerId="LiveId" clId="{8CC28584-B34C-40DA-B0F1-878E1BC51951}" dt="2022-11-08T07:15:40.382" v="5778" actId="1076"/>
          <ac:spMkLst>
            <pc:docMk/>
            <pc:sldMk cId="0" sldId="316"/>
            <ac:spMk id="5" creationId="{C32E3290-1276-8EF7-E44D-71967B7FBD83}"/>
          </ac:spMkLst>
        </pc:spChg>
        <pc:picChg chg="add mod">
          <ac:chgData name="Cengiz" userId="693f01c9c5c35430" providerId="LiveId" clId="{8CC28584-B34C-40DA-B0F1-878E1BC51951}" dt="2022-11-07T13:35:40.480" v="775" actId="14100"/>
          <ac:picMkLst>
            <pc:docMk/>
            <pc:sldMk cId="0" sldId="316"/>
            <ac:picMk id="3" creationId="{437E1AF5-C720-418E-E052-EA7DA92E14E0}"/>
          </ac:picMkLst>
        </pc:picChg>
        <pc:picChg chg="del mod">
          <ac:chgData name="Cengiz" userId="693f01c9c5c35430" providerId="LiveId" clId="{8CC28584-B34C-40DA-B0F1-878E1BC51951}" dt="2022-11-07T13:34:34.399" v="765" actId="21"/>
          <ac:picMkLst>
            <pc:docMk/>
            <pc:sldMk cId="0" sldId="316"/>
            <ac:picMk id="51201" creationId="{00000000-0000-0000-0000-000000000000}"/>
          </ac:picMkLst>
        </pc:picChg>
        <pc:picChg chg="mod">
          <ac:chgData name="Cengiz" userId="693f01c9c5c35430" providerId="LiveId" clId="{8CC28584-B34C-40DA-B0F1-878E1BC51951}" dt="2022-11-07T13:35:35.963" v="773" actId="1076"/>
          <ac:picMkLst>
            <pc:docMk/>
            <pc:sldMk cId="0" sldId="316"/>
            <ac:picMk id="51202" creationId="{00000000-0000-0000-0000-000000000000}"/>
          </ac:picMkLst>
        </pc:picChg>
      </pc:sldChg>
      <pc:sldChg chg="addSp delSp modSp mod">
        <pc:chgData name="Cengiz" userId="693f01c9c5c35430" providerId="LiveId" clId="{8CC28584-B34C-40DA-B0F1-878E1BC51951}" dt="2022-11-10T05:52:56.926" v="6328" actId="1076"/>
        <pc:sldMkLst>
          <pc:docMk/>
          <pc:sldMk cId="0" sldId="318"/>
        </pc:sldMkLst>
        <pc:spChg chg="mod">
          <ac:chgData name="Cengiz" userId="693f01c9c5c35430" providerId="LiveId" clId="{8CC28584-B34C-40DA-B0F1-878E1BC51951}" dt="2022-11-10T05:52:53.314" v="6326" actId="1076"/>
          <ac:spMkLst>
            <pc:docMk/>
            <pc:sldMk cId="0" sldId="318"/>
            <ac:spMk id="27649" creationId="{00000000-0000-0000-0000-000000000000}"/>
          </ac:spMkLst>
        </pc:spChg>
        <pc:picChg chg="add mod">
          <ac:chgData name="Cengiz" userId="693f01c9c5c35430" providerId="LiveId" clId="{8CC28584-B34C-40DA-B0F1-878E1BC51951}" dt="2022-11-10T05:52:40.271" v="6324" actId="1076"/>
          <ac:picMkLst>
            <pc:docMk/>
            <pc:sldMk cId="0" sldId="318"/>
            <ac:picMk id="2" creationId="{420C60A6-0652-587F-CFAC-7674F16A155C}"/>
          </ac:picMkLst>
        </pc:picChg>
        <pc:picChg chg="add del mod">
          <ac:chgData name="Cengiz" userId="693f01c9c5c35430" providerId="LiveId" clId="{8CC28584-B34C-40DA-B0F1-878E1BC51951}" dt="2022-11-10T05:50:44.318" v="6315" actId="21"/>
          <ac:picMkLst>
            <pc:docMk/>
            <pc:sldMk cId="0" sldId="318"/>
            <ac:picMk id="3" creationId="{6054AA33-0FEC-4A41-B34A-CDBFB0DD30AA}"/>
          </ac:picMkLst>
        </pc:picChg>
        <pc:picChg chg="del">
          <ac:chgData name="Cengiz" userId="693f01c9c5c35430" providerId="LiveId" clId="{8CC28584-B34C-40DA-B0F1-878E1BC51951}" dt="2022-11-07T12:21:53.234" v="393" actId="21"/>
          <ac:picMkLst>
            <pc:docMk/>
            <pc:sldMk cId="0" sldId="318"/>
            <ac:picMk id="27650" creationId="{00000000-0000-0000-0000-000000000000}"/>
          </ac:picMkLst>
        </pc:picChg>
        <pc:picChg chg="mod">
          <ac:chgData name="Cengiz" userId="693f01c9c5c35430" providerId="LiveId" clId="{8CC28584-B34C-40DA-B0F1-878E1BC51951}" dt="2022-11-10T05:52:56.926" v="6328" actId="1076"/>
          <ac:picMkLst>
            <pc:docMk/>
            <pc:sldMk cId="0" sldId="318"/>
            <ac:picMk id="27651" creationId="{00000000-0000-0000-0000-000000000000}"/>
          </ac:picMkLst>
        </pc:picChg>
      </pc:sldChg>
      <pc:sldChg chg="modSp mod">
        <pc:chgData name="Cengiz" userId="693f01c9c5c35430" providerId="LiveId" clId="{8CC28584-B34C-40DA-B0F1-878E1BC51951}" dt="2022-11-07T12:28:21.060" v="421" actId="207"/>
        <pc:sldMkLst>
          <pc:docMk/>
          <pc:sldMk cId="0" sldId="319"/>
        </pc:sldMkLst>
        <pc:spChg chg="mod">
          <ac:chgData name="Cengiz" userId="693f01c9c5c35430" providerId="LiveId" clId="{8CC28584-B34C-40DA-B0F1-878E1BC51951}" dt="2022-11-07T12:28:21.060" v="421" actId="207"/>
          <ac:spMkLst>
            <pc:docMk/>
            <pc:sldMk cId="0" sldId="319"/>
            <ac:spMk id="29698" creationId="{00000000-0000-0000-0000-000000000000}"/>
          </ac:spMkLst>
        </pc:spChg>
      </pc:sldChg>
      <pc:sldChg chg="modSp mod">
        <pc:chgData name="Cengiz" userId="693f01c9c5c35430" providerId="LiveId" clId="{8CC28584-B34C-40DA-B0F1-878E1BC51951}" dt="2022-11-07T13:00:51.882" v="710" actId="1076"/>
        <pc:sldMkLst>
          <pc:docMk/>
          <pc:sldMk cId="0" sldId="323"/>
        </pc:sldMkLst>
        <pc:spChg chg="mod">
          <ac:chgData name="Cengiz" userId="693f01c9c5c35430" providerId="LiveId" clId="{8CC28584-B34C-40DA-B0F1-878E1BC51951}" dt="2022-11-07T13:00:27.705" v="705" actId="207"/>
          <ac:spMkLst>
            <pc:docMk/>
            <pc:sldMk cId="0" sldId="323"/>
            <ac:spMk id="49154" creationId="{00000000-0000-0000-0000-000000000000}"/>
          </ac:spMkLst>
        </pc:spChg>
        <pc:spChg chg="mod">
          <ac:chgData name="Cengiz" userId="693f01c9c5c35430" providerId="LiveId" clId="{8CC28584-B34C-40DA-B0F1-878E1BC51951}" dt="2022-11-07T13:00:48.103" v="709" actId="2711"/>
          <ac:spMkLst>
            <pc:docMk/>
            <pc:sldMk cId="0" sldId="323"/>
            <ac:spMk id="49155" creationId="{00000000-0000-0000-0000-000000000000}"/>
          </ac:spMkLst>
        </pc:spChg>
        <pc:picChg chg="mod">
          <ac:chgData name="Cengiz" userId="693f01c9c5c35430" providerId="LiveId" clId="{8CC28584-B34C-40DA-B0F1-878E1BC51951}" dt="2022-11-07T13:00:51.882" v="710" actId="1076"/>
          <ac:picMkLst>
            <pc:docMk/>
            <pc:sldMk cId="0" sldId="323"/>
            <ac:picMk id="49153" creationId="{00000000-0000-0000-0000-000000000000}"/>
          </ac:picMkLst>
        </pc:picChg>
      </pc:sldChg>
      <pc:sldChg chg="modSp mod">
        <pc:chgData name="Cengiz" userId="693f01c9c5c35430" providerId="LiveId" clId="{8CC28584-B34C-40DA-B0F1-878E1BC51951}" dt="2022-11-09T20:43:02.283" v="5981" actId="20577"/>
        <pc:sldMkLst>
          <pc:docMk/>
          <pc:sldMk cId="0" sldId="327"/>
        </pc:sldMkLst>
        <pc:spChg chg="mod">
          <ac:chgData name="Cengiz" userId="693f01c9c5c35430" providerId="LiveId" clId="{8CC28584-B34C-40DA-B0F1-878E1BC51951}" dt="2022-11-09T20:43:02.283" v="5981" actId="20577"/>
          <ac:spMkLst>
            <pc:docMk/>
            <pc:sldMk cId="0" sldId="327"/>
            <ac:spMk id="16385" creationId="{00000000-0000-0000-0000-000000000000}"/>
          </ac:spMkLst>
        </pc:spChg>
      </pc:sldChg>
      <pc:sldChg chg="delSp modSp mod">
        <pc:chgData name="Cengiz" userId="693f01c9c5c35430" providerId="LiveId" clId="{8CC28584-B34C-40DA-B0F1-878E1BC51951}" dt="2022-11-07T12:29:54.134" v="436" actId="1076"/>
        <pc:sldMkLst>
          <pc:docMk/>
          <pc:sldMk cId="0" sldId="330"/>
        </pc:sldMkLst>
        <pc:spChg chg="del">
          <ac:chgData name="Cengiz" userId="693f01c9c5c35430" providerId="LiveId" clId="{8CC28584-B34C-40DA-B0F1-878E1BC51951}" dt="2022-11-07T12:29:48.432" v="434" actId="21"/>
          <ac:spMkLst>
            <pc:docMk/>
            <pc:sldMk cId="0" sldId="330"/>
            <ac:spMk id="30721" creationId="{00000000-0000-0000-0000-000000000000}"/>
          </ac:spMkLst>
        </pc:spChg>
        <pc:spChg chg="del">
          <ac:chgData name="Cengiz" userId="693f01c9c5c35430" providerId="LiveId" clId="{8CC28584-B34C-40DA-B0F1-878E1BC51951}" dt="2022-11-07T12:29:51.262" v="435" actId="21"/>
          <ac:spMkLst>
            <pc:docMk/>
            <pc:sldMk cId="0" sldId="330"/>
            <ac:spMk id="31746" creationId="{00000000-0000-0000-0000-000000000000}"/>
          </ac:spMkLst>
        </pc:spChg>
        <pc:picChg chg="mod">
          <ac:chgData name="Cengiz" userId="693f01c9c5c35430" providerId="LiveId" clId="{8CC28584-B34C-40DA-B0F1-878E1BC51951}" dt="2022-11-07T12:29:54.134" v="436" actId="1076"/>
          <ac:picMkLst>
            <pc:docMk/>
            <pc:sldMk cId="0" sldId="330"/>
            <ac:picMk id="31747" creationId="{00000000-0000-0000-0000-000000000000}"/>
          </ac:picMkLst>
        </pc:picChg>
      </pc:sldChg>
      <pc:sldChg chg="addSp delSp modSp mod delAnim">
        <pc:chgData name="Cengiz" userId="693f01c9c5c35430" providerId="LiveId" clId="{8CC28584-B34C-40DA-B0F1-878E1BC51951}" dt="2022-11-09T21:36:30.342" v="6144" actId="14100"/>
        <pc:sldMkLst>
          <pc:docMk/>
          <pc:sldMk cId="0" sldId="339"/>
        </pc:sldMkLst>
        <pc:spChg chg="mod">
          <ac:chgData name="Cengiz" userId="693f01c9c5c35430" providerId="LiveId" clId="{8CC28584-B34C-40DA-B0F1-878E1BC51951}" dt="2022-11-07T14:41:50.782" v="1013" actId="1076"/>
          <ac:spMkLst>
            <pc:docMk/>
            <pc:sldMk cId="0" sldId="339"/>
            <ac:spMk id="60417" creationId="{00000000-0000-0000-0000-000000000000}"/>
          </ac:spMkLst>
        </pc:spChg>
        <pc:spChg chg="mod">
          <ac:chgData name="Cengiz" userId="693f01c9c5c35430" providerId="LiveId" clId="{8CC28584-B34C-40DA-B0F1-878E1BC51951}" dt="2022-11-09T21:36:30.342" v="6144" actId="14100"/>
          <ac:spMkLst>
            <pc:docMk/>
            <pc:sldMk cId="0" sldId="339"/>
            <ac:spMk id="60418" creationId="{00000000-0000-0000-0000-000000000000}"/>
          </ac:spMkLst>
        </pc:spChg>
        <pc:picChg chg="add mod">
          <ac:chgData name="Cengiz" userId="693f01c9c5c35430" providerId="LiveId" clId="{8CC28584-B34C-40DA-B0F1-878E1BC51951}" dt="2022-11-07T14:43:14.838" v="1020" actId="1076"/>
          <ac:picMkLst>
            <pc:docMk/>
            <pc:sldMk cId="0" sldId="339"/>
            <ac:picMk id="3" creationId="{4B6C7A2F-F9CA-DFF3-50E6-65314999B260}"/>
          </ac:picMkLst>
        </pc:picChg>
        <pc:picChg chg="del">
          <ac:chgData name="Cengiz" userId="693f01c9c5c35430" providerId="LiveId" clId="{8CC28584-B34C-40DA-B0F1-878E1BC51951}" dt="2022-11-07T14:42:04.960" v="1017" actId="21"/>
          <ac:picMkLst>
            <pc:docMk/>
            <pc:sldMk cId="0" sldId="339"/>
            <ac:picMk id="5" creationId="{00000000-0000-0000-0000-000000000000}"/>
          </ac:picMkLst>
        </pc:picChg>
      </pc:sldChg>
      <pc:sldChg chg="addSp delSp modSp mod delAnim">
        <pc:chgData name="Cengiz" userId="693f01c9c5c35430" providerId="LiveId" clId="{8CC28584-B34C-40DA-B0F1-878E1BC51951}" dt="2022-11-07T16:57:23.981" v="4557" actId="20577"/>
        <pc:sldMkLst>
          <pc:docMk/>
          <pc:sldMk cId="0" sldId="340"/>
        </pc:sldMkLst>
        <pc:spChg chg="mod">
          <ac:chgData name="Cengiz" userId="693f01c9c5c35430" providerId="LiveId" clId="{8CC28584-B34C-40DA-B0F1-878E1BC51951}" dt="2022-11-07T16:57:23.981" v="4557" actId="20577"/>
          <ac:spMkLst>
            <pc:docMk/>
            <pc:sldMk cId="0" sldId="340"/>
            <ac:spMk id="61441" creationId="{00000000-0000-0000-0000-000000000000}"/>
          </ac:spMkLst>
        </pc:spChg>
        <pc:picChg chg="add mod">
          <ac:chgData name="Cengiz" userId="693f01c9c5c35430" providerId="LiveId" clId="{8CC28584-B34C-40DA-B0F1-878E1BC51951}" dt="2022-11-07T15:11:57.150" v="1128" actId="1076"/>
          <ac:picMkLst>
            <pc:docMk/>
            <pc:sldMk cId="0" sldId="340"/>
            <ac:picMk id="3" creationId="{F79BAA97-B3A5-4A61-80BE-3DC5806ACDBC}"/>
          </ac:picMkLst>
        </pc:picChg>
        <pc:picChg chg="del">
          <ac:chgData name="Cengiz" userId="693f01c9c5c35430" providerId="LiveId" clId="{8CC28584-B34C-40DA-B0F1-878E1BC51951}" dt="2022-11-07T14:46:13.302" v="1046" actId="21"/>
          <ac:picMkLst>
            <pc:docMk/>
            <pc:sldMk cId="0" sldId="340"/>
            <ac:picMk id="4" creationId="{00000000-0000-0000-0000-000000000000}"/>
          </ac:picMkLst>
        </pc:picChg>
      </pc:sldChg>
      <pc:sldChg chg="addSp delSp modSp mod delAnim">
        <pc:chgData name="Cengiz" userId="693f01c9c5c35430" providerId="LiveId" clId="{8CC28584-B34C-40DA-B0F1-878E1BC51951}" dt="2022-11-07T15:45:52.747" v="1712" actId="1076"/>
        <pc:sldMkLst>
          <pc:docMk/>
          <pc:sldMk cId="0" sldId="341"/>
        </pc:sldMkLst>
        <pc:spChg chg="mod">
          <ac:chgData name="Cengiz" userId="693f01c9c5c35430" providerId="LiveId" clId="{8CC28584-B34C-40DA-B0F1-878E1BC51951}" dt="2022-11-07T14:48:33.537" v="1086" actId="207"/>
          <ac:spMkLst>
            <pc:docMk/>
            <pc:sldMk cId="0" sldId="341"/>
            <ac:spMk id="62465" creationId="{00000000-0000-0000-0000-000000000000}"/>
          </ac:spMkLst>
        </pc:spChg>
        <pc:spChg chg="mod">
          <ac:chgData name="Cengiz" userId="693f01c9c5c35430" providerId="LiveId" clId="{8CC28584-B34C-40DA-B0F1-878E1BC51951}" dt="2022-11-07T14:54:10.244" v="1090" actId="1076"/>
          <ac:spMkLst>
            <pc:docMk/>
            <pc:sldMk cId="0" sldId="341"/>
            <ac:spMk id="62468" creationId="{00000000-0000-0000-0000-000000000000}"/>
          </ac:spMkLst>
        </pc:spChg>
        <pc:picChg chg="add mod">
          <ac:chgData name="Cengiz" userId="693f01c9c5c35430" providerId="LiveId" clId="{8CC28584-B34C-40DA-B0F1-878E1BC51951}" dt="2022-11-07T15:45:52.747" v="1712" actId="1076"/>
          <ac:picMkLst>
            <pc:docMk/>
            <pc:sldMk cId="0" sldId="341"/>
            <ac:picMk id="3" creationId="{E3E7836F-3D45-A3FE-A096-A31D62D7CCB0}"/>
          </ac:picMkLst>
        </pc:picChg>
        <pc:picChg chg="del mod">
          <ac:chgData name="Cengiz" userId="693f01c9c5c35430" providerId="LiveId" clId="{8CC28584-B34C-40DA-B0F1-878E1BC51951}" dt="2022-11-07T15:45:30.823" v="1703" actId="478"/>
          <ac:picMkLst>
            <pc:docMk/>
            <pc:sldMk cId="0" sldId="341"/>
            <ac:picMk id="4" creationId="{00000000-0000-0000-0000-000000000000}"/>
          </ac:picMkLst>
        </pc:picChg>
        <pc:picChg chg="del mod">
          <ac:chgData name="Cengiz" userId="693f01c9c5c35430" providerId="LiveId" clId="{8CC28584-B34C-40DA-B0F1-878E1BC51951}" dt="2022-11-07T15:45:32.912" v="1704" actId="478"/>
          <ac:picMkLst>
            <pc:docMk/>
            <pc:sldMk cId="0" sldId="341"/>
            <ac:picMk id="6" creationId="{00000000-0000-0000-0000-000000000000}"/>
          </ac:picMkLst>
        </pc:picChg>
      </pc:sldChg>
      <pc:sldChg chg="modSp mod">
        <pc:chgData name="Cengiz" userId="693f01c9c5c35430" providerId="LiveId" clId="{8CC28584-B34C-40DA-B0F1-878E1BC51951}" dt="2022-11-07T15:11:20.554" v="1126" actId="403"/>
        <pc:sldMkLst>
          <pc:docMk/>
          <pc:sldMk cId="0" sldId="342"/>
        </pc:sldMkLst>
        <pc:spChg chg="mod">
          <ac:chgData name="Cengiz" userId="693f01c9c5c35430" providerId="LiveId" clId="{8CC28584-B34C-40DA-B0F1-878E1BC51951}" dt="2022-11-07T15:10:52.644" v="1114" actId="1076"/>
          <ac:spMkLst>
            <pc:docMk/>
            <pc:sldMk cId="0" sldId="342"/>
            <ac:spMk id="63490" creationId="{00000000-0000-0000-0000-000000000000}"/>
          </ac:spMkLst>
        </pc:spChg>
        <pc:spChg chg="mod">
          <ac:chgData name="Cengiz" userId="693f01c9c5c35430" providerId="LiveId" clId="{8CC28584-B34C-40DA-B0F1-878E1BC51951}" dt="2022-11-07T15:11:20.554" v="1126" actId="403"/>
          <ac:spMkLst>
            <pc:docMk/>
            <pc:sldMk cId="0" sldId="342"/>
            <ac:spMk id="63491" creationId="{00000000-0000-0000-0000-000000000000}"/>
          </ac:spMkLst>
        </pc:spChg>
        <pc:spChg chg="mod">
          <ac:chgData name="Cengiz" userId="693f01c9c5c35430" providerId="LiveId" clId="{8CC28584-B34C-40DA-B0F1-878E1BC51951}" dt="2022-11-07T15:11:14.009" v="1124" actId="403"/>
          <ac:spMkLst>
            <pc:docMk/>
            <pc:sldMk cId="0" sldId="342"/>
            <ac:spMk id="63492" creationId="{00000000-0000-0000-0000-000000000000}"/>
          </ac:spMkLst>
        </pc:spChg>
        <pc:spChg chg="mod">
          <ac:chgData name="Cengiz" userId="693f01c9c5c35430" providerId="LiveId" clId="{8CC28584-B34C-40DA-B0F1-878E1BC51951}" dt="2022-11-07T15:11:11.097" v="1123" actId="403"/>
          <ac:spMkLst>
            <pc:docMk/>
            <pc:sldMk cId="0" sldId="342"/>
            <ac:spMk id="63493" creationId="{00000000-0000-0000-0000-000000000000}"/>
          </ac:spMkLst>
        </pc:spChg>
      </pc:sldChg>
      <pc:sldChg chg="addSp delSp modSp mod delAnim modNotesTx">
        <pc:chgData name="Cengiz" userId="693f01c9c5c35430" providerId="LiveId" clId="{8CC28584-B34C-40DA-B0F1-878E1BC51951}" dt="2022-11-09T21:38:19.890" v="6210" actId="20577"/>
        <pc:sldMkLst>
          <pc:docMk/>
          <pc:sldMk cId="0" sldId="343"/>
        </pc:sldMkLst>
        <pc:spChg chg="mod">
          <ac:chgData name="Cengiz" userId="693f01c9c5c35430" providerId="LiveId" clId="{8CC28584-B34C-40DA-B0F1-878E1BC51951}" dt="2022-11-08T17:17:05.404" v="5963" actId="1076"/>
          <ac:spMkLst>
            <pc:docMk/>
            <pc:sldMk cId="0" sldId="343"/>
            <ac:spMk id="64513" creationId="{00000000-0000-0000-0000-000000000000}"/>
          </ac:spMkLst>
        </pc:spChg>
        <pc:picChg chg="add mod">
          <ac:chgData name="Cengiz" userId="693f01c9c5c35430" providerId="LiveId" clId="{8CC28584-B34C-40DA-B0F1-878E1BC51951}" dt="2022-11-08T17:17:15.925" v="5964" actId="1440"/>
          <ac:picMkLst>
            <pc:docMk/>
            <pc:sldMk cId="0" sldId="343"/>
            <ac:picMk id="3" creationId="{4FCDE224-B67E-95CB-CBDC-850A7954B3FA}"/>
          </ac:picMkLst>
        </pc:picChg>
        <pc:picChg chg="del">
          <ac:chgData name="Cengiz" userId="693f01c9c5c35430" providerId="LiveId" clId="{8CC28584-B34C-40DA-B0F1-878E1BC51951}" dt="2022-11-07T15:14:36.521" v="1133" actId="21"/>
          <ac:picMkLst>
            <pc:docMk/>
            <pc:sldMk cId="0" sldId="343"/>
            <ac:picMk id="4" creationId="{00000000-0000-0000-0000-000000000000}"/>
          </ac:picMkLst>
        </pc:picChg>
      </pc:sldChg>
      <pc:sldChg chg="modSp mod modNotesTx">
        <pc:chgData name="Cengiz" userId="693f01c9c5c35430" providerId="LiveId" clId="{8CC28584-B34C-40DA-B0F1-878E1BC51951}" dt="2022-11-07T15:47:11.879" v="1765" actId="113"/>
        <pc:sldMkLst>
          <pc:docMk/>
          <pc:sldMk cId="0" sldId="344"/>
        </pc:sldMkLst>
        <pc:spChg chg="mod">
          <ac:chgData name="Cengiz" userId="693f01c9c5c35430" providerId="LiveId" clId="{8CC28584-B34C-40DA-B0F1-878E1BC51951}" dt="2022-11-07T15:47:11.879" v="1765" actId="113"/>
          <ac:spMkLst>
            <pc:docMk/>
            <pc:sldMk cId="0" sldId="344"/>
            <ac:spMk id="65537" creationId="{00000000-0000-0000-0000-000000000000}"/>
          </ac:spMkLst>
        </pc:spChg>
        <pc:picChg chg="mod">
          <ac:chgData name="Cengiz" userId="693f01c9c5c35430" providerId="LiveId" clId="{8CC28584-B34C-40DA-B0F1-878E1BC51951}" dt="2022-11-07T15:17:24.054" v="1166" actId="1076"/>
          <ac:picMkLst>
            <pc:docMk/>
            <pc:sldMk cId="0" sldId="344"/>
            <ac:picMk id="65538" creationId="{00000000-0000-0000-0000-000000000000}"/>
          </ac:picMkLst>
        </pc:picChg>
        <pc:picChg chg="mod">
          <ac:chgData name="Cengiz" userId="693f01c9c5c35430" providerId="LiveId" clId="{8CC28584-B34C-40DA-B0F1-878E1BC51951}" dt="2022-11-07T15:17:28.465" v="1168" actId="1076"/>
          <ac:picMkLst>
            <pc:docMk/>
            <pc:sldMk cId="0" sldId="344"/>
            <ac:picMk id="65539" creationId="{00000000-0000-0000-0000-000000000000}"/>
          </ac:picMkLst>
        </pc:picChg>
        <pc:picChg chg="mod">
          <ac:chgData name="Cengiz" userId="693f01c9c5c35430" providerId="LiveId" clId="{8CC28584-B34C-40DA-B0F1-878E1BC51951}" dt="2022-11-07T15:17:23.130" v="1165" actId="1076"/>
          <ac:picMkLst>
            <pc:docMk/>
            <pc:sldMk cId="0" sldId="344"/>
            <ac:picMk id="65540" creationId="{00000000-0000-0000-0000-000000000000}"/>
          </ac:picMkLst>
        </pc:picChg>
      </pc:sldChg>
      <pc:sldChg chg="addSp delSp modSp mod">
        <pc:chgData name="Cengiz" userId="693f01c9c5c35430" providerId="LiveId" clId="{8CC28584-B34C-40DA-B0F1-878E1BC51951}" dt="2022-11-08T17:17:47.117" v="5965" actId="14100"/>
        <pc:sldMkLst>
          <pc:docMk/>
          <pc:sldMk cId="0" sldId="345"/>
        </pc:sldMkLst>
        <pc:spChg chg="add del mod">
          <ac:chgData name="Cengiz" userId="693f01c9c5c35430" providerId="LiveId" clId="{8CC28584-B34C-40DA-B0F1-878E1BC51951}" dt="2022-11-07T15:25:23.708" v="1530"/>
          <ac:spMkLst>
            <pc:docMk/>
            <pc:sldMk cId="0" sldId="345"/>
            <ac:spMk id="2" creationId="{0C412834-509A-A63C-B4ED-6DD337745D60}"/>
          </ac:spMkLst>
        </pc:spChg>
        <pc:spChg chg="add mod">
          <ac:chgData name="Cengiz" userId="693f01c9c5c35430" providerId="LiveId" clId="{8CC28584-B34C-40DA-B0F1-878E1BC51951}" dt="2022-11-07T15:46:33.865" v="1719" actId="1076"/>
          <ac:spMkLst>
            <pc:docMk/>
            <pc:sldMk cId="0" sldId="345"/>
            <ac:spMk id="3" creationId="{8B7EADBC-9B8A-591E-F9FC-F55545D7A259}"/>
          </ac:spMkLst>
        </pc:spChg>
        <pc:spChg chg="del mod">
          <ac:chgData name="Cengiz" userId="693f01c9c5c35430" providerId="LiveId" clId="{8CC28584-B34C-40DA-B0F1-878E1BC51951}" dt="2022-11-07T15:35:52.607" v="1701"/>
          <ac:spMkLst>
            <pc:docMk/>
            <pc:sldMk cId="0" sldId="345"/>
            <ac:spMk id="66561" creationId="{00000000-0000-0000-0000-000000000000}"/>
          </ac:spMkLst>
        </pc:spChg>
        <pc:picChg chg="add mod">
          <ac:chgData name="Cengiz" userId="693f01c9c5c35430" providerId="LiveId" clId="{8CC28584-B34C-40DA-B0F1-878E1BC51951}" dt="2022-11-07T15:46:26.477" v="1717" actId="1076"/>
          <ac:picMkLst>
            <pc:docMk/>
            <pc:sldMk cId="0" sldId="345"/>
            <ac:picMk id="4" creationId="{C86DD6ED-FABD-D496-4D71-EF4751C62694}"/>
          </ac:picMkLst>
        </pc:picChg>
        <pc:picChg chg="add mod">
          <ac:chgData name="Cengiz" userId="693f01c9c5c35430" providerId="LiveId" clId="{8CC28584-B34C-40DA-B0F1-878E1BC51951}" dt="2022-11-08T17:17:47.117" v="5965" actId="14100"/>
          <ac:picMkLst>
            <pc:docMk/>
            <pc:sldMk cId="0" sldId="345"/>
            <ac:picMk id="5" creationId="{C2DE5352-9D02-7B92-DF7F-5FDE7AACA887}"/>
          </ac:picMkLst>
        </pc:picChg>
        <pc:picChg chg="del">
          <ac:chgData name="Cengiz" userId="693f01c9c5c35430" providerId="LiveId" clId="{8CC28584-B34C-40DA-B0F1-878E1BC51951}" dt="2022-11-07T15:25:01.923" v="1526" actId="21"/>
          <ac:picMkLst>
            <pc:docMk/>
            <pc:sldMk cId="0" sldId="345"/>
            <ac:picMk id="66563" creationId="{00000000-0000-0000-0000-000000000000}"/>
          </ac:picMkLst>
        </pc:picChg>
      </pc:sldChg>
      <pc:sldChg chg="modSp mod modNotesTx">
        <pc:chgData name="Cengiz" userId="693f01c9c5c35430" providerId="LiveId" clId="{8CC28584-B34C-40DA-B0F1-878E1BC51951}" dt="2022-11-07T16:02:40.091" v="2338" actId="1076"/>
        <pc:sldMkLst>
          <pc:docMk/>
          <pc:sldMk cId="0" sldId="346"/>
        </pc:sldMkLst>
        <pc:spChg chg="mod">
          <ac:chgData name="Cengiz" userId="693f01c9c5c35430" providerId="LiveId" clId="{8CC28584-B34C-40DA-B0F1-878E1BC51951}" dt="2022-11-07T16:01:07.348" v="2201" actId="403"/>
          <ac:spMkLst>
            <pc:docMk/>
            <pc:sldMk cId="0" sldId="346"/>
            <ac:spMk id="68609" creationId="{00000000-0000-0000-0000-000000000000}"/>
          </ac:spMkLst>
        </pc:spChg>
        <pc:spChg chg="mod">
          <ac:chgData name="Cengiz" userId="693f01c9c5c35430" providerId="LiveId" clId="{8CC28584-B34C-40DA-B0F1-878E1BC51951}" dt="2022-11-07T16:01:53.312" v="2245" actId="115"/>
          <ac:spMkLst>
            <pc:docMk/>
            <pc:sldMk cId="0" sldId="346"/>
            <ac:spMk id="68610" creationId="{00000000-0000-0000-0000-000000000000}"/>
          </ac:spMkLst>
        </pc:spChg>
        <pc:picChg chg="mod">
          <ac:chgData name="Cengiz" userId="693f01c9c5c35430" providerId="LiveId" clId="{8CC28584-B34C-40DA-B0F1-878E1BC51951}" dt="2022-11-07T16:02:40.091" v="2338" actId="1076"/>
          <ac:picMkLst>
            <pc:docMk/>
            <pc:sldMk cId="0" sldId="346"/>
            <ac:picMk id="68611" creationId="{00000000-0000-0000-0000-000000000000}"/>
          </ac:picMkLst>
        </pc:picChg>
      </pc:sldChg>
      <pc:sldChg chg="addSp delSp modSp mod modNotesTx">
        <pc:chgData name="Cengiz" userId="693f01c9c5c35430" providerId="LiveId" clId="{8CC28584-B34C-40DA-B0F1-878E1BC51951}" dt="2022-11-08T07:07:09.376" v="5745" actId="20577"/>
        <pc:sldMkLst>
          <pc:docMk/>
          <pc:sldMk cId="0" sldId="347"/>
        </pc:sldMkLst>
        <pc:spChg chg="add mod">
          <ac:chgData name="Cengiz" userId="693f01c9c5c35430" providerId="LiveId" clId="{8CC28584-B34C-40DA-B0F1-878E1BC51951}" dt="2022-11-07T16:37:47.605" v="3135" actId="20577"/>
          <ac:spMkLst>
            <pc:docMk/>
            <pc:sldMk cId="0" sldId="347"/>
            <ac:spMk id="3" creationId="{992C0900-4D87-5976-E91F-7AB3FCC16631}"/>
          </ac:spMkLst>
        </pc:spChg>
        <pc:spChg chg="mod">
          <ac:chgData name="Cengiz" userId="693f01c9c5c35430" providerId="LiveId" clId="{8CC28584-B34C-40DA-B0F1-878E1BC51951}" dt="2022-11-08T07:07:09.376" v="5745" actId="20577"/>
          <ac:spMkLst>
            <pc:docMk/>
            <pc:sldMk cId="0" sldId="347"/>
            <ac:spMk id="70657" creationId="{00000000-0000-0000-0000-000000000000}"/>
          </ac:spMkLst>
        </pc:spChg>
        <pc:picChg chg="add mod">
          <ac:chgData name="Cengiz" userId="693f01c9c5c35430" providerId="LiveId" clId="{8CC28584-B34C-40DA-B0F1-878E1BC51951}" dt="2022-11-07T16:34:32.581" v="2761" actId="1076"/>
          <ac:picMkLst>
            <pc:docMk/>
            <pc:sldMk cId="0" sldId="347"/>
            <ac:picMk id="2" creationId="{D10F7EFF-DEC2-58AA-64D5-30C8098C921C}"/>
          </ac:picMkLst>
        </pc:picChg>
        <pc:picChg chg="mod">
          <ac:chgData name="Cengiz" userId="693f01c9c5c35430" providerId="LiveId" clId="{8CC28584-B34C-40DA-B0F1-878E1BC51951}" dt="2022-11-07T16:34:37.292" v="2764" actId="1076"/>
          <ac:picMkLst>
            <pc:docMk/>
            <pc:sldMk cId="0" sldId="347"/>
            <ac:picMk id="70658" creationId="{00000000-0000-0000-0000-000000000000}"/>
          </ac:picMkLst>
        </pc:picChg>
        <pc:picChg chg="del mod">
          <ac:chgData name="Cengiz" userId="693f01c9c5c35430" providerId="LiveId" clId="{8CC28584-B34C-40DA-B0F1-878E1BC51951}" dt="2022-11-07T16:31:44.481" v="2702" actId="21"/>
          <ac:picMkLst>
            <pc:docMk/>
            <pc:sldMk cId="0" sldId="347"/>
            <ac:picMk id="70659" creationId="{00000000-0000-0000-0000-000000000000}"/>
          </ac:picMkLst>
        </pc:picChg>
      </pc:sldChg>
      <pc:sldChg chg="delSp modSp del mod">
        <pc:chgData name="Cengiz" userId="693f01c9c5c35430" providerId="LiveId" clId="{8CC28584-B34C-40DA-B0F1-878E1BC51951}" dt="2022-11-07T16:10:42.536" v="2443" actId="47"/>
        <pc:sldMkLst>
          <pc:docMk/>
          <pc:sldMk cId="0" sldId="348"/>
        </pc:sldMkLst>
        <pc:spChg chg="del mod">
          <ac:chgData name="Cengiz" userId="693f01c9c5c35430" providerId="LiveId" clId="{8CC28584-B34C-40DA-B0F1-878E1BC51951}" dt="2022-11-07T16:04:09.472" v="2386"/>
          <ac:spMkLst>
            <pc:docMk/>
            <pc:sldMk cId="0" sldId="348"/>
            <ac:spMk id="71682" creationId="{00000000-0000-0000-0000-000000000000}"/>
          </ac:spMkLst>
        </pc:spChg>
      </pc:sldChg>
      <pc:sldChg chg="modSp mod ord">
        <pc:chgData name="Cengiz" userId="693f01c9c5c35430" providerId="LiveId" clId="{8CC28584-B34C-40DA-B0F1-878E1BC51951}" dt="2022-11-07T16:13:52.474" v="2449" actId="207"/>
        <pc:sldMkLst>
          <pc:docMk/>
          <pc:sldMk cId="0" sldId="349"/>
        </pc:sldMkLst>
        <pc:spChg chg="mod">
          <ac:chgData name="Cengiz" userId="693f01c9c5c35430" providerId="LiveId" clId="{8CC28584-B34C-40DA-B0F1-878E1BC51951}" dt="2022-11-07T16:13:52.474" v="2449" actId="207"/>
          <ac:spMkLst>
            <pc:docMk/>
            <pc:sldMk cId="0" sldId="349"/>
            <ac:spMk id="72705" creationId="{00000000-0000-0000-0000-000000000000}"/>
          </ac:spMkLst>
        </pc:spChg>
      </pc:sldChg>
      <pc:sldChg chg="addSp delSp modSp mod modNotesTx">
        <pc:chgData name="Cengiz" userId="693f01c9c5c35430" providerId="LiveId" clId="{8CC28584-B34C-40DA-B0F1-878E1BC51951}" dt="2022-11-10T05:50:03.535" v="6314" actId="20577"/>
        <pc:sldMkLst>
          <pc:docMk/>
          <pc:sldMk cId="0" sldId="350"/>
        </pc:sldMkLst>
        <pc:spChg chg="mod">
          <ac:chgData name="Cengiz" userId="693f01c9c5c35430" providerId="LiveId" clId="{8CC28584-B34C-40DA-B0F1-878E1BC51951}" dt="2022-11-10T05:50:03.535" v="6314" actId="20577"/>
          <ac:spMkLst>
            <pc:docMk/>
            <pc:sldMk cId="0" sldId="350"/>
            <ac:spMk id="67585" creationId="{00000000-0000-0000-0000-000000000000}"/>
          </ac:spMkLst>
        </pc:spChg>
        <pc:picChg chg="add mod">
          <ac:chgData name="Cengiz" userId="693f01c9c5c35430" providerId="LiveId" clId="{8CC28584-B34C-40DA-B0F1-878E1BC51951}" dt="2022-11-10T05:42:48.726" v="6299" actId="1076"/>
          <ac:picMkLst>
            <pc:docMk/>
            <pc:sldMk cId="0" sldId="350"/>
            <ac:picMk id="2" creationId="{146991DE-E264-9C7F-BBD4-62E4FDEBD60E}"/>
          </ac:picMkLst>
        </pc:picChg>
        <pc:picChg chg="add mod modCrop">
          <ac:chgData name="Cengiz" userId="693f01c9c5c35430" providerId="LiveId" clId="{8CC28584-B34C-40DA-B0F1-878E1BC51951}" dt="2022-11-10T05:43:50.326" v="6311" actId="14100"/>
          <ac:picMkLst>
            <pc:docMk/>
            <pc:sldMk cId="0" sldId="350"/>
            <ac:picMk id="4" creationId="{BB9BA9F1-338E-16DE-EBC8-31746EEF0724}"/>
          </ac:picMkLst>
        </pc:picChg>
        <pc:picChg chg="del">
          <ac:chgData name="Cengiz" userId="693f01c9c5c35430" providerId="LiveId" clId="{8CC28584-B34C-40DA-B0F1-878E1BC51951}" dt="2022-11-07T15:47:26.086" v="1768" actId="21"/>
          <ac:picMkLst>
            <pc:docMk/>
            <pc:sldMk cId="0" sldId="350"/>
            <ac:picMk id="67586" creationId="{00000000-0000-0000-0000-000000000000}"/>
          </ac:picMkLst>
        </pc:picChg>
      </pc:sldChg>
      <pc:sldChg chg="modSp mod ord">
        <pc:chgData name="Cengiz" userId="693f01c9c5c35430" providerId="LiveId" clId="{8CC28584-B34C-40DA-B0F1-878E1BC51951}" dt="2022-11-07T16:28:07.259" v="2669" actId="1076"/>
        <pc:sldMkLst>
          <pc:docMk/>
          <pc:sldMk cId="0" sldId="351"/>
        </pc:sldMkLst>
        <pc:picChg chg="mod modCrop">
          <ac:chgData name="Cengiz" userId="693f01c9c5c35430" providerId="LiveId" clId="{8CC28584-B34C-40DA-B0F1-878E1BC51951}" dt="2022-11-07T16:28:07.259" v="2669" actId="1076"/>
          <ac:picMkLst>
            <pc:docMk/>
            <pc:sldMk cId="0" sldId="351"/>
            <ac:picMk id="69633" creationId="{00000000-0000-0000-0000-000000000000}"/>
          </ac:picMkLst>
        </pc:picChg>
      </pc:sldChg>
      <pc:sldChg chg="modSp mod ord modNotesTx">
        <pc:chgData name="Cengiz" userId="693f01c9c5c35430" providerId="LiveId" clId="{8CC28584-B34C-40DA-B0F1-878E1BC51951}" dt="2022-11-07T16:27:34.126" v="2665" actId="20577"/>
        <pc:sldMkLst>
          <pc:docMk/>
          <pc:sldMk cId="0" sldId="352"/>
        </pc:sldMkLst>
        <pc:spChg chg="mod">
          <ac:chgData name="Cengiz" userId="693f01c9c5c35430" providerId="LiveId" clId="{8CC28584-B34C-40DA-B0F1-878E1BC51951}" dt="2022-11-07T16:25:46.129" v="2471" actId="20577"/>
          <ac:spMkLst>
            <pc:docMk/>
            <pc:sldMk cId="0" sldId="352"/>
            <ac:spMk id="73729" creationId="{00000000-0000-0000-0000-000000000000}"/>
          </ac:spMkLst>
        </pc:spChg>
        <pc:picChg chg="mod modCrop">
          <ac:chgData name="Cengiz" userId="693f01c9c5c35430" providerId="LiveId" clId="{8CC28584-B34C-40DA-B0F1-878E1BC51951}" dt="2022-11-07T16:25:39.072" v="2469" actId="1076"/>
          <ac:picMkLst>
            <pc:docMk/>
            <pc:sldMk cId="0" sldId="352"/>
            <ac:picMk id="73730" creationId="{00000000-0000-0000-0000-000000000000}"/>
          </ac:picMkLst>
        </pc:picChg>
      </pc:sldChg>
      <pc:sldChg chg="addSp delSp modSp mod modNotesTx">
        <pc:chgData name="Cengiz" userId="693f01c9c5c35430" providerId="LiveId" clId="{8CC28584-B34C-40DA-B0F1-878E1BC51951}" dt="2022-11-09T21:47:05.435" v="6295"/>
        <pc:sldMkLst>
          <pc:docMk/>
          <pc:sldMk cId="0" sldId="353"/>
        </pc:sldMkLst>
        <pc:spChg chg="del mod">
          <ac:chgData name="Cengiz" userId="693f01c9c5c35430" providerId="LiveId" clId="{8CC28584-B34C-40DA-B0F1-878E1BC51951}" dt="2022-11-09T21:47:05.435" v="6295"/>
          <ac:spMkLst>
            <pc:docMk/>
            <pc:sldMk cId="0" sldId="353"/>
            <ac:spMk id="2" creationId="{00000000-0000-0000-0000-000000000000}"/>
          </ac:spMkLst>
        </pc:spChg>
        <pc:spChg chg="mod">
          <ac:chgData name="Cengiz" userId="693f01c9c5c35430" providerId="LiveId" clId="{8CC28584-B34C-40DA-B0F1-878E1BC51951}" dt="2022-11-09T21:46:52.193" v="6292" actId="1076"/>
          <ac:spMkLst>
            <pc:docMk/>
            <pc:sldMk cId="0" sldId="353"/>
            <ac:spMk id="5" creationId="{00000000-0000-0000-0000-000000000000}"/>
          </ac:spMkLst>
        </pc:spChg>
        <pc:picChg chg="del">
          <ac:chgData name="Cengiz" userId="693f01c9c5c35430" providerId="LiveId" clId="{8CC28584-B34C-40DA-B0F1-878E1BC51951}" dt="2022-11-07T15:51:33.332" v="2013" actId="21"/>
          <ac:picMkLst>
            <pc:docMk/>
            <pc:sldMk cId="0" sldId="353"/>
            <ac:picMk id="3" creationId="{00000000-0000-0000-0000-000000000000}"/>
          </ac:picMkLst>
        </pc:picChg>
        <pc:picChg chg="add mod">
          <ac:chgData name="Cengiz" userId="693f01c9c5c35430" providerId="LiveId" clId="{8CC28584-B34C-40DA-B0F1-878E1BC51951}" dt="2022-11-09T21:46:56.725" v="6293" actId="14100"/>
          <ac:picMkLst>
            <pc:docMk/>
            <pc:sldMk cId="0" sldId="353"/>
            <ac:picMk id="6" creationId="{E59AA591-9E4A-D190-9DD5-4BC0A6370619}"/>
          </ac:picMkLst>
        </pc:picChg>
      </pc:sldChg>
      <pc:sldChg chg="del">
        <pc:chgData name="Cengiz" userId="693f01c9c5c35430" providerId="LiveId" clId="{8CC28584-B34C-40DA-B0F1-878E1BC51951}" dt="2022-11-07T16:34:02.937" v="2754" actId="47"/>
        <pc:sldMkLst>
          <pc:docMk/>
          <pc:sldMk cId="0" sldId="355"/>
        </pc:sldMkLst>
      </pc:sldChg>
      <pc:sldChg chg="addSp delSp modSp new mod">
        <pc:chgData name="Cengiz" userId="693f01c9c5c35430" providerId="LiveId" clId="{8CC28584-B34C-40DA-B0F1-878E1BC51951}" dt="2022-11-07T12:50:22.243" v="546" actId="1440"/>
        <pc:sldMkLst>
          <pc:docMk/>
          <pc:sldMk cId="3343360503" sldId="356"/>
        </pc:sldMkLst>
        <pc:picChg chg="add del mod">
          <ac:chgData name="Cengiz" userId="693f01c9c5c35430" providerId="LiveId" clId="{8CC28584-B34C-40DA-B0F1-878E1BC51951}" dt="2022-11-07T12:50:10.773" v="541" actId="21"/>
          <ac:picMkLst>
            <pc:docMk/>
            <pc:sldMk cId="3343360503" sldId="356"/>
            <ac:picMk id="2" creationId="{FE4C9893-F189-28FD-5CE3-649C8D69A70F}"/>
          </ac:picMkLst>
        </pc:picChg>
        <pc:picChg chg="add mod">
          <ac:chgData name="Cengiz" userId="693f01c9c5c35430" providerId="LiveId" clId="{8CC28584-B34C-40DA-B0F1-878E1BC51951}" dt="2022-11-07T12:50:22.243" v="546" actId="1440"/>
          <ac:picMkLst>
            <pc:docMk/>
            <pc:sldMk cId="3343360503" sldId="356"/>
            <ac:picMk id="4" creationId="{B3254A6F-C0D9-B4AA-AAF9-7BA3326569B0}"/>
          </ac:picMkLst>
        </pc:picChg>
      </pc:sldChg>
      <pc:sldChg chg="addSp modSp new mod">
        <pc:chgData name="Cengiz" userId="693f01c9c5c35430" providerId="LiveId" clId="{8CC28584-B34C-40DA-B0F1-878E1BC51951}" dt="2022-11-07T12:50:00.049" v="539" actId="1440"/>
        <pc:sldMkLst>
          <pc:docMk/>
          <pc:sldMk cId="1632336508" sldId="357"/>
        </pc:sldMkLst>
        <pc:picChg chg="add mod">
          <ac:chgData name="Cengiz" userId="693f01c9c5c35430" providerId="LiveId" clId="{8CC28584-B34C-40DA-B0F1-878E1BC51951}" dt="2022-11-07T12:50:00.049" v="539" actId="1440"/>
          <ac:picMkLst>
            <pc:docMk/>
            <pc:sldMk cId="1632336508" sldId="357"/>
            <ac:picMk id="3" creationId="{3ED7CA61-F562-F975-A3F6-F16FEE6A5C0B}"/>
          </ac:picMkLst>
        </pc:picChg>
      </pc:sldChg>
      <pc:sldChg chg="addSp modSp new mod">
        <pc:chgData name="Cengiz" userId="693f01c9c5c35430" providerId="LiveId" clId="{8CC28584-B34C-40DA-B0F1-878E1BC51951}" dt="2022-11-07T14:26:20.162" v="946" actId="1076"/>
        <pc:sldMkLst>
          <pc:docMk/>
          <pc:sldMk cId="80661066" sldId="358"/>
        </pc:sldMkLst>
        <pc:picChg chg="add mod">
          <ac:chgData name="Cengiz" userId="693f01c9c5c35430" providerId="LiveId" clId="{8CC28584-B34C-40DA-B0F1-878E1BC51951}" dt="2022-11-07T14:26:20.162" v="946" actId="1076"/>
          <ac:picMkLst>
            <pc:docMk/>
            <pc:sldMk cId="80661066" sldId="358"/>
            <ac:picMk id="3" creationId="{C3CD4764-5108-2872-BFDE-1C29417298A3}"/>
          </ac:picMkLst>
        </pc:picChg>
      </pc:sldChg>
      <pc:sldChg chg="addSp modSp new mod">
        <pc:chgData name="Cengiz" userId="693f01c9c5c35430" providerId="LiveId" clId="{8CC28584-B34C-40DA-B0F1-878E1BC51951}" dt="2022-11-07T16:08:39.652" v="2442" actId="1076"/>
        <pc:sldMkLst>
          <pc:docMk/>
          <pc:sldMk cId="3561479410" sldId="359"/>
        </pc:sldMkLst>
        <pc:spChg chg="add mod">
          <ac:chgData name="Cengiz" userId="693f01c9c5c35430" providerId="LiveId" clId="{8CC28584-B34C-40DA-B0F1-878E1BC51951}" dt="2022-11-07T16:08:39.652" v="2442" actId="1076"/>
          <ac:spMkLst>
            <pc:docMk/>
            <pc:sldMk cId="3561479410" sldId="359"/>
            <ac:spMk id="2" creationId="{5D643F17-98EC-4975-B89F-65FFD53D4776}"/>
          </ac:spMkLst>
        </pc:spChg>
        <pc:spChg chg="add mod">
          <ac:chgData name="Cengiz" userId="693f01c9c5c35430" providerId="LiveId" clId="{8CC28584-B34C-40DA-B0F1-878E1BC51951}" dt="2022-11-07T16:08:26.135" v="2438" actId="1076"/>
          <ac:spMkLst>
            <pc:docMk/>
            <pc:sldMk cId="3561479410" sldId="359"/>
            <ac:spMk id="4" creationId="{A825B60D-916D-9557-D87E-A6B3A0A1ECC7}"/>
          </ac:spMkLst>
        </pc:spChg>
        <pc:picChg chg="add mod">
          <ac:chgData name="Cengiz" userId="693f01c9c5c35430" providerId="LiveId" clId="{8CC28584-B34C-40DA-B0F1-878E1BC51951}" dt="2022-11-07T16:08:35.831" v="2441" actId="1076"/>
          <ac:picMkLst>
            <pc:docMk/>
            <pc:sldMk cId="3561479410" sldId="359"/>
            <ac:picMk id="6" creationId="{FE25AE20-4382-8C76-3F0C-337369D1C562}"/>
          </ac:picMkLst>
        </pc:picChg>
      </pc:sldChg>
      <pc:sldChg chg="addSp delSp modSp new mod modNotesTx">
        <pc:chgData name="Cengiz" userId="693f01c9c5c35430" providerId="LiveId" clId="{8CC28584-B34C-40DA-B0F1-878E1BC51951}" dt="2022-11-07T16:56:57.790" v="4553" actId="1076"/>
        <pc:sldMkLst>
          <pc:docMk/>
          <pc:sldMk cId="2238674643" sldId="360"/>
        </pc:sldMkLst>
        <pc:spChg chg="add mod">
          <ac:chgData name="Cengiz" userId="693f01c9c5c35430" providerId="LiveId" clId="{8CC28584-B34C-40DA-B0F1-878E1BC51951}" dt="2022-11-07T16:54:23.250" v="4410" actId="21"/>
          <ac:spMkLst>
            <pc:docMk/>
            <pc:sldMk cId="2238674643" sldId="360"/>
            <ac:spMk id="4" creationId="{1AD4BE67-9E8E-1449-3A20-874B2616463C}"/>
          </ac:spMkLst>
        </pc:spChg>
        <pc:spChg chg="add mod">
          <ac:chgData name="Cengiz" userId="693f01c9c5c35430" providerId="LiveId" clId="{8CC28584-B34C-40DA-B0F1-878E1BC51951}" dt="2022-11-07T16:56:57.790" v="4553" actId="1076"/>
          <ac:spMkLst>
            <pc:docMk/>
            <pc:sldMk cId="2238674643" sldId="360"/>
            <ac:spMk id="7" creationId="{614D4850-D5E6-D7F0-BF9E-AE29CBC2505D}"/>
          </ac:spMkLst>
        </pc:spChg>
        <pc:picChg chg="add del mod">
          <ac:chgData name="Cengiz" userId="693f01c9c5c35430" providerId="LiveId" clId="{8CC28584-B34C-40DA-B0F1-878E1BC51951}" dt="2022-11-07T16:34:28.586" v="2759" actId="21"/>
          <ac:picMkLst>
            <pc:docMk/>
            <pc:sldMk cId="2238674643" sldId="360"/>
            <ac:picMk id="2" creationId="{B07F5B65-57E1-CCBC-48A8-75F5C4FA7006}"/>
          </ac:picMkLst>
        </pc:picChg>
        <pc:picChg chg="add del mod">
          <ac:chgData name="Cengiz" userId="693f01c9c5c35430" providerId="LiveId" clId="{8CC28584-B34C-40DA-B0F1-878E1BC51951}" dt="2022-11-07T16:34:40.881" v="2765" actId="478"/>
          <ac:picMkLst>
            <pc:docMk/>
            <pc:sldMk cId="2238674643" sldId="360"/>
            <ac:picMk id="3" creationId="{25001216-AF8D-8AB4-900A-DA57BB9FBBB3}"/>
          </ac:picMkLst>
        </pc:picChg>
        <pc:picChg chg="add mod">
          <ac:chgData name="Cengiz" userId="693f01c9c5c35430" providerId="LiveId" clId="{8CC28584-B34C-40DA-B0F1-878E1BC51951}" dt="2022-11-07T16:56:51.573" v="4550" actId="1076"/>
          <ac:picMkLst>
            <pc:docMk/>
            <pc:sldMk cId="2238674643" sldId="360"/>
            <ac:picMk id="6" creationId="{9A1C72CF-1B1B-41F9-7C7C-B0A798D144A5}"/>
          </ac:picMkLst>
        </pc:picChg>
      </pc:sldChg>
      <pc:sldChg chg="addSp delSp modSp new mod ord modNotesTx">
        <pc:chgData name="Cengiz" userId="693f01c9c5c35430" providerId="LiveId" clId="{8CC28584-B34C-40DA-B0F1-878E1BC51951}" dt="2022-11-07T17:00:17.995" v="4567" actId="1076"/>
        <pc:sldMkLst>
          <pc:docMk/>
          <pc:sldMk cId="1711975529" sldId="361"/>
        </pc:sldMkLst>
        <pc:spChg chg="add mod">
          <ac:chgData name="Cengiz" userId="693f01c9c5c35430" providerId="LiveId" clId="{8CC28584-B34C-40DA-B0F1-878E1BC51951}" dt="2022-11-07T17:00:17.995" v="4567" actId="1076"/>
          <ac:spMkLst>
            <pc:docMk/>
            <pc:sldMk cId="1711975529" sldId="361"/>
            <ac:spMk id="3" creationId="{1635037D-B2B9-4A91-E379-71465F5C99DC}"/>
          </ac:spMkLst>
        </pc:spChg>
        <pc:picChg chg="add del mod">
          <ac:chgData name="Cengiz" userId="693f01c9c5c35430" providerId="LiveId" clId="{8CC28584-B34C-40DA-B0F1-878E1BC51951}" dt="2022-11-07T16:39:12.454" v="3145" actId="478"/>
          <ac:picMkLst>
            <pc:docMk/>
            <pc:sldMk cId="1711975529" sldId="361"/>
            <ac:picMk id="5" creationId="{6ED2361B-1347-31F8-3879-EEC336342629}"/>
          </ac:picMkLst>
        </pc:picChg>
        <pc:picChg chg="add mod">
          <ac:chgData name="Cengiz" userId="693f01c9c5c35430" providerId="LiveId" clId="{8CC28584-B34C-40DA-B0F1-878E1BC51951}" dt="2022-11-07T17:00:10.762" v="4565" actId="1076"/>
          <ac:picMkLst>
            <pc:docMk/>
            <pc:sldMk cId="1711975529" sldId="361"/>
            <ac:picMk id="7" creationId="{C08BA8B7-EB63-5ED8-E7B8-2665AEEE1077}"/>
          </ac:picMkLst>
        </pc:picChg>
      </pc:sldChg>
      <pc:sldChg chg="addSp delSp modSp new mod modClrScheme chgLayout">
        <pc:chgData name="Cengiz" userId="693f01c9c5c35430" providerId="LiveId" clId="{8CC28584-B34C-40DA-B0F1-878E1BC51951}" dt="2022-11-09T20:10:28.743" v="5977" actId="26606"/>
        <pc:sldMkLst>
          <pc:docMk/>
          <pc:sldMk cId="4262744248" sldId="362"/>
        </pc:sldMkLst>
        <pc:picChg chg="add del mod">
          <ac:chgData name="Cengiz" userId="693f01c9c5c35430" providerId="LiveId" clId="{8CC28584-B34C-40DA-B0F1-878E1BC51951}" dt="2022-11-09T20:10:10.348" v="5973" actId="21"/>
          <ac:picMkLst>
            <pc:docMk/>
            <pc:sldMk cId="4262744248" sldId="362"/>
            <ac:picMk id="2" creationId="{3CB5B9F3-B34E-4D0F-F20B-E413E3391D6F}"/>
          </ac:picMkLst>
        </pc:picChg>
        <pc:picChg chg="add mod">
          <ac:chgData name="Cengiz" userId="693f01c9c5c35430" providerId="LiveId" clId="{8CC28584-B34C-40DA-B0F1-878E1BC51951}" dt="2022-11-09T20:10:28.743" v="5977" actId="26606"/>
          <ac:picMkLst>
            <pc:docMk/>
            <pc:sldMk cId="4262744248" sldId="362"/>
            <ac:picMk id="4" creationId="{04E409B1-C312-B13B-342B-064346F831A1}"/>
          </ac:picMkLst>
        </pc:picChg>
      </pc:sldChg>
      <pc:sldChg chg="addSp delSp modSp new mod modNotesTx">
        <pc:chgData name="Cengiz" userId="693f01c9c5c35430" providerId="LiveId" clId="{8CC28584-B34C-40DA-B0F1-878E1BC51951}" dt="2022-11-08T07:38:00.134" v="5818" actId="21"/>
        <pc:sldMkLst>
          <pc:docMk/>
          <pc:sldMk cId="2721345943" sldId="363"/>
        </pc:sldMkLst>
        <pc:spChg chg="add mod">
          <ac:chgData name="Cengiz" userId="693f01c9c5c35430" providerId="LiveId" clId="{8CC28584-B34C-40DA-B0F1-878E1BC51951}" dt="2022-11-08T07:38:00.134" v="5818" actId="21"/>
          <ac:spMkLst>
            <pc:docMk/>
            <pc:sldMk cId="2721345943" sldId="363"/>
            <ac:spMk id="2" creationId="{20631717-D870-5E76-955A-533539D960DF}"/>
          </ac:spMkLst>
        </pc:spChg>
        <pc:spChg chg="add del">
          <ac:chgData name="Cengiz" userId="693f01c9c5c35430" providerId="LiveId" clId="{8CC28584-B34C-40DA-B0F1-878E1BC51951}" dt="2022-11-08T07:37:56.095" v="5811" actId="22"/>
          <ac:spMkLst>
            <pc:docMk/>
            <pc:sldMk cId="2721345943" sldId="363"/>
            <ac:spMk id="4" creationId="{BA1D4F57-5712-5243-0FA3-D19B0A30804C}"/>
          </ac:spMkLst>
        </pc:spChg>
      </pc:sldChg>
      <pc:sldChg chg="addSp modSp new mod">
        <pc:chgData name="Cengiz" userId="693f01c9c5c35430" providerId="LiveId" clId="{8CC28584-B34C-40DA-B0F1-878E1BC51951}" dt="2022-11-08T07:21:30.501" v="5800" actId="1076"/>
        <pc:sldMkLst>
          <pc:docMk/>
          <pc:sldMk cId="2594539715" sldId="364"/>
        </pc:sldMkLst>
        <pc:picChg chg="add mod modCrop">
          <ac:chgData name="Cengiz" userId="693f01c9c5c35430" providerId="LiveId" clId="{8CC28584-B34C-40DA-B0F1-878E1BC51951}" dt="2022-11-08T07:21:30.501" v="5800" actId="1076"/>
          <ac:picMkLst>
            <pc:docMk/>
            <pc:sldMk cId="2594539715" sldId="364"/>
            <ac:picMk id="3" creationId="{1E8F9C8E-E750-CEB0-FC95-8AA307496B70}"/>
          </ac:picMkLst>
        </pc:picChg>
        <pc:picChg chg="add mod">
          <ac:chgData name="Cengiz" userId="693f01c9c5c35430" providerId="LiveId" clId="{8CC28584-B34C-40DA-B0F1-878E1BC51951}" dt="2022-11-08T07:19:31.576" v="5799" actId="14100"/>
          <ac:picMkLst>
            <pc:docMk/>
            <pc:sldMk cId="2594539715" sldId="364"/>
            <ac:picMk id="5" creationId="{03F31069-666A-4755-1896-0430679416DE}"/>
          </ac:picMkLst>
        </pc:picChg>
      </pc:sldChg>
      <pc:sldChg chg="addSp delSp modSp new add del mod">
        <pc:chgData name="Cengiz" userId="693f01c9c5c35430" providerId="LiveId" clId="{8CC28584-B34C-40DA-B0F1-878E1BC51951}" dt="2022-11-08T07:38:02.805" v="5819" actId="47"/>
        <pc:sldMkLst>
          <pc:docMk/>
          <pc:sldMk cId="734539995" sldId="365"/>
        </pc:sldMkLst>
        <pc:spChg chg="add del mod">
          <ac:chgData name="Cengiz" userId="693f01c9c5c35430" providerId="LiveId" clId="{8CC28584-B34C-40DA-B0F1-878E1BC51951}" dt="2022-11-08T07:37:59.314" v="5817" actId="22"/>
          <ac:spMkLst>
            <pc:docMk/>
            <pc:sldMk cId="734539995" sldId="365"/>
            <ac:spMk id="3" creationId="{69B146E4-122F-5CB6-2974-9FC4C7914FB0}"/>
          </ac:spMkLst>
        </pc:spChg>
      </pc:sldChg>
      <pc:sldChg chg="addSp delSp modSp new mod">
        <pc:chgData name="Cengiz" userId="693f01c9c5c35430" providerId="LiveId" clId="{8CC28584-B34C-40DA-B0F1-878E1BC51951}" dt="2022-11-08T08:28:47.293" v="5905" actId="1076"/>
        <pc:sldMkLst>
          <pc:docMk/>
          <pc:sldMk cId="2232176954" sldId="365"/>
        </pc:sldMkLst>
        <pc:spChg chg="add mod">
          <ac:chgData name="Cengiz" userId="693f01c9c5c35430" providerId="LiveId" clId="{8CC28584-B34C-40DA-B0F1-878E1BC51951}" dt="2022-11-08T08:28:42.886" v="5903" actId="1076"/>
          <ac:spMkLst>
            <pc:docMk/>
            <pc:sldMk cId="2232176954" sldId="365"/>
            <ac:spMk id="3" creationId="{C25AC413-4F53-0211-6C15-0CF92B83F895}"/>
          </ac:spMkLst>
        </pc:spChg>
        <pc:picChg chg="add del mod">
          <ac:chgData name="Cengiz" userId="693f01c9c5c35430" providerId="LiveId" clId="{8CC28584-B34C-40DA-B0F1-878E1BC51951}" dt="2022-11-08T08:20:16.207" v="5848" actId="21"/>
          <ac:picMkLst>
            <pc:docMk/>
            <pc:sldMk cId="2232176954" sldId="365"/>
            <ac:picMk id="5" creationId="{D9121CDC-DE32-8CF6-E1FB-4036CFE4799A}"/>
          </ac:picMkLst>
        </pc:picChg>
        <pc:picChg chg="add mod">
          <ac:chgData name="Cengiz" userId="693f01c9c5c35430" providerId="LiveId" clId="{8CC28584-B34C-40DA-B0F1-878E1BC51951}" dt="2022-11-08T08:28:28.810" v="5898" actId="1076"/>
          <ac:picMkLst>
            <pc:docMk/>
            <pc:sldMk cId="2232176954" sldId="365"/>
            <ac:picMk id="7" creationId="{51807959-D936-3835-4A78-A79CAC658C12}"/>
          </ac:picMkLst>
        </pc:picChg>
        <pc:picChg chg="add mod">
          <ac:chgData name="Cengiz" userId="693f01c9c5c35430" providerId="LiveId" clId="{8CC28584-B34C-40DA-B0F1-878E1BC51951}" dt="2022-11-08T08:28:37.952" v="5902" actId="1076"/>
          <ac:picMkLst>
            <pc:docMk/>
            <pc:sldMk cId="2232176954" sldId="365"/>
            <ac:picMk id="9" creationId="{516A24E3-C365-3D6B-6EAF-9B91A81C0C88}"/>
          </ac:picMkLst>
        </pc:picChg>
        <pc:picChg chg="add mod">
          <ac:chgData name="Cengiz" userId="693f01c9c5c35430" providerId="LiveId" clId="{8CC28584-B34C-40DA-B0F1-878E1BC51951}" dt="2022-11-08T08:28:47.293" v="5905" actId="1076"/>
          <ac:picMkLst>
            <pc:docMk/>
            <pc:sldMk cId="2232176954" sldId="365"/>
            <ac:picMk id="11" creationId="{D07F0576-849C-CCE6-A228-71B8EB395A49}"/>
          </ac:picMkLst>
        </pc:picChg>
        <pc:picChg chg="add mod">
          <ac:chgData name="Cengiz" userId="693f01c9c5c35430" providerId="LiveId" clId="{8CC28584-B34C-40DA-B0F1-878E1BC51951}" dt="2022-11-08T08:28:25.646" v="5897" actId="1076"/>
          <ac:picMkLst>
            <pc:docMk/>
            <pc:sldMk cId="2232176954" sldId="365"/>
            <ac:picMk id="13" creationId="{DBE9126F-61D4-7402-44B7-A36E90CF02F3}"/>
          </ac:picMkLst>
        </pc:picChg>
      </pc:sldChg>
      <pc:sldChg chg="addSp delSp modSp new mod delAnim modAnim">
        <pc:chgData name="Cengiz" userId="693f01c9c5c35430" providerId="LiveId" clId="{8CC28584-B34C-40DA-B0F1-878E1BC51951}" dt="2022-11-08T17:15:53.711" v="5952" actId="1076"/>
        <pc:sldMkLst>
          <pc:docMk/>
          <pc:sldMk cId="3793017260" sldId="366"/>
        </pc:sldMkLst>
        <pc:picChg chg="add del mod">
          <ac:chgData name="Cengiz" userId="693f01c9c5c35430" providerId="LiveId" clId="{8CC28584-B34C-40DA-B0F1-878E1BC51951}" dt="2022-11-08T16:28:27.518" v="5930" actId="478"/>
          <ac:picMkLst>
            <pc:docMk/>
            <pc:sldMk cId="3793017260" sldId="366"/>
            <ac:picMk id="2" creationId="{7856B169-D979-8F25-ACB5-03AE4BABEC0B}"/>
          </ac:picMkLst>
        </pc:picChg>
        <pc:picChg chg="add mod">
          <ac:chgData name="Cengiz" userId="693f01c9c5c35430" providerId="LiveId" clId="{8CC28584-B34C-40DA-B0F1-878E1BC51951}" dt="2022-11-08T17:15:53.711" v="5952" actId="1076"/>
          <ac:picMkLst>
            <pc:docMk/>
            <pc:sldMk cId="3793017260" sldId="366"/>
            <ac:picMk id="3" creationId="{A51B1E2D-A125-341F-3008-083FC25ADA81}"/>
          </ac:picMkLst>
        </pc:picChg>
      </pc:sldChg>
    </pc:docChg>
  </pc:docChgLst>
  <pc:docChgLst>
    <pc:chgData name="Cengiz" userId="693f01c9c5c35430" providerId="LiveId" clId="{41EC2432-53BF-48FF-91D6-88C43B0596BA}"/>
    <pc:docChg chg="custSel delSld modSld">
      <pc:chgData name="Cengiz" userId="693f01c9c5c35430" providerId="LiveId" clId="{41EC2432-53BF-48FF-91D6-88C43B0596BA}" dt="2022-11-11T10:44:27.222" v="23" actId="20577"/>
      <pc:docMkLst>
        <pc:docMk/>
      </pc:docMkLst>
      <pc:sldChg chg="modNotesTx">
        <pc:chgData name="Cengiz" userId="693f01c9c5c35430" providerId="LiveId" clId="{41EC2432-53BF-48FF-91D6-88C43B0596BA}" dt="2022-11-11T10:43:00.146" v="2" actId="20577"/>
        <pc:sldMkLst>
          <pc:docMk/>
          <pc:sldMk cId="0" sldId="290"/>
        </pc:sldMkLst>
      </pc:sldChg>
      <pc:sldChg chg="modNotesTx">
        <pc:chgData name="Cengiz" userId="693f01c9c5c35430" providerId="LiveId" clId="{41EC2432-53BF-48FF-91D6-88C43B0596BA}" dt="2022-11-11T10:43:12.930" v="3" actId="20577"/>
        <pc:sldMkLst>
          <pc:docMk/>
          <pc:sldMk cId="0" sldId="314"/>
        </pc:sldMkLst>
      </pc:sldChg>
      <pc:sldChg chg="delSp modSp mod">
        <pc:chgData name="Cengiz" userId="693f01c9c5c35430" providerId="LiveId" clId="{41EC2432-53BF-48FF-91D6-88C43B0596BA}" dt="2022-11-11T10:42:46.108" v="1" actId="1076"/>
        <pc:sldMkLst>
          <pc:docMk/>
          <pc:sldMk cId="0" sldId="318"/>
        </pc:sldMkLst>
        <pc:picChg chg="del">
          <ac:chgData name="Cengiz" userId="693f01c9c5c35430" providerId="LiveId" clId="{41EC2432-53BF-48FF-91D6-88C43B0596BA}" dt="2022-11-11T10:42:44.694" v="0" actId="478"/>
          <ac:picMkLst>
            <pc:docMk/>
            <pc:sldMk cId="0" sldId="318"/>
            <ac:picMk id="2" creationId="{420C60A6-0652-587F-CFAC-7674F16A155C}"/>
          </ac:picMkLst>
        </pc:picChg>
        <pc:picChg chg="mod">
          <ac:chgData name="Cengiz" userId="693f01c9c5c35430" providerId="LiveId" clId="{41EC2432-53BF-48FF-91D6-88C43B0596BA}" dt="2022-11-11T10:42:46.108" v="1" actId="1076"/>
          <ac:picMkLst>
            <pc:docMk/>
            <pc:sldMk cId="0" sldId="318"/>
            <ac:picMk id="27651" creationId="{00000000-0000-0000-0000-000000000000}"/>
          </ac:picMkLst>
        </pc:picChg>
      </pc:sldChg>
      <pc:sldChg chg="delSp modSp mod modNotesTx">
        <pc:chgData name="Cengiz" userId="693f01c9c5c35430" providerId="LiveId" clId="{41EC2432-53BF-48FF-91D6-88C43B0596BA}" dt="2022-11-11T10:43:34.593" v="8" actId="20577"/>
        <pc:sldMkLst>
          <pc:docMk/>
          <pc:sldMk cId="0" sldId="343"/>
        </pc:sldMkLst>
        <pc:spChg chg="mod">
          <ac:chgData name="Cengiz" userId="693f01c9c5c35430" providerId="LiveId" clId="{41EC2432-53BF-48FF-91D6-88C43B0596BA}" dt="2022-11-11T10:43:33.192" v="7" actId="1076"/>
          <ac:spMkLst>
            <pc:docMk/>
            <pc:sldMk cId="0" sldId="343"/>
            <ac:spMk id="64513" creationId="{00000000-0000-0000-0000-000000000000}"/>
          </ac:spMkLst>
        </pc:spChg>
        <pc:picChg chg="del">
          <ac:chgData name="Cengiz" userId="693f01c9c5c35430" providerId="LiveId" clId="{41EC2432-53BF-48FF-91D6-88C43B0596BA}" dt="2022-11-11T10:43:24.264" v="5" actId="478"/>
          <ac:picMkLst>
            <pc:docMk/>
            <pc:sldMk cId="0" sldId="343"/>
            <ac:picMk id="3" creationId="{4FCDE224-B67E-95CB-CBDC-850A7954B3FA}"/>
          </ac:picMkLst>
        </pc:picChg>
      </pc:sldChg>
      <pc:sldChg chg="modNotesTx">
        <pc:chgData name="Cengiz" userId="693f01c9c5c35430" providerId="LiveId" clId="{41EC2432-53BF-48FF-91D6-88C43B0596BA}" dt="2022-11-11T10:43:37.978" v="9" actId="20577"/>
        <pc:sldMkLst>
          <pc:docMk/>
          <pc:sldMk cId="0" sldId="344"/>
        </pc:sldMkLst>
      </pc:sldChg>
      <pc:sldChg chg="delSp mod">
        <pc:chgData name="Cengiz" userId="693f01c9c5c35430" providerId="LiveId" clId="{41EC2432-53BF-48FF-91D6-88C43B0596BA}" dt="2022-11-11T10:43:40.944" v="10" actId="478"/>
        <pc:sldMkLst>
          <pc:docMk/>
          <pc:sldMk cId="0" sldId="345"/>
        </pc:sldMkLst>
        <pc:picChg chg="del">
          <ac:chgData name="Cengiz" userId="693f01c9c5c35430" providerId="LiveId" clId="{41EC2432-53BF-48FF-91D6-88C43B0596BA}" dt="2022-11-11T10:43:40.944" v="10" actId="478"/>
          <ac:picMkLst>
            <pc:docMk/>
            <pc:sldMk cId="0" sldId="345"/>
            <ac:picMk id="5" creationId="{C2DE5352-9D02-7B92-DF7F-5FDE7AACA887}"/>
          </ac:picMkLst>
        </pc:picChg>
      </pc:sldChg>
      <pc:sldChg chg="modNotesTx">
        <pc:chgData name="Cengiz" userId="693f01c9c5c35430" providerId="LiveId" clId="{41EC2432-53BF-48FF-91D6-88C43B0596BA}" dt="2022-11-11T10:44:06.782" v="17" actId="20577"/>
        <pc:sldMkLst>
          <pc:docMk/>
          <pc:sldMk cId="0" sldId="347"/>
        </pc:sldMkLst>
      </pc:sldChg>
      <pc:sldChg chg="delSp modSp mod modNotesTx">
        <pc:chgData name="Cengiz" userId="693f01c9c5c35430" providerId="LiveId" clId="{41EC2432-53BF-48FF-91D6-88C43B0596BA}" dt="2022-11-11T10:43:52.006" v="13" actId="1076"/>
        <pc:sldMkLst>
          <pc:docMk/>
          <pc:sldMk cId="0" sldId="350"/>
        </pc:sldMkLst>
        <pc:picChg chg="mod">
          <ac:chgData name="Cengiz" userId="693f01c9c5c35430" providerId="LiveId" clId="{41EC2432-53BF-48FF-91D6-88C43B0596BA}" dt="2022-11-11T10:43:52.006" v="13" actId="1076"/>
          <ac:picMkLst>
            <pc:docMk/>
            <pc:sldMk cId="0" sldId="350"/>
            <ac:picMk id="2" creationId="{146991DE-E264-9C7F-BBD4-62E4FDEBD60E}"/>
          </ac:picMkLst>
        </pc:picChg>
        <pc:picChg chg="del">
          <ac:chgData name="Cengiz" userId="693f01c9c5c35430" providerId="LiveId" clId="{41EC2432-53BF-48FF-91D6-88C43B0596BA}" dt="2022-11-11T10:43:44.710" v="11" actId="478"/>
          <ac:picMkLst>
            <pc:docMk/>
            <pc:sldMk cId="0" sldId="350"/>
            <ac:picMk id="4" creationId="{BB9BA9F1-338E-16DE-EBC8-31746EEF0724}"/>
          </ac:picMkLst>
        </pc:picChg>
      </pc:sldChg>
      <pc:sldChg chg="modNotesTx">
        <pc:chgData name="Cengiz" userId="693f01c9c5c35430" providerId="LiveId" clId="{41EC2432-53BF-48FF-91D6-88C43B0596BA}" dt="2022-11-11T10:44:03.669" v="16" actId="20577"/>
        <pc:sldMkLst>
          <pc:docMk/>
          <pc:sldMk cId="0" sldId="352"/>
        </pc:sldMkLst>
      </pc:sldChg>
      <pc:sldChg chg="delSp mod modNotesTx">
        <pc:chgData name="Cengiz" userId="693f01c9c5c35430" providerId="LiveId" clId="{41EC2432-53BF-48FF-91D6-88C43B0596BA}" dt="2022-11-11T10:43:56.474" v="15" actId="20577"/>
        <pc:sldMkLst>
          <pc:docMk/>
          <pc:sldMk cId="0" sldId="353"/>
        </pc:sldMkLst>
        <pc:picChg chg="del">
          <ac:chgData name="Cengiz" userId="693f01c9c5c35430" providerId="LiveId" clId="{41EC2432-53BF-48FF-91D6-88C43B0596BA}" dt="2022-11-11T10:43:55.321" v="14" actId="478"/>
          <ac:picMkLst>
            <pc:docMk/>
            <pc:sldMk cId="0" sldId="353"/>
            <ac:picMk id="6" creationId="{E59AA591-9E4A-D190-9DD5-4BC0A6370619}"/>
          </ac:picMkLst>
        </pc:picChg>
      </pc:sldChg>
      <pc:sldChg chg="delSp mod modNotesTx">
        <pc:chgData name="Cengiz" userId="693f01c9c5c35430" providerId="LiveId" clId="{41EC2432-53BF-48FF-91D6-88C43B0596BA}" dt="2022-11-11T10:44:27.222" v="23" actId="20577"/>
        <pc:sldMkLst>
          <pc:docMk/>
          <pc:sldMk cId="2238674643" sldId="360"/>
        </pc:sldMkLst>
        <pc:spChg chg="del">
          <ac:chgData name="Cengiz" userId="693f01c9c5c35430" providerId="LiveId" clId="{41EC2432-53BF-48FF-91D6-88C43B0596BA}" dt="2022-11-11T10:44:23.763" v="22" actId="478"/>
          <ac:spMkLst>
            <pc:docMk/>
            <pc:sldMk cId="2238674643" sldId="360"/>
            <ac:spMk id="7" creationId="{614D4850-D5E6-D7F0-BF9E-AE29CBC2505D}"/>
          </ac:spMkLst>
        </pc:spChg>
        <pc:picChg chg="del">
          <ac:chgData name="Cengiz" userId="693f01c9c5c35430" providerId="LiveId" clId="{41EC2432-53BF-48FF-91D6-88C43B0596BA}" dt="2022-11-11T10:44:18.819" v="20" actId="478"/>
          <ac:picMkLst>
            <pc:docMk/>
            <pc:sldMk cId="2238674643" sldId="360"/>
            <ac:picMk id="6" creationId="{9A1C72CF-1B1B-41F9-7C7C-B0A798D144A5}"/>
          </ac:picMkLst>
        </pc:picChg>
      </pc:sldChg>
      <pc:sldChg chg="modNotesTx">
        <pc:chgData name="Cengiz" userId="693f01c9c5c35430" providerId="LiveId" clId="{41EC2432-53BF-48FF-91D6-88C43B0596BA}" dt="2022-11-11T10:44:10.422" v="18" actId="20577"/>
        <pc:sldMkLst>
          <pc:docMk/>
          <pc:sldMk cId="1711975529" sldId="361"/>
        </pc:sldMkLst>
      </pc:sldChg>
      <pc:sldChg chg="del">
        <pc:chgData name="Cengiz" userId="693f01c9c5c35430" providerId="LiveId" clId="{41EC2432-53BF-48FF-91D6-88C43B0596BA}" dt="2022-11-11T10:44:20.293" v="21" actId="47"/>
        <pc:sldMkLst>
          <pc:docMk/>
          <pc:sldMk cId="4262744248" sldId="362"/>
        </pc:sldMkLst>
      </pc:sldChg>
      <pc:sldChg chg="modNotesTx">
        <pc:chgData name="Cengiz" userId="693f01c9c5c35430" providerId="LiveId" clId="{41EC2432-53BF-48FF-91D6-88C43B0596BA}" dt="2022-11-11T10:44:15.993" v="19" actId="20577"/>
        <pc:sldMkLst>
          <pc:docMk/>
          <pc:sldMk cId="2721345943" sldId="363"/>
        </pc:sldMkLst>
      </pc:sldChg>
      <pc:sldChg chg="del">
        <pc:chgData name="Cengiz" userId="693f01c9c5c35430" providerId="LiveId" clId="{41EC2432-53BF-48FF-91D6-88C43B0596BA}" dt="2022-11-11T10:43:16.583" v="4" actId="47"/>
        <pc:sldMkLst>
          <pc:docMk/>
          <pc:sldMk cId="3793017260"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3076BB40-67B4-495C-85C0-70D382DA3B11}" type="datetimeFigureOut">
              <a:rPr lang="tr-TR"/>
              <a:pPr/>
              <a:t>11.11.2022</a:t>
            </a:fld>
            <a:endParaRPr lang="tr-TR"/>
          </a:p>
        </p:txBody>
      </p:sp>
      <p:sp>
        <p:nvSpPr>
          <p:cNvPr id="4" name="Alt Bilgi Yer Tutucusu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04F0731-69D4-4E60-9974-B8763B119E5B}" type="slidenum">
              <a:rPr lang="tr-TR"/>
              <a:pPr/>
              <a:t>‹#›</a:t>
            </a:fld>
            <a:endParaRPr lang="tr-T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endParaRPr lang="tr-TR"/>
          </a:p>
        </p:txBody>
      </p:sp>
      <p:sp>
        <p:nvSpPr>
          <p:cNvPr id="430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endParaRPr lang="tr-T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endParaRPr lang="tr-TR"/>
          </a:p>
        </p:txBody>
      </p:sp>
      <p:sp>
        <p:nvSpPr>
          <p:cNvPr id="430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fld id="{EF767D00-37EA-40A7-9886-15C8BFA3133B}" type="slidenum">
              <a:rPr lang="en-US" altLang="tr-TR"/>
              <a:pPr/>
              <a:t>‹#›</a:t>
            </a:fld>
            <a:endParaRPr lang="en-US"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8</a:t>
            </a:fld>
            <a:endParaRPr lang="en-US" altLang="tr-TR"/>
          </a:p>
        </p:txBody>
      </p:sp>
    </p:spTree>
    <p:extLst>
      <p:ext uri="{BB962C8B-B14F-4D97-AF65-F5344CB8AC3E}">
        <p14:creationId xmlns:p14="http://schemas.microsoft.com/office/powerpoint/2010/main" val="223859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50</a:t>
            </a:fld>
            <a:endParaRPr lang="en-US" altLang="tr-TR"/>
          </a:p>
        </p:txBody>
      </p:sp>
    </p:spTree>
    <p:extLst>
      <p:ext uri="{BB962C8B-B14F-4D97-AF65-F5344CB8AC3E}">
        <p14:creationId xmlns:p14="http://schemas.microsoft.com/office/powerpoint/2010/main" val="19408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52</a:t>
            </a:fld>
            <a:endParaRPr lang="en-US" altLang="tr-TR"/>
          </a:p>
        </p:txBody>
      </p:sp>
    </p:spTree>
    <p:extLst>
      <p:ext uri="{BB962C8B-B14F-4D97-AF65-F5344CB8AC3E}">
        <p14:creationId xmlns:p14="http://schemas.microsoft.com/office/powerpoint/2010/main" val="4091018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54</a:t>
            </a:fld>
            <a:endParaRPr lang="en-US" altLang="tr-TR"/>
          </a:p>
        </p:txBody>
      </p:sp>
    </p:spTree>
    <p:extLst>
      <p:ext uri="{BB962C8B-B14F-4D97-AF65-F5344CB8AC3E}">
        <p14:creationId xmlns:p14="http://schemas.microsoft.com/office/powerpoint/2010/main" val="4262030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55</a:t>
            </a:fld>
            <a:endParaRPr lang="en-US" altLang="tr-TR"/>
          </a:p>
        </p:txBody>
      </p:sp>
    </p:spTree>
    <p:extLst>
      <p:ext uri="{BB962C8B-B14F-4D97-AF65-F5344CB8AC3E}">
        <p14:creationId xmlns:p14="http://schemas.microsoft.com/office/powerpoint/2010/main" val="226653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23</a:t>
            </a:fld>
            <a:endParaRPr lang="en-US" altLang="tr-TR"/>
          </a:p>
        </p:txBody>
      </p:sp>
    </p:spTree>
    <p:extLst>
      <p:ext uri="{BB962C8B-B14F-4D97-AF65-F5344CB8AC3E}">
        <p14:creationId xmlns:p14="http://schemas.microsoft.com/office/powerpoint/2010/main" val="210276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33</a:t>
            </a:fld>
            <a:endParaRPr lang="en-US" altLang="tr-TR"/>
          </a:p>
        </p:txBody>
      </p:sp>
    </p:spTree>
    <p:extLst>
      <p:ext uri="{BB962C8B-B14F-4D97-AF65-F5344CB8AC3E}">
        <p14:creationId xmlns:p14="http://schemas.microsoft.com/office/powerpoint/2010/main" val="70942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40</a:t>
            </a:fld>
            <a:endParaRPr lang="en-US" altLang="tr-TR"/>
          </a:p>
        </p:txBody>
      </p:sp>
    </p:spTree>
    <p:extLst>
      <p:ext uri="{BB962C8B-B14F-4D97-AF65-F5344CB8AC3E}">
        <p14:creationId xmlns:p14="http://schemas.microsoft.com/office/powerpoint/2010/main" val="354231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41</a:t>
            </a:fld>
            <a:endParaRPr lang="en-US" altLang="tr-TR"/>
          </a:p>
        </p:txBody>
      </p:sp>
    </p:spTree>
    <p:extLst>
      <p:ext uri="{BB962C8B-B14F-4D97-AF65-F5344CB8AC3E}">
        <p14:creationId xmlns:p14="http://schemas.microsoft.com/office/powerpoint/2010/main" val="534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43</a:t>
            </a:fld>
            <a:endParaRPr lang="en-US" altLang="tr-TR"/>
          </a:p>
        </p:txBody>
      </p:sp>
    </p:spTree>
    <p:extLst>
      <p:ext uri="{BB962C8B-B14F-4D97-AF65-F5344CB8AC3E}">
        <p14:creationId xmlns:p14="http://schemas.microsoft.com/office/powerpoint/2010/main" val="1315308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44</a:t>
            </a:fld>
            <a:endParaRPr lang="en-US" altLang="tr-TR"/>
          </a:p>
        </p:txBody>
      </p:sp>
    </p:spTree>
    <p:extLst>
      <p:ext uri="{BB962C8B-B14F-4D97-AF65-F5344CB8AC3E}">
        <p14:creationId xmlns:p14="http://schemas.microsoft.com/office/powerpoint/2010/main" val="390498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teknoloji şu an dijital kameralarda kullanılan teknoloji ve </a:t>
            </a:r>
            <a:r>
              <a:rPr lang="tr-TR" dirty="0" err="1"/>
              <a:t>CCD’den</a:t>
            </a:r>
            <a:r>
              <a:rPr lang="tr-TR" dirty="0"/>
              <a:t> daha ucuz.</a:t>
            </a:r>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45</a:t>
            </a:fld>
            <a:endParaRPr lang="en-US" altLang="tr-TR"/>
          </a:p>
        </p:txBody>
      </p:sp>
    </p:spTree>
    <p:extLst>
      <p:ext uri="{BB962C8B-B14F-4D97-AF65-F5344CB8AC3E}">
        <p14:creationId xmlns:p14="http://schemas.microsoft.com/office/powerpoint/2010/main" val="299580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767D00-37EA-40A7-9886-15C8BFA3133B}" type="slidenum">
              <a:rPr lang="en-US" altLang="tr-TR" smtClean="0"/>
              <a:pPr/>
              <a:t>49</a:t>
            </a:fld>
            <a:endParaRPr lang="en-US" altLang="tr-TR"/>
          </a:p>
        </p:txBody>
      </p:sp>
    </p:spTree>
    <p:extLst>
      <p:ext uri="{BB962C8B-B14F-4D97-AF65-F5344CB8AC3E}">
        <p14:creationId xmlns:p14="http://schemas.microsoft.com/office/powerpoint/2010/main" val="2210227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60F3DF52-67EC-47C5-8B05-B0B59C45392D}" type="slidenum">
              <a:rPr lang="tr-TR" altLang="tr-TR" smtClean="0"/>
              <a:pPr/>
              <a:t>‹#›</a:t>
            </a:fld>
            <a:endParaRPr lang="tr-TR" alt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35976E6-3C77-4F93-B5D3-176810F85861}" type="slidenum">
              <a:rPr lang="tr-TR" altLang="tr-TR" smtClean="0"/>
              <a:pPr/>
              <a:t>‹#›</a:t>
            </a:fld>
            <a:endParaRPr lang="tr-TR" alt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F0AF6EA-AAC3-44A6-9650-1176929855DB}" type="slidenum">
              <a:rPr lang="tr-TR" altLang="tr-TR" smtClean="0"/>
              <a:pPr/>
              <a:t>‹#›</a:t>
            </a:fld>
            <a:endParaRPr lang="tr-TR" alt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4C85126-84C1-457C-93D4-840BBB0ED232}" type="slidenum">
              <a:rPr lang="tr-TR" altLang="tr-TR" smtClean="0"/>
              <a:pPr/>
              <a:t>‹#›</a:t>
            </a:fld>
            <a:endParaRPr lang="tr-TR" alt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39258EC9-A43E-4E37-B848-0E0DD0F9B7A2}" type="slidenum">
              <a:rPr lang="tr-TR" altLang="tr-TR" smtClean="0"/>
              <a:pPr/>
              <a:t>‹#›</a:t>
            </a:fld>
            <a:endParaRPr lang="tr-TR" alt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43B063EA-FFBB-4C3E-8360-1E3776D6AFFB}" type="slidenum">
              <a:rPr lang="tr-TR" altLang="tr-TR" smtClean="0"/>
              <a:pPr/>
              <a:t>‹#›</a:t>
            </a:fld>
            <a:endParaRPr lang="tr-TR" alt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07B8FF6-E9FB-4CA0-8351-01064696B612}" type="slidenum">
              <a:rPr lang="tr-TR" altLang="tr-TR" smtClean="0"/>
              <a:pPr/>
              <a:t>‹#›</a:t>
            </a:fld>
            <a:endParaRPr lang="tr-TR" alt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1CD7CBD3-65CD-4D66-8F4C-A677A707E5A6}" type="slidenum">
              <a:rPr lang="tr-TR" altLang="tr-TR" smtClean="0"/>
              <a:pPr/>
              <a:t>‹#›</a:t>
            </a:fld>
            <a:endParaRPr lang="tr-TR" alt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254DCABE-2253-416D-8697-74060353740E}" type="slidenum">
              <a:rPr lang="tr-TR" altLang="tr-TR" smtClean="0"/>
              <a:pPr/>
              <a:t>‹#›</a:t>
            </a:fld>
            <a:endParaRPr lang="tr-TR" alt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9258EC9-A43E-4E37-B848-0E0DD0F9B7A2}" type="slidenum">
              <a:rPr lang="tr-TR" altLang="tr-TR" smtClean="0"/>
              <a:pPr/>
              <a:t>‹#›</a:t>
            </a:fld>
            <a:endParaRPr lang="tr-TR" alt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39258EC9-A43E-4E37-B848-0E0DD0F9B7A2}" type="slidenum">
              <a:rPr lang="tr-TR" altLang="tr-TR" smtClean="0"/>
              <a:pPr/>
              <a:t>‹#›</a:t>
            </a:fld>
            <a:endParaRPr lang="tr-TR" alt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58EC9-A43E-4E37-B848-0E0DD0F9B7A2}" type="slidenum">
              <a:rPr lang="tr-TR" altLang="tr-TR" smtClean="0"/>
              <a:pPr/>
              <a:t>‹#›</a:t>
            </a:fld>
            <a:endParaRPr lang="tr-TR" altLang="tr-TR"/>
          </a:p>
        </p:txBody>
      </p:sp>
    </p:spTree>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3.jfif"/><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Metin kutusu 1"/>
          <p:cNvSpPr txBox="1">
            <a:spLocks noChangeArrowheads="1"/>
          </p:cNvSpPr>
          <p:nvPr/>
        </p:nvSpPr>
        <p:spPr bwMode="auto">
          <a:xfrm>
            <a:off x="323528" y="2628931"/>
            <a:ext cx="8496944" cy="1323439"/>
          </a:xfrm>
          <a:prstGeom prst="rect">
            <a:avLst/>
          </a:prstGeom>
          <a:noFill/>
          <a:ln w="9525">
            <a:noFill/>
            <a:miter lim="800000"/>
            <a:headEnd/>
            <a:tailEnd/>
          </a:ln>
        </p:spPr>
        <p:txBody>
          <a:bodyPr wrap="square">
            <a:spAutoFit/>
          </a:bodyPr>
          <a:lstStyle/>
          <a:p>
            <a:pPr algn="ctr" eaLnBrk="1" hangingPunct="1"/>
            <a:r>
              <a:rPr lang="tr-TR" altLang="tr-TR" sz="4000" b="1" dirty="0">
                <a:solidFill>
                  <a:srgbClr val="C00000"/>
                </a:solidFill>
                <a:latin typeface="Arial Black" panose="020B0A04020102020204" pitchFamily="34" charset="0"/>
              </a:rPr>
              <a:t>İMAJ RESEPTÖRLERİ (GÖRÜNTÜ ALGILAYICILARI)</a:t>
            </a:r>
          </a:p>
        </p:txBody>
      </p:sp>
      <p:pic>
        <p:nvPicPr>
          <p:cNvPr id="2" name="Resim 1">
            <a:extLst>
              <a:ext uri="{FF2B5EF4-FFF2-40B4-BE49-F238E27FC236}">
                <a16:creationId xmlns:a16="http://schemas.microsoft.com/office/drawing/2014/main" id="{D539B930-61CF-A5CA-A0B3-296F2F63D87D}"/>
              </a:ext>
            </a:extLst>
          </p:cNvPr>
          <p:cNvPicPr>
            <a:picLocks noChangeAspect="1"/>
          </p:cNvPicPr>
          <p:nvPr/>
        </p:nvPicPr>
        <p:blipFill>
          <a:blip r:embed="rId2"/>
          <a:stretch>
            <a:fillRect/>
          </a:stretch>
        </p:blipFill>
        <p:spPr>
          <a:xfrm>
            <a:off x="95715" y="217920"/>
            <a:ext cx="2316045" cy="2854804"/>
          </a:xfrm>
          <a:prstGeom prst="rect">
            <a:avLst/>
          </a:prstGeom>
        </p:spPr>
      </p:pic>
      <p:pic>
        <p:nvPicPr>
          <p:cNvPr id="3" name="Resim 2">
            <a:extLst>
              <a:ext uri="{FF2B5EF4-FFF2-40B4-BE49-F238E27FC236}">
                <a16:creationId xmlns:a16="http://schemas.microsoft.com/office/drawing/2014/main" id="{74681B3D-1E83-9239-34E5-E322406FD4DE}"/>
              </a:ext>
            </a:extLst>
          </p:cNvPr>
          <p:cNvPicPr>
            <a:picLocks noChangeAspect="1"/>
          </p:cNvPicPr>
          <p:nvPr/>
        </p:nvPicPr>
        <p:blipFill>
          <a:blip r:embed="rId3"/>
          <a:stretch>
            <a:fillRect/>
          </a:stretch>
        </p:blipFill>
        <p:spPr>
          <a:xfrm>
            <a:off x="6859214" y="211989"/>
            <a:ext cx="2324210" cy="2928979"/>
          </a:xfrm>
          <a:prstGeom prst="rect">
            <a:avLst/>
          </a:prstGeom>
        </p:spPr>
      </p:pic>
      <p:sp>
        <p:nvSpPr>
          <p:cNvPr id="7" name="Metin kutusu 6">
            <a:extLst>
              <a:ext uri="{FF2B5EF4-FFF2-40B4-BE49-F238E27FC236}">
                <a16:creationId xmlns:a16="http://schemas.microsoft.com/office/drawing/2014/main" id="{F3D4C660-C4FD-7763-D7C5-8F2B4263176F}"/>
              </a:ext>
            </a:extLst>
          </p:cNvPr>
          <p:cNvSpPr txBox="1"/>
          <p:nvPr/>
        </p:nvSpPr>
        <p:spPr>
          <a:xfrm>
            <a:off x="1417640" y="4869160"/>
            <a:ext cx="6308720" cy="923330"/>
          </a:xfrm>
          <a:prstGeom prst="rect">
            <a:avLst/>
          </a:prstGeom>
          <a:noFill/>
        </p:spPr>
        <p:txBody>
          <a:bodyPr wrap="square">
            <a:spAutoFit/>
          </a:bodyPr>
          <a:lstStyle/>
          <a:p>
            <a:pPr algn="ctr"/>
            <a:r>
              <a:rPr lang="tr-TR" b="1" dirty="0"/>
              <a:t>Öğr. Gör. Cengiz EVLİ</a:t>
            </a:r>
          </a:p>
          <a:p>
            <a:pPr algn="ctr"/>
            <a:r>
              <a:rPr lang="tr-TR" b="1" dirty="0"/>
              <a:t>Ankara Üniversitesi Diş Hekimliği Fakültesi</a:t>
            </a:r>
          </a:p>
          <a:p>
            <a:pPr algn="ctr"/>
            <a:r>
              <a:rPr lang="tr-TR" b="1" dirty="0"/>
              <a:t>Ağız, Diş ve Çene Radyolojisi Anabilim Dalı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Dikdörtgen"/>
          <p:cNvSpPr>
            <a:spLocks noChangeArrowheads="1"/>
          </p:cNvSpPr>
          <p:nvPr/>
        </p:nvSpPr>
        <p:spPr bwMode="auto">
          <a:xfrm>
            <a:off x="323850" y="116632"/>
            <a:ext cx="8496300" cy="3956050"/>
          </a:xfrm>
          <a:prstGeom prst="rect">
            <a:avLst/>
          </a:prstGeom>
          <a:noFill/>
          <a:ln w="9525">
            <a:noFill/>
            <a:miter lim="800000"/>
            <a:headEnd/>
            <a:tailEnd/>
          </a:ln>
        </p:spPr>
        <p:txBody>
          <a:bodyPr>
            <a:spAutoFit/>
          </a:bodyPr>
          <a:lstStyle/>
          <a:p>
            <a:pPr eaLnBrk="1" hangingPunct="1">
              <a:lnSpc>
                <a:spcPct val="80000"/>
              </a:lnSpc>
            </a:pPr>
            <a:endParaRPr lang="tr-TR" altLang="tr-TR" dirty="0">
              <a:solidFill>
                <a:schemeClr val="bg2"/>
              </a:solidFill>
              <a:ea typeface="MS Mincho" pitchFamily="49" charset="-128"/>
              <a:cs typeface="Arial" panose="020B0604020202020204" pitchFamily="34" charset="0"/>
            </a:endParaRPr>
          </a:p>
          <a:p>
            <a:pPr eaLnBrk="1" hangingPunct="1">
              <a:lnSpc>
                <a:spcPct val="150000"/>
              </a:lnSpc>
              <a:buFont typeface="Wingdings" pitchFamily="2" charset="2"/>
              <a:buNone/>
            </a:pPr>
            <a:r>
              <a:rPr lang="tr-TR" altLang="tr-TR" sz="2000" dirty="0">
                <a:solidFill>
                  <a:srgbClr val="000099"/>
                </a:solidFill>
                <a:cs typeface="Arial" panose="020B0604020202020204" pitchFamily="34" charset="0"/>
              </a:rPr>
              <a:t>İntraoral film paketleri 25, 100, 150’lik kutularda bulunur.</a:t>
            </a:r>
          </a:p>
          <a:p>
            <a:pPr eaLnBrk="1" hangingPunct="1">
              <a:lnSpc>
                <a:spcPct val="150000"/>
              </a:lnSpc>
              <a:buFont typeface="Wingdings" pitchFamily="2" charset="2"/>
              <a:buNone/>
            </a:pPr>
            <a:r>
              <a:rPr lang="tr-TR" altLang="en-US" sz="2000" b="1" u="sng" dirty="0">
                <a:cs typeface="Arial" panose="020B0604020202020204" pitchFamily="34" charset="0"/>
              </a:rPr>
              <a:t>Film paketi içinde 1 veya 2 film bulunur.</a:t>
            </a:r>
          </a:p>
          <a:p>
            <a:pPr eaLnBrk="1" hangingPunct="1">
              <a:lnSpc>
                <a:spcPct val="150000"/>
              </a:lnSpc>
              <a:buFont typeface="Wingdings" pitchFamily="2" charset="2"/>
              <a:buNone/>
            </a:pPr>
            <a:r>
              <a:rPr lang="tr-TR" altLang="en-US" sz="2000" dirty="0">
                <a:solidFill>
                  <a:srgbClr val="000099"/>
                </a:solidFill>
                <a:cs typeface="Arial" panose="020B0604020202020204" pitchFamily="34" charset="0"/>
              </a:rPr>
              <a:t>Kutular üzerinde şu bilgiler yazılıdır:</a:t>
            </a:r>
          </a:p>
          <a:p>
            <a:pPr marL="342900" indent="-342900" eaLnBrk="1" hangingPunct="1">
              <a:lnSpc>
                <a:spcPct val="150000"/>
              </a:lnSpc>
              <a:buFont typeface="Arial" panose="020B0604020202020204" pitchFamily="34" charset="0"/>
              <a:buChar char="•"/>
            </a:pPr>
            <a:r>
              <a:rPr lang="tr-TR" altLang="en-US" sz="2000" dirty="0">
                <a:solidFill>
                  <a:srgbClr val="000099"/>
                </a:solidFill>
                <a:cs typeface="Arial" panose="020B0604020202020204" pitchFamily="34" charset="0"/>
              </a:rPr>
              <a:t>        Film tipi,</a:t>
            </a:r>
          </a:p>
          <a:p>
            <a:pPr marL="342900" indent="-342900" eaLnBrk="1" hangingPunct="1">
              <a:lnSpc>
                <a:spcPct val="150000"/>
              </a:lnSpc>
              <a:buFont typeface="Arial" panose="020B0604020202020204" pitchFamily="34" charset="0"/>
              <a:buChar char="•"/>
            </a:pPr>
            <a:r>
              <a:rPr lang="tr-TR" altLang="en-US" sz="2000" dirty="0">
                <a:solidFill>
                  <a:srgbClr val="000099"/>
                </a:solidFill>
                <a:cs typeface="Arial" panose="020B0604020202020204" pitchFamily="34" charset="0"/>
              </a:rPr>
              <a:t>        Film hızı,</a:t>
            </a:r>
          </a:p>
          <a:p>
            <a:pPr marL="342900" indent="-342900" eaLnBrk="1" hangingPunct="1">
              <a:lnSpc>
                <a:spcPct val="150000"/>
              </a:lnSpc>
              <a:buFont typeface="Arial" panose="020B0604020202020204" pitchFamily="34" charset="0"/>
              <a:buChar char="•"/>
            </a:pPr>
            <a:r>
              <a:rPr lang="tr-TR" altLang="en-US" sz="2000" dirty="0">
                <a:solidFill>
                  <a:srgbClr val="000099"/>
                </a:solidFill>
                <a:cs typeface="Arial" panose="020B0604020202020204" pitchFamily="34" charset="0"/>
              </a:rPr>
              <a:t>        Her paketteki film sayısı,</a:t>
            </a:r>
          </a:p>
          <a:p>
            <a:pPr marL="342900" indent="-342900" eaLnBrk="1" hangingPunct="1">
              <a:lnSpc>
                <a:spcPct val="150000"/>
              </a:lnSpc>
              <a:buFont typeface="Arial" panose="020B0604020202020204" pitchFamily="34" charset="0"/>
              <a:buChar char="•"/>
            </a:pPr>
            <a:r>
              <a:rPr lang="tr-TR" altLang="en-US" sz="2000" dirty="0">
                <a:solidFill>
                  <a:srgbClr val="000099"/>
                </a:solidFill>
                <a:cs typeface="Arial" panose="020B0604020202020204" pitchFamily="34" charset="0"/>
              </a:rPr>
              <a:t>        Kutudaki film sayısı,</a:t>
            </a:r>
          </a:p>
          <a:p>
            <a:pPr marL="342900" indent="-342900" eaLnBrk="1" hangingPunct="1">
              <a:lnSpc>
                <a:spcPct val="150000"/>
              </a:lnSpc>
              <a:buFont typeface="Arial" panose="020B0604020202020204" pitchFamily="34" charset="0"/>
              <a:buChar char="•"/>
            </a:pPr>
            <a:r>
              <a:rPr lang="tr-TR" altLang="en-US" sz="2000" dirty="0">
                <a:solidFill>
                  <a:srgbClr val="000099"/>
                </a:solidFill>
                <a:cs typeface="Arial" panose="020B0604020202020204" pitchFamily="34" charset="0"/>
              </a:rPr>
              <a:t>        Son kullanma tarihi</a:t>
            </a:r>
          </a:p>
        </p:txBody>
      </p:sp>
      <p:pic>
        <p:nvPicPr>
          <p:cNvPr id="27651" name="Picture 6" descr="http://www.net32.com/images/x-ray/pix-dental-film-x-ray-F-speed.jpg"/>
          <p:cNvPicPr>
            <a:picLocks noChangeAspect="1" noChangeArrowheads="1"/>
          </p:cNvPicPr>
          <p:nvPr/>
        </p:nvPicPr>
        <p:blipFill>
          <a:blip r:embed="rId2" cstate="print"/>
          <a:srcRect/>
          <a:stretch>
            <a:fillRect/>
          </a:stretch>
        </p:blipFill>
        <p:spPr bwMode="auto">
          <a:xfrm>
            <a:off x="5076056" y="3016242"/>
            <a:ext cx="3386823" cy="211288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1" descr="J:\Bird\working folder\data\images\jpg\c39\39_005.jpg"/>
          <p:cNvPicPr>
            <a:picLocks noChangeAspect="1" noChangeArrowheads="1"/>
          </p:cNvPicPr>
          <p:nvPr/>
        </p:nvPicPr>
        <p:blipFill>
          <a:blip r:embed="rId2" cstate="print"/>
          <a:srcRect l="5107" t="1512" r="7378" b="12094"/>
          <a:stretch>
            <a:fillRect/>
          </a:stretch>
        </p:blipFill>
        <p:spPr bwMode="auto">
          <a:xfrm>
            <a:off x="285750" y="1785938"/>
            <a:ext cx="4624388" cy="3549650"/>
          </a:xfrm>
          <a:prstGeom prst="rect">
            <a:avLst/>
          </a:prstGeom>
          <a:noFill/>
          <a:ln w="9525">
            <a:noFill/>
            <a:miter lim="800000"/>
            <a:headEnd/>
            <a:tailEnd/>
          </a:ln>
        </p:spPr>
      </p:pic>
      <p:sp>
        <p:nvSpPr>
          <p:cNvPr id="29698" name="2 Dikdörtgen"/>
          <p:cNvSpPr>
            <a:spLocks noChangeArrowheads="1"/>
          </p:cNvSpPr>
          <p:nvPr/>
        </p:nvSpPr>
        <p:spPr bwMode="auto">
          <a:xfrm>
            <a:off x="357188" y="500063"/>
            <a:ext cx="8424862" cy="963612"/>
          </a:xfrm>
          <a:prstGeom prst="rect">
            <a:avLst/>
          </a:prstGeom>
          <a:noFill/>
          <a:ln w="9525">
            <a:noFill/>
            <a:miter lim="800000"/>
            <a:headEnd/>
            <a:tailEnd/>
          </a:ln>
        </p:spPr>
        <p:txBody>
          <a:bodyPr>
            <a:spAutoFit/>
          </a:bodyPr>
          <a:lstStyle/>
          <a:p>
            <a:pPr eaLnBrk="1" hangingPunct="1">
              <a:lnSpc>
                <a:spcPct val="150000"/>
              </a:lnSpc>
              <a:buFont typeface="Wingdings" pitchFamily="2" charset="2"/>
              <a:buNone/>
            </a:pPr>
            <a:r>
              <a:rPr lang="tr-TR" altLang="en-US" sz="2000" dirty="0">
                <a:cs typeface="Arial" panose="020B0604020202020204" pitchFamily="34" charset="0"/>
              </a:rPr>
              <a:t>Film paketinin bir köşesinde sağ-sol ayırımı yapmaya yarayan küçük, kabarık nokta vardır (DOT) .</a:t>
            </a:r>
            <a:endParaRPr lang="en-US" altLang="en-US" sz="2000" dirty="0">
              <a:cs typeface="Arial" panose="020B0604020202020204" pitchFamily="34" charset="0"/>
            </a:endParaRPr>
          </a:p>
        </p:txBody>
      </p:sp>
      <p:pic>
        <p:nvPicPr>
          <p:cNvPr id="29699" name="Picture 2" descr="DSCF0003"/>
          <p:cNvPicPr>
            <a:picLocks noChangeAspect="1" noChangeArrowheads="1"/>
          </p:cNvPicPr>
          <p:nvPr/>
        </p:nvPicPr>
        <p:blipFill>
          <a:blip r:embed="rId3" cstate="print"/>
          <a:srcRect/>
          <a:stretch>
            <a:fillRect/>
          </a:stretch>
        </p:blipFill>
        <p:spPr bwMode="auto">
          <a:xfrm>
            <a:off x="5286375" y="1484313"/>
            <a:ext cx="3643313" cy="4389437"/>
          </a:xfrm>
          <a:prstGeom prst="rect">
            <a:avLst/>
          </a:prstGeom>
          <a:noFill/>
          <a:ln w="76200">
            <a:solidFill>
              <a:schemeClr val="tx1"/>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285750" y="2276475"/>
            <a:ext cx="8858250" cy="3728649"/>
          </a:xfrm>
          <a:prstGeom prst="rect">
            <a:avLst/>
          </a:prstGeom>
          <a:noFill/>
          <a:ln w="38100">
            <a:noFill/>
            <a:miter lim="800000"/>
            <a:headEnd/>
            <a:tailEnd/>
          </a:ln>
        </p:spPr>
        <p:txBody>
          <a:bodyPr>
            <a:spAutoFit/>
          </a:bodyPr>
          <a:lstStyle/>
          <a:p>
            <a:pPr eaLnBrk="1" hangingPunct="1"/>
            <a:r>
              <a:rPr lang="tr-TR" altLang="tr-TR" sz="3200" b="1" dirty="0">
                <a:solidFill>
                  <a:srgbClr val="C00000"/>
                </a:solidFill>
                <a:cs typeface="Arial" panose="020B0604020202020204" pitchFamily="34" charset="0"/>
              </a:rPr>
              <a:t>Periapikal Film:</a:t>
            </a:r>
          </a:p>
          <a:p>
            <a:pPr eaLnBrk="1" hangingPunct="1"/>
            <a:r>
              <a:rPr lang="tr-TR" altLang="tr-TR" sz="2800" dirty="0">
                <a:solidFill>
                  <a:schemeClr val="bg2"/>
                </a:solidFill>
                <a:cs typeface="Arial" panose="020B0604020202020204" pitchFamily="34" charset="0"/>
              </a:rPr>
              <a:t> </a:t>
            </a:r>
          </a:p>
          <a:p>
            <a:pPr eaLnBrk="1" hangingPunct="1">
              <a:lnSpc>
                <a:spcPct val="150000"/>
              </a:lnSpc>
              <a:buFont typeface="Wingdings" pitchFamily="2" charset="2"/>
              <a:buNone/>
            </a:pPr>
            <a:r>
              <a:rPr lang="tr-TR" altLang="tr-TR" sz="2000" b="1" u="sng" dirty="0">
                <a:cs typeface="Arial" panose="020B0604020202020204" pitchFamily="34" charset="0"/>
              </a:rPr>
              <a:t>Dişlerin kron, kök ve periapikal bölgeleri incelenir. </a:t>
            </a:r>
          </a:p>
          <a:p>
            <a:pPr eaLnBrk="1" hangingPunct="1">
              <a:lnSpc>
                <a:spcPct val="150000"/>
              </a:lnSpc>
              <a:buFont typeface="Wingdings" pitchFamily="2" charset="2"/>
              <a:buNone/>
            </a:pPr>
            <a:r>
              <a:rPr lang="tr-TR" altLang="tr-TR" sz="2000" dirty="0">
                <a:cs typeface="Arial" panose="020B0604020202020204" pitchFamily="34" charset="0"/>
              </a:rPr>
              <a:t>3 farklı boyutta yapılmıştır:</a:t>
            </a:r>
          </a:p>
          <a:p>
            <a:pPr marL="342900" indent="-342900" eaLnBrk="1" hangingPunct="1">
              <a:lnSpc>
                <a:spcPct val="150000"/>
              </a:lnSpc>
              <a:buFont typeface="Arial" panose="020B0604020202020204" pitchFamily="34" charset="0"/>
              <a:buChar char="•"/>
            </a:pPr>
            <a:r>
              <a:rPr lang="tr-TR" altLang="tr-TR" sz="2000" dirty="0">
                <a:cs typeface="Arial" panose="020B0604020202020204" pitchFamily="34" charset="0"/>
              </a:rPr>
              <a:t>0 </a:t>
            </a:r>
            <a:r>
              <a:rPr lang="tr-TR" altLang="tr-TR" sz="2000" dirty="0" err="1">
                <a:cs typeface="Arial" panose="020B0604020202020204" pitchFamily="34" charset="0"/>
              </a:rPr>
              <a:t>no</a:t>
            </a:r>
            <a:r>
              <a:rPr lang="tr-TR" altLang="tr-TR" sz="2000" dirty="0">
                <a:cs typeface="Arial" panose="020B0604020202020204" pitchFamily="34" charset="0"/>
              </a:rPr>
              <a:t>.</a:t>
            </a:r>
            <a:r>
              <a:rPr lang="tr-TR" altLang="tr-TR" sz="2000" dirty="0">
                <a:cs typeface="Arial" panose="020B0604020202020204" pitchFamily="34" charset="0"/>
                <a:sym typeface="Symbol" pitchFamily="18" charset="2"/>
              </a:rPr>
              <a:t></a:t>
            </a:r>
            <a:r>
              <a:rPr lang="tr-TR" altLang="tr-TR" sz="2000" dirty="0">
                <a:cs typeface="Arial" panose="020B0604020202020204" pitchFamily="34" charset="0"/>
              </a:rPr>
              <a:t> 22 x 35 mm    Küçük çocuklar için.</a:t>
            </a:r>
          </a:p>
          <a:p>
            <a:pPr marL="342900" indent="-342900" eaLnBrk="1" hangingPunct="1">
              <a:lnSpc>
                <a:spcPct val="150000"/>
              </a:lnSpc>
              <a:buFont typeface="Arial" panose="020B0604020202020204" pitchFamily="34" charset="0"/>
              <a:buChar char="•"/>
            </a:pPr>
            <a:r>
              <a:rPr lang="tr-TR" altLang="tr-TR" sz="2000" dirty="0">
                <a:cs typeface="Arial" panose="020B0604020202020204" pitchFamily="34" charset="0"/>
              </a:rPr>
              <a:t>1 </a:t>
            </a:r>
            <a:r>
              <a:rPr lang="tr-TR" altLang="tr-TR" sz="2000" dirty="0" err="1">
                <a:cs typeface="Arial" panose="020B0604020202020204" pitchFamily="34" charset="0"/>
              </a:rPr>
              <a:t>no</a:t>
            </a:r>
            <a:r>
              <a:rPr lang="tr-TR" altLang="tr-TR" sz="2000" dirty="0">
                <a:cs typeface="Arial" panose="020B0604020202020204" pitchFamily="34" charset="0"/>
              </a:rPr>
              <a:t>.</a:t>
            </a:r>
            <a:r>
              <a:rPr lang="tr-TR" altLang="tr-TR" sz="2000" dirty="0">
                <a:cs typeface="Arial" panose="020B0604020202020204" pitchFamily="34" charset="0"/>
                <a:sym typeface="Symbol" pitchFamily="18" charset="2"/>
              </a:rPr>
              <a:t></a:t>
            </a:r>
            <a:r>
              <a:rPr lang="tr-TR" altLang="tr-TR" sz="2000" dirty="0">
                <a:cs typeface="Arial" panose="020B0604020202020204" pitchFamily="34" charset="0"/>
              </a:rPr>
              <a:t> 24 x 40 mm    Anterior dişler için uygundur.</a:t>
            </a:r>
          </a:p>
          <a:p>
            <a:pPr marL="342900" indent="-342900" eaLnBrk="1" hangingPunct="1">
              <a:lnSpc>
                <a:spcPct val="150000"/>
              </a:lnSpc>
              <a:buFont typeface="Arial" panose="020B0604020202020204" pitchFamily="34" charset="0"/>
              <a:buChar char="•"/>
            </a:pPr>
            <a:r>
              <a:rPr lang="tr-TR" altLang="tr-TR" sz="2000" b="1" dirty="0">
                <a:cs typeface="Arial" panose="020B0604020202020204" pitchFamily="34" charset="0"/>
              </a:rPr>
              <a:t>2 </a:t>
            </a:r>
            <a:r>
              <a:rPr lang="tr-TR" altLang="tr-TR" sz="2000" b="1" dirty="0" err="1">
                <a:cs typeface="Arial" panose="020B0604020202020204" pitchFamily="34" charset="0"/>
              </a:rPr>
              <a:t>no</a:t>
            </a:r>
            <a:r>
              <a:rPr lang="tr-TR" altLang="tr-TR" sz="2000" b="1" dirty="0">
                <a:cs typeface="Arial" panose="020B0604020202020204" pitchFamily="34" charset="0"/>
              </a:rPr>
              <a:t>.</a:t>
            </a:r>
            <a:r>
              <a:rPr lang="tr-TR" altLang="tr-TR" sz="2000" b="1" dirty="0">
                <a:cs typeface="Arial" panose="020B0604020202020204" pitchFamily="34" charset="0"/>
                <a:sym typeface="Symbol" pitchFamily="18" charset="2"/>
              </a:rPr>
              <a:t></a:t>
            </a:r>
            <a:r>
              <a:rPr lang="tr-TR" altLang="tr-TR" sz="2000" b="1" dirty="0">
                <a:cs typeface="Arial" panose="020B0604020202020204" pitchFamily="34" charset="0"/>
              </a:rPr>
              <a:t> 31 x 41 mm    Erişkinlerde  posterior dişler için  kullanılan standart boy.</a:t>
            </a:r>
          </a:p>
        </p:txBody>
      </p:sp>
      <p:pic>
        <p:nvPicPr>
          <p:cNvPr id="30722" name="Picture 4" descr="http://www.net32.com/images/x-ray/pix-dental-film-d-speed-x-ray.jpg"/>
          <p:cNvPicPr>
            <a:picLocks noChangeAspect="1" noChangeArrowheads="1"/>
          </p:cNvPicPr>
          <p:nvPr/>
        </p:nvPicPr>
        <p:blipFill>
          <a:blip r:embed="rId2" cstate="print"/>
          <a:srcRect/>
          <a:stretch>
            <a:fillRect/>
          </a:stretch>
        </p:blipFill>
        <p:spPr bwMode="auto">
          <a:xfrm>
            <a:off x="500063" y="571500"/>
            <a:ext cx="3671887" cy="1728788"/>
          </a:xfrm>
          <a:prstGeom prst="rect">
            <a:avLst/>
          </a:prstGeom>
          <a:noFill/>
          <a:ln w="9525">
            <a:noFill/>
            <a:miter lim="800000"/>
            <a:headEnd/>
            <a:tailEnd/>
          </a:ln>
        </p:spPr>
      </p:pic>
      <p:pic>
        <p:nvPicPr>
          <p:cNvPr id="30723" name="Picture 2" descr="DSCF0007"/>
          <p:cNvPicPr>
            <a:picLocks noChangeAspect="1" noChangeArrowheads="1"/>
          </p:cNvPicPr>
          <p:nvPr/>
        </p:nvPicPr>
        <p:blipFill>
          <a:blip r:embed="rId3" cstate="print"/>
          <a:srcRect/>
          <a:stretch>
            <a:fillRect/>
          </a:stretch>
        </p:blipFill>
        <p:spPr bwMode="auto">
          <a:xfrm>
            <a:off x="5305425" y="333375"/>
            <a:ext cx="3557588" cy="2519363"/>
          </a:xfrm>
          <a:prstGeom prst="rect">
            <a:avLst/>
          </a:prstGeom>
          <a:noFill/>
          <a:ln w="76200">
            <a:solidFill>
              <a:srgbClr val="000000"/>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Adult PA, BW      Extra-long BW    #2                 #3Child occlusalAdult ant. PA    #1           Occlusal in adults    ..."/>
          <p:cNvPicPr>
            <a:picLocks noChangeAspect="1" noChangeArrowheads="1"/>
          </p:cNvPicPr>
          <p:nvPr/>
        </p:nvPicPr>
        <p:blipFill>
          <a:blip r:embed="rId2" cstate="print"/>
          <a:srcRect/>
          <a:stretch>
            <a:fillRect/>
          </a:stretch>
        </p:blipFill>
        <p:spPr bwMode="auto">
          <a:xfrm>
            <a:off x="1104900" y="828675"/>
            <a:ext cx="6934200" cy="52006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DSCF0003"/>
          <p:cNvPicPr>
            <a:picLocks noChangeAspect="1" noChangeArrowheads="1"/>
          </p:cNvPicPr>
          <p:nvPr/>
        </p:nvPicPr>
        <p:blipFill>
          <a:blip r:embed="rId2" cstate="print"/>
          <a:srcRect/>
          <a:stretch>
            <a:fillRect/>
          </a:stretch>
        </p:blipFill>
        <p:spPr bwMode="auto">
          <a:xfrm>
            <a:off x="6156176" y="1493912"/>
            <a:ext cx="2879016" cy="3870176"/>
          </a:xfrm>
          <a:prstGeom prst="rect">
            <a:avLst/>
          </a:prstGeom>
          <a:noFill/>
          <a:ln w="76200">
            <a:solidFill>
              <a:schemeClr val="tx1"/>
            </a:solidFill>
            <a:miter lim="800000"/>
            <a:headEnd/>
            <a:tailEnd/>
          </a:ln>
        </p:spPr>
      </p:pic>
      <p:pic>
        <p:nvPicPr>
          <p:cNvPr id="3" name="Resim 2" descr="bıçak, silah içeren bir resim&#10;&#10;Açıklama otomatik olarak oluşturuldu">
            <a:extLst>
              <a:ext uri="{FF2B5EF4-FFF2-40B4-BE49-F238E27FC236}">
                <a16:creationId xmlns:a16="http://schemas.microsoft.com/office/drawing/2014/main" id="{7F401033-5C40-75A7-DF86-D70A6F338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1" y="1320756"/>
            <a:ext cx="5907514" cy="42164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ebruary 14, 2012 Dr Saad Wahby Al Bayatti Deep  Tissues Behind film Incident x-rays Object (Tooth  ) Film packet without ..."/>
          <p:cNvPicPr>
            <a:picLocks noChangeAspect="1" noChangeArrowheads="1"/>
          </p:cNvPicPr>
          <p:nvPr/>
        </p:nvPicPr>
        <p:blipFill>
          <a:blip r:embed="rId2" cstate="print"/>
          <a:srcRect l="11423" t="20074" r="8307" b="15921"/>
          <a:stretch>
            <a:fillRect/>
          </a:stretch>
        </p:blipFill>
        <p:spPr bwMode="auto">
          <a:xfrm>
            <a:off x="4214813" y="3429000"/>
            <a:ext cx="4506912" cy="2786063"/>
          </a:xfrm>
          <a:prstGeom prst="rect">
            <a:avLst/>
          </a:prstGeom>
          <a:noFill/>
          <a:ln w="9525">
            <a:noFill/>
            <a:miter lim="800000"/>
            <a:headEnd/>
            <a:tailEnd/>
          </a:ln>
        </p:spPr>
      </p:pic>
      <p:pic>
        <p:nvPicPr>
          <p:cNvPr id="34818" name="Picture 4" descr="February 14, 2012 Dr Saad Wahby Al Bayatti Deep  Tissues Behind film Film packet with a lead foil No x-rays behind the fil..."/>
          <p:cNvPicPr>
            <a:picLocks noChangeAspect="1" noChangeArrowheads="1"/>
          </p:cNvPicPr>
          <p:nvPr/>
        </p:nvPicPr>
        <p:blipFill>
          <a:blip r:embed="rId3" cstate="print"/>
          <a:srcRect l="15056" t="13152" r="11942" b="24921"/>
          <a:stretch>
            <a:fillRect/>
          </a:stretch>
        </p:blipFill>
        <p:spPr bwMode="auto">
          <a:xfrm>
            <a:off x="357188" y="552450"/>
            <a:ext cx="4408487" cy="280511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DSCF0004"/>
          <p:cNvPicPr>
            <a:picLocks noChangeAspect="1" noChangeArrowheads="1"/>
          </p:cNvPicPr>
          <p:nvPr/>
        </p:nvPicPr>
        <p:blipFill>
          <a:blip r:embed="rId2" cstate="print"/>
          <a:srcRect/>
          <a:stretch>
            <a:fillRect/>
          </a:stretch>
        </p:blipFill>
        <p:spPr bwMode="auto">
          <a:xfrm>
            <a:off x="323850" y="404813"/>
            <a:ext cx="4249738" cy="3105150"/>
          </a:xfrm>
          <a:prstGeom prst="rect">
            <a:avLst/>
          </a:prstGeom>
          <a:noFill/>
          <a:ln w="76200">
            <a:solidFill>
              <a:schemeClr val="tx1"/>
            </a:solidFill>
            <a:miter lim="800000"/>
            <a:headEnd/>
            <a:tailEnd/>
          </a:ln>
        </p:spPr>
      </p:pic>
      <p:pic>
        <p:nvPicPr>
          <p:cNvPr id="35842" name="Picture 3" descr="DSCF0005"/>
          <p:cNvPicPr>
            <a:picLocks noChangeAspect="1" noChangeArrowheads="1"/>
          </p:cNvPicPr>
          <p:nvPr/>
        </p:nvPicPr>
        <p:blipFill>
          <a:blip r:embed="rId3" cstate="print"/>
          <a:srcRect/>
          <a:stretch>
            <a:fillRect/>
          </a:stretch>
        </p:blipFill>
        <p:spPr bwMode="auto">
          <a:xfrm>
            <a:off x="4356100" y="3429000"/>
            <a:ext cx="4535488" cy="3214688"/>
          </a:xfrm>
          <a:prstGeom prst="rect">
            <a:avLst/>
          </a:prstGeom>
          <a:noFill/>
          <a:ln w="76200">
            <a:solidFill>
              <a:srgbClr val="000000"/>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250825" y="428625"/>
            <a:ext cx="8893175" cy="3170238"/>
          </a:xfrm>
          <a:prstGeom prst="rect">
            <a:avLst/>
          </a:prstGeom>
          <a:noFill/>
          <a:ln w="38100">
            <a:noFill/>
            <a:miter lim="800000"/>
            <a:headEnd/>
            <a:tailEnd/>
          </a:ln>
        </p:spPr>
        <p:txBody>
          <a:bodyPr>
            <a:spAutoFit/>
          </a:bodyPr>
          <a:lstStyle/>
          <a:p>
            <a:pPr eaLnBrk="1" hangingPunct="1">
              <a:lnSpc>
                <a:spcPct val="150000"/>
              </a:lnSpc>
              <a:buFont typeface="Wingdings" pitchFamily="2" charset="2"/>
              <a:buNone/>
            </a:pPr>
            <a:r>
              <a:rPr lang="tr-TR" altLang="tr-TR" sz="2000" b="1" u="sng" dirty="0">
                <a:solidFill>
                  <a:srgbClr val="C00000"/>
                </a:solidFill>
                <a:cs typeface="Arial" panose="020B0604020202020204" pitchFamily="34" charset="0"/>
              </a:rPr>
              <a:t>Bite-</a:t>
            </a:r>
            <a:r>
              <a:rPr lang="tr-TR" altLang="tr-TR" sz="2000" b="1" u="sng" dirty="0" err="1">
                <a:solidFill>
                  <a:srgbClr val="C00000"/>
                </a:solidFill>
                <a:cs typeface="Arial" panose="020B0604020202020204" pitchFamily="34" charset="0"/>
              </a:rPr>
              <a:t>Wing</a:t>
            </a:r>
            <a:r>
              <a:rPr lang="tr-TR" altLang="tr-TR" sz="2000" b="1" u="sng" dirty="0">
                <a:solidFill>
                  <a:srgbClr val="C00000"/>
                </a:solidFill>
                <a:cs typeface="Arial" panose="020B0604020202020204" pitchFamily="34" charset="0"/>
              </a:rPr>
              <a:t> Film:</a:t>
            </a:r>
            <a:r>
              <a:rPr lang="tr-TR" altLang="tr-TR" sz="2000" dirty="0">
                <a:solidFill>
                  <a:srgbClr val="C00000"/>
                </a:solidFill>
                <a:cs typeface="Arial" panose="020B0604020202020204" pitchFamily="34" charset="0"/>
              </a:rPr>
              <a:t> </a:t>
            </a:r>
            <a:r>
              <a:rPr lang="tr-TR" altLang="tr-TR" sz="2000" dirty="0">
                <a:cs typeface="Arial" panose="020B0604020202020204" pitchFamily="34" charset="0"/>
              </a:rPr>
              <a:t>Alt ve üst çene dişlerinin koronal kısımları tek bir film üzerinde, bir arada görüntülenir. </a:t>
            </a:r>
          </a:p>
          <a:p>
            <a:pPr eaLnBrk="1" hangingPunct="1">
              <a:lnSpc>
                <a:spcPct val="150000"/>
              </a:lnSpc>
              <a:buFont typeface="Wingdings" pitchFamily="2" charset="2"/>
              <a:buNone/>
            </a:pPr>
            <a:r>
              <a:rPr lang="tr-TR" altLang="tr-TR" sz="2000" dirty="0">
                <a:cs typeface="Arial" panose="020B0604020202020204" pitchFamily="34" charset="0"/>
              </a:rPr>
              <a:t>Film tutucu ile veya filmin ön yüzeyine tutturulmuş bir ısırtma kartonu ile kullanılır. </a:t>
            </a:r>
          </a:p>
          <a:p>
            <a:pPr eaLnBrk="1" hangingPunct="1">
              <a:lnSpc>
                <a:spcPct val="150000"/>
              </a:lnSpc>
              <a:buFont typeface="Wingdings" pitchFamily="2" charset="2"/>
              <a:buNone/>
            </a:pPr>
            <a:r>
              <a:rPr lang="tr-TR" altLang="tr-TR" sz="2000" dirty="0">
                <a:cs typeface="Arial" panose="020B0604020202020204" pitchFamily="34" charset="0"/>
              </a:rPr>
              <a:t>27 x 54 mm.’</a:t>
            </a:r>
            <a:r>
              <a:rPr lang="tr-TR" altLang="tr-TR" sz="2000" dirty="0" err="1">
                <a:cs typeface="Arial" panose="020B0604020202020204" pitchFamily="34" charset="0"/>
              </a:rPr>
              <a:t>lik</a:t>
            </a:r>
            <a:r>
              <a:rPr lang="tr-TR" altLang="tr-TR" sz="2000" dirty="0">
                <a:cs typeface="Arial" panose="020B0604020202020204" pitchFamily="34" charset="0"/>
              </a:rPr>
              <a:t> özel boyutu (3) vardır veya 0, 1, </a:t>
            </a:r>
            <a:r>
              <a:rPr lang="tr-TR" altLang="tr-TR" sz="2000" b="1" u="sng" dirty="0">
                <a:cs typeface="Arial" panose="020B0604020202020204" pitchFamily="34" charset="0"/>
              </a:rPr>
              <a:t>2</a:t>
            </a:r>
            <a:r>
              <a:rPr lang="tr-TR" altLang="tr-TR" sz="2000" dirty="0">
                <a:cs typeface="Arial" panose="020B0604020202020204" pitchFamily="34" charset="0"/>
              </a:rPr>
              <a:t> numaralı periapikal filmden hazırlanabilir.</a:t>
            </a:r>
          </a:p>
          <a:p>
            <a:pPr eaLnBrk="1" hangingPunct="1"/>
            <a:endParaRPr lang="tr-TR" altLang="tr-TR" sz="2000" dirty="0">
              <a:solidFill>
                <a:schemeClr val="bg2"/>
              </a:solidFill>
              <a:cs typeface="Arial" panose="020B0604020202020204" pitchFamily="34" charset="0"/>
            </a:endParaRPr>
          </a:p>
        </p:txBody>
      </p:sp>
      <p:pic>
        <p:nvPicPr>
          <p:cNvPr id="3" name="Resim 2" descr="koltuk içeren bir resim&#10;&#10;Açıklama otomatik olarak oluşturuldu">
            <a:extLst>
              <a:ext uri="{FF2B5EF4-FFF2-40B4-BE49-F238E27FC236}">
                <a16:creationId xmlns:a16="http://schemas.microsoft.com/office/drawing/2014/main" id="{8FFD203F-E5C7-404A-1A83-E65FD9BDD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762" y="3429000"/>
            <a:ext cx="6340476" cy="31702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DSCF0009"/>
          <p:cNvPicPr>
            <a:picLocks noChangeAspect="1" noChangeArrowheads="1"/>
          </p:cNvPicPr>
          <p:nvPr/>
        </p:nvPicPr>
        <p:blipFill>
          <a:blip r:embed="rId2" cstate="print"/>
          <a:srcRect/>
          <a:stretch>
            <a:fillRect/>
          </a:stretch>
        </p:blipFill>
        <p:spPr bwMode="auto">
          <a:xfrm>
            <a:off x="4499992" y="3463397"/>
            <a:ext cx="4448716" cy="316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2">
            <a:extLst>
              <a:ext uri="{FF2B5EF4-FFF2-40B4-BE49-F238E27FC236}">
                <a16:creationId xmlns:a16="http://schemas.microsoft.com/office/drawing/2014/main" id="{C747E3F0-E5AE-07B4-D541-F28024768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5898"/>
            <a:ext cx="4176464" cy="32831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350044" y="404664"/>
            <a:ext cx="8443912" cy="2620654"/>
          </a:xfrm>
          <a:prstGeom prst="rect">
            <a:avLst/>
          </a:prstGeom>
          <a:noFill/>
          <a:ln w="38100">
            <a:noFill/>
            <a:miter lim="800000"/>
            <a:headEnd/>
            <a:tailEnd/>
          </a:ln>
        </p:spPr>
        <p:txBody>
          <a:bodyPr>
            <a:spAutoFit/>
          </a:bodyPr>
          <a:lstStyle/>
          <a:p>
            <a:pPr algn="ctr" eaLnBrk="1" hangingPunct="1">
              <a:lnSpc>
                <a:spcPct val="150000"/>
              </a:lnSpc>
              <a:buFont typeface="Wingdings" pitchFamily="2" charset="2"/>
              <a:buNone/>
            </a:pPr>
            <a:r>
              <a:rPr lang="tr-TR" altLang="tr-TR" sz="3200" b="1" u="sng" dirty="0" err="1">
                <a:solidFill>
                  <a:srgbClr val="C00000"/>
                </a:solidFill>
                <a:cs typeface="Arial" panose="020B0604020202020204" pitchFamily="34" charset="0"/>
              </a:rPr>
              <a:t>Okluzal</a:t>
            </a:r>
            <a:r>
              <a:rPr lang="tr-TR" altLang="tr-TR" sz="3200" b="1" u="sng" dirty="0">
                <a:solidFill>
                  <a:srgbClr val="C00000"/>
                </a:solidFill>
                <a:cs typeface="Arial" panose="020B0604020202020204" pitchFamily="34" charset="0"/>
              </a:rPr>
              <a:t> Film</a:t>
            </a:r>
            <a:endParaRPr lang="tr-TR" altLang="tr-TR" sz="3200" b="1" dirty="0">
              <a:solidFill>
                <a:srgbClr val="C00000"/>
              </a:solidFill>
              <a:cs typeface="Arial" panose="020B0604020202020204" pitchFamily="34" charset="0"/>
            </a:endParaRPr>
          </a:p>
          <a:p>
            <a:pPr eaLnBrk="1" hangingPunct="1">
              <a:lnSpc>
                <a:spcPct val="150000"/>
              </a:lnSpc>
              <a:buFont typeface="Wingdings" pitchFamily="2" charset="2"/>
              <a:buNone/>
            </a:pPr>
            <a:r>
              <a:rPr lang="tr-TR" altLang="tr-TR" sz="2000" dirty="0">
                <a:cs typeface="Arial" panose="020B0604020202020204" pitchFamily="34" charset="0"/>
              </a:rPr>
              <a:t>57 x 76 mm. boyutlarındadır.  </a:t>
            </a:r>
            <a:r>
              <a:rPr lang="tr-TR" altLang="tr-TR" sz="2000" b="1" u="sng" dirty="0">
                <a:cs typeface="Arial" panose="020B0604020202020204" pitchFamily="34" charset="0"/>
              </a:rPr>
              <a:t>(4 </a:t>
            </a:r>
            <a:r>
              <a:rPr lang="tr-TR" altLang="tr-TR" sz="2000" b="1" u="sng" dirty="0" err="1">
                <a:cs typeface="Arial" panose="020B0604020202020204" pitchFamily="34" charset="0"/>
              </a:rPr>
              <a:t>no</a:t>
            </a:r>
            <a:r>
              <a:rPr lang="tr-TR" altLang="tr-TR" sz="2000" b="1" u="sng" dirty="0">
                <a:cs typeface="Arial" panose="020B0604020202020204" pitchFamily="34" charset="0"/>
              </a:rPr>
              <a:t>.)</a:t>
            </a:r>
          </a:p>
          <a:p>
            <a:pPr eaLnBrk="1" hangingPunct="1">
              <a:lnSpc>
                <a:spcPct val="150000"/>
              </a:lnSpc>
              <a:buFont typeface="Wingdings" pitchFamily="2" charset="2"/>
              <a:buNone/>
            </a:pPr>
            <a:r>
              <a:rPr lang="tr-TR" altLang="tr-TR" sz="2000" dirty="0">
                <a:cs typeface="Arial" panose="020B0604020202020204" pitchFamily="34" charset="0"/>
              </a:rPr>
              <a:t>Alt veya üst çenede, daha geniş alanlar görüntülenmek istendiğinde kullanılır. </a:t>
            </a:r>
          </a:p>
          <a:p>
            <a:pPr eaLnBrk="1" hangingPunct="1">
              <a:lnSpc>
                <a:spcPct val="150000"/>
              </a:lnSpc>
              <a:buFont typeface="Wingdings" pitchFamily="2" charset="2"/>
              <a:buNone/>
            </a:pPr>
            <a:r>
              <a:rPr lang="tr-TR" altLang="tr-TR" sz="2000" dirty="0">
                <a:cs typeface="Arial" panose="020B0604020202020204" pitchFamily="34" charset="0"/>
              </a:rPr>
              <a:t>Hasta, filmi dişlerinin arasında ısırarak tutar.</a:t>
            </a:r>
          </a:p>
        </p:txBody>
      </p:sp>
      <p:pic>
        <p:nvPicPr>
          <p:cNvPr id="5" name="Resim 4" descr="bulanık içeren bir resim&#10;&#10;Açıklama otomatik olarak oluşturuldu">
            <a:extLst>
              <a:ext uri="{FF2B5EF4-FFF2-40B4-BE49-F238E27FC236}">
                <a16:creationId xmlns:a16="http://schemas.microsoft.com/office/drawing/2014/main" id="{EC2A70C8-48B7-3234-3DF7-7BBD42BB3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7552"/>
            <a:ext cx="4355976" cy="3251291"/>
          </a:xfrm>
          <a:prstGeom prst="rect">
            <a:avLst/>
          </a:prstGeom>
          <a:ln>
            <a:noFill/>
          </a:ln>
          <a:effectLst>
            <a:softEdge rad="112500"/>
          </a:effectLst>
        </p:spPr>
      </p:pic>
      <p:pic>
        <p:nvPicPr>
          <p:cNvPr id="7" name="Resim 6" descr="bulanık içeren bir resim&#10;&#10;Açıklama otomatik olarak oluşturuldu">
            <a:extLst>
              <a:ext uri="{FF2B5EF4-FFF2-40B4-BE49-F238E27FC236}">
                <a16:creationId xmlns:a16="http://schemas.microsoft.com/office/drawing/2014/main" id="{CE475E38-0108-3BD2-E54B-E4D43773F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80" y="3454856"/>
            <a:ext cx="4788020" cy="3168352"/>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Dikdörtgen"/>
          <p:cNvSpPr>
            <a:spLocks noChangeArrowheads="1"/>
          </p:cNvSpPr>
          <p:nvPr/>
        </p:nvSpPr>
        <p:spPr bwMode="auto">
          <a:xfrm>
            <a:off x="467544" y="476672"/>
            <a:ext cx="8280920" cy="5304273"/>
          </a:xfrm>
          <a:prstGeom prst="rect">
            <a:avLst/>
          </a:prstGeom>
          <a:noFill/>
          <a:ln w="9525">
            <a:noFill/>
            <a:miter lim="800000"/>
            <a:headEnd/>
            <a:tailEnd/>
          </a:ln>
        </p:spPr>
        <p:txBody>
          <a:bodyPr wrap="square">
            <a:spAutoFit/>
          </a:bodyPr>
          <a:lstStyle/>
          <a:p>
            <a:pPr eaLnBrk="1" hangingPunct="1"/>
            <a:r>
              <a:rPr lang="tr-TR" altLang="tr-TR" sz="2400" b="1" u="sng" dirty="0">
                <a:solidFill>
                  <a:srgbClr val="C00000"/>
                </a:solidFill>
                <a:cs typeface="Arial" panose="020B0604020202020204" pitchFamily="34" charset="0"/>
              </a:rPr>
              <a:t>DERS İÇERİĞİ </a:t>
            </a:r>
          </a:p>
          <a:p>
            <a:pPr eaLnBrk="1" hangingPunct="1"/>
            <a:endParaRPr lang="tr-TR" altLang="tr-TR" b="1" dirty="0">
              <a:cs typeface="Arial" panose="020B0604020202020204" pitchFamily="34" charset="0"/>
            </a:endParaRPr>
          </a:p>
          <a:p>
            <a:pPr eaLnBrk="1" hangingPunct="1">
              <a:lnSpc>
                <a:spcPct val="150000"/>
              </a:lnSpc>
              <a:buFont typeface="Wingdings" pitchFamily="2" charset="2"/>
              <a:buNone/>
            </a:pPr>
            <a:r>
              <a:rPr lang="tr-TR" altLang="tr-TR" sz="2000" b="1" dirty="0">
                <a:cs typeface="Arial" panose="020B0604020202020204" pitchFamily="34" charset="0"/>
              </a:rPr>
              <a:t>Film – </a:t>
            </a:r>
            <a:r>
              <a:rPr lang="tr-TR" altLang="tr-TR" sz="2000" b="1" dirty="0" err="1">
                <a:cs typeface="Arial" panose="020B0604020202020204" pitchFamily="34" charset="0"/>
              </a:rPr>
              <a:t>Radyograf</a:t>
            </a:r>
            <a:r>
              <a:rPr lang="tr-TR" altLang="tr-TR" sz="2000" b="1" dirty="0">
                <a:cs typeface="Arial" panose="020B0604020202020204" pitchFamily="34" charset="0"/>
              </a:rPr>
              <a:t> Tanım </a:t>
            </a:r>
          </a:p>
          <a:p>
            <a:pPr eaLnBrk="1" hangingPunct="1">
              <a:lnSpc>
                <a:spcPct val="150000"/>
              </a:lnSpc>
              <a:buFont typeface="Wingdings" pitchFamily="2" charset="2"/>
              <a:buNone/>
            </a:pPr>
            <a:r>
              <a:rPr lang="tr-TR" altLang="tr-TR" sz="2000" b="1" dirty="0">
                <a:cs typeface="Arial" panose="020B0604020202020204" pitchFamily="34" charset="0"/>
              </a:rPr>
              <a:t>Filmin Yapısı </a:t>
            </a:r>
          </a:p>
          <a:p>
            <a:pPr eaLnBrk="1" hangingPunct="1">
              <a:lnSpc>
                <a:spcPct val="150000"/>
              </a:lnSpc>
              <a:buFont typeface="Wingdings" pitchFamily="2" charset="2"/>
              <a:buNone/>
            </a:pPr>
            <a:r>
              <a:rPr lang="tr-TR" altLang="tr-TR" sz="2000" b="1" dirty="0">
                <a:cs typeface="Arial" panose="020B0604020202020204" pitchFamily="34" charset="0"/>
              </a:rPr>
              <a:t>Diş Hekimliğinde Kullanılan Filmler</a:t>
            </a:r>
          </a:p>
          <a:p>
            <a:pPr eaLnBrk="1" hangingPunct="1">
              <a:lnSpc>
                <a:spcPct val="150000"/>
              </a:lnSpc>
              <a:buFont typeface="Wingdings" pitchFamily="2" charset="2"/>
              <a:buNone/>
            </a:pPr>
            <a:r>
              <a:rPr lang="tr-TR" altLang="tr-TR" sz="2000" b="1" dirty="0" err="1">
                <a:cs typeface="Arial" panose="020B0604020202020204" pitchFamily="34" charset="0"/>
              </a:rPr>
              <a:t>Screen</a:t>
            </a:r>
            <a:r>
              <a:rPr lang="tr-TR" altLang="tr-TR" sz="2000" b="1" dirty="0">
                <a:cs typeface="Arial" panose="020B0604020202020204" pitchFamily="34" charset="0"/>
              </a:rPr>
              <a:t>, Film-</a:t>
            </a:r>
            <a:r>
              <a:rPr lang="tr-TR" altLang="tr-TR" sz="2000" b="1" dirty="0" err="1">
                <a:cs typeface="Arial" panose="020B0604020202020204" pitchFamily="34" charset="0"/>
              </a:rPr>
              <a:t>Screen</a:t>
            </a:r>
            <a:r>
              <a:rPr lang="tr-TR" altLang="tr-TR" sz="2000" b="1" dirty="0">
                <a:cs typeface="Arial" panose="020B0604020202020204" pitchFamily="34" charset="0"/>
              </a:rPr>
              <a:t> kombinasyonu, </a:t>
            </a:r>
            <a:r>
              <a:rPr lang="tr-TR" altLang="tr-TR" sz="2000" b="1" dirty="0" err="1">
                <a:cs typeface="Arial" panose="020B0604020202020204" pitchFamily="34" charset="0"/>
              </a:rPr>
              <a:t>Screen’in</a:t>
            </a:r>
            <a:r>
              <a:rPr lang="tr-TR" altLang="tr-TR" sz="2000" b="1" dirty="0">
                <a:cs typeface="Arial" panose="020B0604020202020204" pitchFamily="34" charset="0"/>
              </a:rPr>
              <a:t> yapısı</a:t>
            </a:r>
          </a:p>
          <a:p>
            <a:pPr eaLnBrk="1" hangingPunct="1">
              <a:lnSpc>
                <a:spcPct val="150000"/>
              </a:lnSpc>
              <a:buFont typeface="Wingdings" pitchFamily="2" charset="2"/>
              <a:buNone/>
            </a:pPr>
            <a:r>
              <a:rPr lang="tr-TR" altLang="tr-TR" sz="2000" b="1" dirty="0">
                <a:cs typeface="Arial" panose="020B0604020202020204" pitchFamily="34" charset="0"/>
              </a:rPr>
              <a:t>Film Hızı </a:t>
            </a:r>
          </a:p>
          <a:p>
            <a:pPr eaLnBrk="1" hangingPunct="1">
              <a:lnSpc>
                <a:spcPct val="150000"/>
              </a:lnSpc>
              <a:buFont typeface="Wingdings" pitchFamily="2" charset="2"/>
              <a:buNone/>
            </a:pPr>
            <a:r>
              <a:rPr lang="tr-TR" altLang="tr-TR" sz="2000" b="1" dirty="0">
                <a:cs typeface="Arial" panose="020B0604020202020204" pitchFamily="34" charset="0"/>
              </a:rPr>
              <a:t>Filmlerin Saklanması </a:t>
            </a:r>
          </a:p>
          <a:p>
            <a:pPr eaLnBrk="1" hangingPunct="1">
              <a:lnSpc>
                <a:spcPct val="150000"/>
              </a:lnSpc>
              <a:buFont typeface="Wingdings" pitchFamily="2" charset="2"/>
              <a:buNone/>
            </a:pPr>
            <a:r>
              <a:rPr lang="tr-TR" altLang="tr-TR" sz="2000" b="1" dirty="0">
                <a:cs typeface="Arial" panose="020B0604020202020204" pitchFamily="34" charset="0"/>
              </a:rPr>
              <a:t>Dijital Görüntü Algılayıcıları</a:t>
            </a:r>
          </a:p>
          <a:p>
            <a:pPr eaLnBrk="1" hangingPunct="1">
              <a:lnSpc>
                <a:spcPct val="150000"/>
              </a:lnSpc>
              <a:buFont typeface="Wingdings" pitchFamily="2" charset="2"/>
              <a:buNone/>
            </a:pPr>
            <a:r>
              <a:rPr lang="tr-TR" altLang="tr-TR" sz="2000" b="1" dirty="0">
                <a:cs typeface="Arial" panose="020B0604020202020204" pitchFamily="34" charset="0"/>
              </a:rPr>
              <a:t>Direk Dijital Sensörler (CCD-CMOS Sensörler)</a:t>
            </a:r>
          </a:p>
          <a:p>
            <a:pPr eaLnBrk="1" hangingPunct="1">
              <a:lnSpc>
                <a:spcPct val="150000"/>
              </a:lnSpc>
              <a:buFont typeface="Wingdings" pitchFamily="2" charset="2"/>
              <a:buNone/>
            </a:pPr>
            <a:r>
              <a:rPr lang="tr-TR" altLang="tr-TR" sz="2000" b="1" dirty="0">
                <a:cs typeface="Arial" panose="020B0604020202020204" pitchFamily="34" charset="0"/>
              </a:rPr>
              <a:t>Yarı Direk Dijital Sensörler (Fosfor Plaklar)</a:t>
            </a:r>
          </a:p>
          <a:p>
            <a:pPr eaLnBrk="1" hangingPunct="1">
              <a:lnSpc>
                <a:spcPct val="150000"/>
              </a:lnSpc>
              <a:buFont typeface="Wingdings" pitchFamily="2" charset="2"/>
              <a:buNone/>
            </a:pPr>
            <a:r>
              <a:rPr lang="tr-TR" altLang="tr-TR" sz="2000" b="1" dirty="0" err="1">
                <a:cs typeface="Arial" panose="020B0604020202020204" pitchFamily="34" charset="0"/>
              </a:rPr>
              <a:t>Flat</a:t>
            </a:r>
            <a:r>
              <a:rPr lang="tr-TR" altLang="tr-TR" sz="2000" b="1" dirty="0">
                <a:cs typeface="Arial" panose="020B0604020202020204" pitchFamily="34" charset="0"/>
              </a:rPr>
              <a:t> Panel Dedektörler (Düz Panel)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iç mekan içeren bir resim&#10;&#10;Açıklama otomatik olarak oluşturuldu">
            <a:extLst>
              <a:ext uri="{FF2B5EF4-FFF2-40B4-BE49-F238E27FC236}">
                <a16:creationId xmlns:a16="http://schemas.microsoft.com/office/drawing/2014/main" id="{B3254A6F-C0D9-B4AA-AAF9-7BA332656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085850"/>
            <a:ext cx="8890000" cy="4686300"/>
          </a:xfrm>
          <a:prstGeom prst="rect">
            <a:avLst/>
          </a:prstGeom>
          <a:ln>
            <a:noFill/>
          </a:ln>
          <a:effectLst>
            <a:softEdge rad="112500"/>
          </a:effectLst>
        </p:spPr>
      </p:pic>
    </p:spTree>
    <p:extLst>
      <p:ext uri="{BB962C8B-B14F-4D97-AF65-F5344CB8AC3E}">
        <p14:creationId xmlns:p14="http://schemas.microsoft.com/office/powerpoint/2010/main" val="3343360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ED7CA61-F562-F975-A3F6-F16FEE6A5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397000"/>
            <a:ext cx="8890000" cy="4064000"/>
          </a:xfrm>
          <a:prstGeom prst="rect">
            <a:avLst/>
          </a:prstGeom>
          <a:ln>
            <a:noFill/>
          </a:ln>
          <a:effectLst>
            <a:softEdge rad="112500"/>
          </a:effectLst>
        </p:spPr>
      </p:pic>
    </p:spTree>
    <p:extLst>
      <p:ext uri="{BB962C8B-B14F-4D97-AF65-F5344CB8AC3E}">
        <p14:creationId xmlns:p14="http://schemas.microsoft.com/office/powerpoint/2010/main" val="1632336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DSCF0010"/>
          <p:cNvPicPr>
            <a:picLocks noChangeAspect="1" noChangeArrowheads="1"/>
          </p:cNvPicPr>
          <p:nvPr/>
        </p:nvPicPr>
        <p:blipFill>
          <a:blip r:embed="rId2" cstate="print"/>
          <a:srcRect/>
          <a:stretch>
            <a:fillRect/>
          </a:stretch>
        </p:blipFill>
        <p:spPr bwMode="auto">
          <a:xfrm rot="10800000">
            <a:off x="157683" y="732233"/>
            <a:ext cx="4392613" cy="3089275"/>
          </a:xfrm>
          <a:prstGeom prst="rect">
            <a:avLst/>
          </a:prstGeom>
          <a:ln>
            <a:noFill/>
          </a:ln>
          <a:effectLst>
            <a:softEdge rad="112500"/>
          </a:effectLst>
        </p:spPr>
      </p:pic>
      <p:pic>
        <p:nvPicPr>
          <p:cNvPr id="44035" name="Picture 6" descr="http://www.edxi.com/graphics/jpg/photos/occlusal_1a_large.jpg"/>
          <p:cNvPicPr>
            <a:picLocks noChangeAspect="1" noChangeArrowheads="1"/>
          </p:cNvPicPr>
          <p:nvPr/>
        </p:nvPicPr>
        <p:blipFill>
          <a:blip r:embed="rId3" cstate="print"/>
          <a:srcRect/>
          <a:stretch>
            <a:fillRect/>
          </a:stretch>
        </p:blipFill>
        <p:spPr bwMode="auto">
          <a:xfrm rot="10800000">
            <a:off x="4593705" y="2276871"/>
            <a:ext cx="4555141" cy="3474261"/>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180528" y="0"/>
            <a:ext cx="9793288" cy="4005648"/>
          </a:xfrm>
          <a:prstGeom prst="rect">
            <a:avLst/>
          </a:prstGeom>
          <a:noFill/>
          <a:ln w="38100">
            <a:noFill/>
            <a:miter lim="800000"/>
            <a:headEnd/>
            <a:tailEnd/>
          </a:ln>
        </p:spPr>
        <p:txBody>
          <a:bodyPr>
            <a:spAutoFit/>
          </a:bodyPr>
          <a:lstStyle/>
          <a:p>
            <a:pPr lvl="2" eaLnBrk="1" hangingPunct="1">
              <a:lnSpc>
                <a:spcPct val="150000"/>
              </a:lnSpc>
            </a:pPr>
            <a:endParaRPr lang="tr-TR" altLang="tr-TR" sz="2000" b="1" dirty="0">
              <a:solidFill>
                <a:srgbClr val="C00000"/>
              </a:solidFill>
              <a:cs typeface="Arial" panose="020B0604020202020204" pitchFamily="34" charset="0"/>
            </a:endParaRPr>
          </a:p>
          <a:p>
            <a:pPr lvl="2" eaLnBrk="1" hangingPunct="1">
              <a:lnSpc>
                <a:spcPct val="150000"/>
              </a:lnSpc>
              <a:buFont typeface="Wingdings" pitchFamily="2" charset="2"/>
              <a:buNone/>
            </a:pPr>
            <a:r>
              <a:rPr lang="tr-TR" altLang="tr-TR" sz="3200" b="1" u="sng" dirty="0" err="1">
                <a:solidFill>
                  <a:srgbClr val="C00000"/>
                </a:solidFill>
                <a:cs typeface="Arial" panose="020B0604020202020204" pitchFamily="34" charset="0"/>
              </a:rPr>
              <a:t>Ekstraoral</a:t>
            </a:r>
            <a:r>
              <a:rPr lang="tr-TR" altLang="tr-TR" sz="3200" b="1" u="sng" dirty="0">
                <a:solidFill>
                  <a:srgbClr val="C00000"/>
                </a:solidFill>
                <a:cs typeface="Arial" panose="020B0604020202020204" pitchFamily="34" charset="0"/>
              </a:rPr>
              <a:t> Filmler</a:t>
            </a:r>
            <a:r>
              <a:rPr lang="tr-TR" altLang="tr-TR" sz="3200" b="1" dirty="0">
                <a:solidFill>
                  <a:srgbClr val="C00000"/>
                </a:solidFill>
                <a:cs typeface="Arial" panose="020B0604020202020204" pitchFamily="34" charset="0"/>
              </a:rPr>
              <a:t> </a:t>
            </a:r>
            <a:endParaRPr lang="tr-TR" altLang="tr-TR" sz="3200" dirty="0">
              <a:solidFill>
                <a:srgbClr val="000099"/>
              </a:solidFill>
              <a:cs typeface="Arial" panose="020B0604020202020204" pitchFamily="34" charset="0"/>
            </a:endParaRPr>
          </a:p>
          <a:p>
            <a:pPr lvl="2" eaLnBrk="1" hangingPunct="1">
              <a:lnSpc>
                <a:spcPct val="150000"/>
              </a:lnSpc>
              <a:buFont typeface="Wingdings" pitchFamily="2" charset="2"/>
              <a:buNone/>
            </a:pPr>
            <a:r>
              <a:rPr lang="tr-TR" altLang="tr-TR" sz="2000" dirty="0">
                <a:solidFill>
                  <a:srgbClr val="000099"/>
                </a:solidFill>
                <a:cs typeface="Arial" panose="020B0604020202020204" pitchFamily="34" charset="0"/>
              </a:rPr>
              <a:t>Ağız dışında konumlandırılarak ışınlanırlar. </a:t>
            </a:r>
          </a:p>
          <a:p>
            <a:pPr lvl="2" eaLnBrk="1" hangingPunct="1">
              <a:lnSpc>
                <a:spcPct val="150000"/>
              </a:lnSpc>
              <a:buFont typeface="Wingdings" pitchFamily="2" charset="2"/>
              <a:buNone/>
            </a:pPr>
            <a:r>
              <a:rPr lang="tr-TR" altLang="tr-TR" sz="2000" dirty="0">
                <a:solidFill>
                  <a:srgbClr val="000099"/>
                </a:solidFill>
                <a:cs typeface="Arial" panose="020B0604020202020204" pitchFamily="34" charset="0"/>
              </a:rPr>
              <a:t>Çenelerin veya kafanın büyük alanlarını incelemede kullanılır. </a:t>
            </a:r>
          </a:p>
          <a:p>
            <a:pPr lvl="2" eaLnBrk="1" hangingPunct="1">
              <a:lnSpc>
                <a:spcPct val="150000"/>
              </a:lnSpc>
              <a:buFont typeface="Wingdings" pitchFamily="2" charset="2"/>
              <a:buNone/>
            </a:pPr>
            <a:r>
              <a:rPr lang="tr-TR" altLang="tr-TR" sz="2000" dirty="0">
                <a:solidFill>
                  <a:srgbClr val="000099"/>
                </a:solidFill>
                <a:cs typeface="Arial" panose="020B0604020202020204" pitchFamily="34" charset="0"/>
              </a:rPr>
              <a:t>Amacına göre farklı büyüklüklerde olabilir.</a:t>
            </a:r>
          </a:p>
          <a:p>
            <a:pPr eaLnBrk="1" hangingPunct="1">
              <a:lnSpc>
                <a:spcPct val="150000"/>
              </a:lnSpc>
              <a:buFont typeface="Wingdings" pitchFamily="2" charset="2"/>
              <a:buNone/>
            </a:pPr>
            <a:r>
              <a:rPr lang="tr-TR" altLang="tr-TR" sz="2000" dirty="0">
                <a:solidFill>
                  <a:srgbClr val="000099"/>
                </a:solidFill>
                <a:cs typeface="Arial" panose="020B0604020202020204" pitchFamily="34" charset="0"/>
              </a:rPr>
              <a:t>             </a:t>
            </a:r>
            <a:r>
              <a:rPr lang="tr-TR" altLang="tr-TR" sz="2000" b="1" u="sng" dirty="0">
                <a:solidFill>
                  <a:srgbClr val="000099"/>
                </a:solidFill>
                <a:cs typeface="Arial" panose="020B0604020202020204" pitchFamily="34" charset="0"/>
              </a:rPr>
              <a:t>En sık, panoramik ve </a:t>
            </a:r>
            <a:r>
              <a:rPr lang="tr-TR" altLang="tr-TR" sz="2000" b="1" u="sng" dirty="0" err="1">
                <a:solidFill>
                  <a:srgbClr val="000099"/>
                </a:solidFill>
                <a:cs typeface="Arial" panose="020B0604020202020204" pitchFamily="34" charset="0"/>
              </a:rPr>
              <a:t>sefalometrik</a:t>
            </a:r>
            <a:r>
              <a:rPr lang="tr-TR" altLang="tr-TR" sz="2000" b="1" u="sng" dirty="0">
                <a:solidFill>
                  <a:srgbClr val="000099"/>
                </a:solidFill>
                <a:cs typeface="Arial" panose="020B0604020202020204" pitchFamily="34" charset="0"/>
              </a:rPr>
              <a:t> filmler kullanılır. </a:t>
            </a:r>
          </a:p>
          <a:p>
            <a:pPr eaLnBrk="1" hangingPunct="1">
              <a:lnSpc>
                <a:spcPct val="150000"/>
              </a:lnSpc>
              <a:buFont typeface="Wingdings" pitchFamily="2" charset="2"/>
              <a:buNone/>
            </a:pPr>
            <a:r>
              <a:rPr lang="tr-TR" altLang="tr-TR" sz="2000" dirty="0">
                <a:solidFill>
                  <a:srgbClr val="000099"/>
                </a:solidFill>
                <a:cs typeface="Arial" panose="020B0604020202020204" pitchFamily="34" charset="0"/>
              </a:rPr>
              <a:t>      	</a:t>
            </a:r>
            <a:r>
              <a:rPr lang="tr-TR" altLang="tr-TR" sz="2000" dirty="0" err="1">
                <a:solidFill>
                  <a:srgbClr val="000099"/>
                </a:solidFill>
                <a:cs typeface="Arial" panose="020B0604020202020204" pitchFamily="34" charset="0"/>
              </a:rPr>
              <a:t>Ekstraoral</a:t>
            </a:r>
            <a:r>
              <a:rPr lang="tr-TR" altLang="tr-TR" sz="2000" dirty="0">
                <a:solidFill>
                  <a:srgbClr val="000099"/>
                </a:solidFill>
                <a:cs typeface="Arial" panose="020B0604020202020204" pitchFamily="34" charset="0"/>
              </a:rPr>
              <a:t> filmler,  </a:t>
            </a:r>
            <a:r>
              <a:rPr lang="tr-TR" altLang="tr-TR" sz="2000" dirty="0" err="1">
                <a:solidFill>
                  <a:srgbClr val="000099"/>
                </a:solidFill>
                <a:cs typeface="Arial" panose="020B0604020202020204" pitchFamily="34" charset="0"/>
              </a:rPr>
              <a:t>screen</a:t>
            </a:r>
            <a:r>
              <a:rPr lang="tr-TR" altLang="tr-TR" sz="2000" dirty="0">
                <a:solidFill>
                  <a:srgbClr val="000099"/>
                </a:solidFill>
                <a:cs typeface="Arial" panose="020B0604020202020204" pitchFamily="34" charset="0"/>
              </a:rPr>
              <a:t> ve </a:t>
            </a:r>
            <a:r>
              <a:rPr lang="tr-TR" altLang="tr-TR" sz="2000" dirty="0" err="1">
                <a:solidFill>
                  <a:srgbClr val="000099"/>
                </a:solidFill>
                <a:cs typeface="Arial" panose="020B0604020202020204" pitchFamily="34" charset="0"/>
              </a:rPr>
              <a:t>non-screen</a:t>
            </a:r>
            <a:r>
              <a:rPr lang="tr-TR" altLang="tr-TR" sz="2000" dirty="0">
                <a:solidFill>
                  <a:srgbClr val="000099"/>
                </a:solidFill>
                <a:cs typeface="Arial" panose="020B0604020202020204" pitchFamily="34" charset="0"/>
              </a:rPr>
              <a:t> filmler olmak üzere 2 tiptir.</a:t>
            </a:r>
          </a:p>
          <a:p>
            <a:pPr eaLnBrk="1" hangingPunct="1">
              <a:lnSpc>
                <a:spcPct val="150000"/>
              </a:lnSpc>
              <a:buFont typeface="Wingdings" pitchFamily="2" charset="2"/>
              <a:buNone/>
            </a:pPr>
            <a:r>
              <a:rPr lang="tr-TR" altLang="tr-TR" sz="2000" dirty="0">
                <a:solidFill>
                  <a:srgbClr val="000099"/>
                </a:solidFill>
                <a:cs typeface="Arial" panose="020B0604020202020204" pitchFamily="34" charset="0"/>
              </a:rPr>
              <a:t>           </a:t>
            </a:r>
          </a:p>
        </p:txBody>
      </p:sp>
      <p:pic>
        <p:nvPicPr>
          <p:cNvPr id="45059" name="Picture 4" descr="http://www.smartpractice.com/Images/Products/Supplies/PhotoLg/44478.jpg"/>
          <p:cNvPicPr>
            <a:picLocks noChangeAspect="1" noChangeArrowheads="1"/>
          </p:cNvPicPr>
          <p:nvPr/>
        </p:nvPicPr>
        <p:blipFill>
          <a:blip r:embed="rId3" cstate="print"/>
          <a:srcRect/>
          <a:stretch>
            <a:fillRect/>
          </a:stretch>
        </p:blipFill>
        <p:spPr bwMode="auto">
          <a:xfrm>
            <a:off x="2105645" y="3933056"/>
            <a:ext cx="4932710" cy="277208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dental-xray-opg"/>
          <p:cNvPicPr>
            <a:picLocks noChangeAspect="1" noChangeArrowheads="1"/>
          </p:cNvPicPr>
          <p:nvPr/>
        </p:nvPicPr>
        <p:blipFill>
          <a:blip r:embed="rId2" cstate="print"/>
          <a:srcRect/>
          <a:stretch>
            <a:fillRect/>
          </a:stretch>
        </p:blipFill>
        <p:spPr bwMode="auto">
          <a:xfrm>
            <a:off x="351854" y="1376772"/>
            <a:ext cx="8440291" cy="4104456"/>
          </a:xfrm>
          <a:prstGeom prst="rect">
            <a:avLst/>
          </a:prstGeom>
          <a:noFill/>
          <a:ln w="76200">
            <a:solidFill>
              <a:srgbClr val="000000"/>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radiküler kist1a"/>
          <p:cNvPicPr>
            <a:picLocks noChangeAspect="1" noChangeArrowheads="1"/>
          </p:cNvPicPr>
          <p:nvPr/>
        </p:nvPicPr>
        <p:blipFill>
          <a:blip r:embed="rId2" cstate="print"/>
          <a:srcRect/>
          <a:stretch>
            <a:fillRect/>
          </a:stretch>
        </p:blipFill>
        <p:spPr bwMode="auto">
          <a:xfrm>
            <a:off x="2915816" y="263525"/>
            <a:ext cx="3600450" cy="2486025"/>
          </a:xfrm>
          <a:prstGeom prst="rect">
            <a:avLst/>
          </a:prstGeom>
          <a:noFill/>
          <a:ln w="76200">
            <a:solidFill>
              <a:srgbClr val="000000"/>
            </a:solidFill>
            <a:miter lim="800000"/>
            <a:headEnd/>
            <a:tailEnd/>
          </a:ln>
        </p:spPr>
      </p:pic>
      <p:pic>
        <p:nvPicPr>
          <p:cNvPr id="198659" name="Picture 3" descr="radiküler kist1b"/>
          <p:cNvPicPr>
            <a:picLocks noChangeAspect="1" noChangeArrowheads="1"/>
          </p:cNvPicPr>
          <p:nvPr/>
        </p:nvPicPr>
        <p:blipFill>
          <a:blip r:embed="rId3" cstate="print"/>
          <a:srcRect/>
          <a:stretch>
            <a:fillRect/>
          </a:stretch>
        </p:blipFill>
        <p:spPr bwMode="auto">
          <a:xfrm>
            <a:off x="1313234" y="3068960"/>
            <a:ext cx="6805613" cy="3417887"/>
          </a:xfrm>
          <a:prstGeom prst="rect">
            <a:avLst/>
          </a:prstGeom>
          <a:noFill/>
          <a:ln w="762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box(in)">
                                      <p:cBhvr>
                                        <p:cTn id="7" dur="500"/>
                                        <p:tgtEl>
                                          <p:spTgt spid="198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98659"/>
                                        </p:tgtEl>
                                        <p:attrNameLst>
                                          <p:attrName>style.visibility</p:attrName>
                                        </p:attrNameLst>
                                      </p:cBhvr>
                                      <p:to>
                                        <p:strVal val="visible"/>
                                      </p:to>
                                    </p:set>
                                    <p:animEffect transition="in" filter="box(in)">
                                      <p:cBhvr>
                                        <p:cTn id="12" dur="5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http://1.bp.blogspot.com/-5Igp2WQYf8Q/TpZQpVTKO1I/AAAAAAAAADE/uBs7hLEraQc/s1600/cephalometric%252520radiograph2.jpg"/>
          <p:cNvPicPr>
            <a:picLocks noChangeAspect="1" noChangeArrowheads="1"/>
          </p:cNvPicPr>
          <p:nvPr/>
        </p:nvPicPr>
        <p:blipFill>
          <a:blip r:embed="rId2" cstate="print"/>
          <a:srcRect/>
          <a:stretch>
            <a:fillRect/>
          </a:stretch>
        </p:blipFill>
        <p:spPr bwMode="auto">
          <a:xfrm>
            <a:off x="22773" y="957676"/>
            <a:ext cx="4909936" cy="4576762"/>
          </a:xfrm>
          <a:prstGeom prst="rect">
            <a:avLst/>
          </a:prstGeom>
          <a:noFill/>
          <a:ln w="9525">
            <a:noFill/>
            <a:miter lim="800000"/>
            <a:headEnd/>
            <a:tailEnd/>
          </a:ln>
        </p:spPr>
      </p:pic>
      <p:pic>
        <p:nvPicPr>
          <p:cNvPr id="48130" name="Picture 8" descr="http://www.clinicalimagingscience.org/articles/2011/1/1/images/JClinImagingSci_2011_1_1_3_73501_u2.jpg"/>
          <p:cNvPicPr>
            <a:picLocks noChangeAspect="1" noChangeArrowheads="1"/>
          </p:cNvPicPr>
          <p:nvPr/>
        </p:nvPicPr>
        <p:blipFill>
          <a:blip r:embed="rId3" cstate="print"/>
          <a:srcRect/>
          <a:stretch>
            <a:fillRect/>
          </a:stretch>
        </p:blipFill>
        <p:spPr bwMode="auto">
          <a:xfrm>
            <a:off x="5220072" y="953563"/>
            <a:ext cx="3857625" cy="45767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http://www.cdmcenter.org/en/wp-content/uploads/2012/01/Dental-Panoramic-X-ray-Film.jpg"/>
          <p:cNvPicPr>
            <a:picLocks noChangeAspect="1" noChangeArrowheads="1"/>
          </p:cNvPicPr>
          <p:nvPr/>
        </p:nvPicPr>
        <p:blipFill>
          <a:blip r:embed="rId2" cstate="print"/>
          <a:srcRect/>
          <a:stretch>
            <a:fillRect/>
          </a:stretch>
        </p:blipFill>
        <p:spPr bwMode="auto">
          <a:xfrm>
            <a:off x="179922" y="1052736"/>
            <a:ext cx="3835994" cy="2880171"/>
          </a:xfrm>
          <a:prstGeom prst="rect">
            <a:avLst/>
          </a:prstGeom>
          <a:noFill/>
          <a:ln w="9525">
            <a:noFill/>
            <a:miter lim="800000"/>
            <a:headEnd/>
            <a:tailEnd/>
          </a:ln>
        </p:spPr>
      </p:pic>
      <p:sp>
        <p:nvSpPr>
          <p:cNvPr id="49154" name="3 Dikdörtgen"/>
          <p:cNvSpPr>
            <a:spLocks noChangeArrowheads="1"/>
          </p:cNvSpPr>
          <p:nvPr/>
        </p:nvSpPr>
        <p:spPr bwMode="auto">
          <a:xfrm>
            <a:off x="465137" y="5013176"/>
            <a:ext cx="8678863" cy="1425575"/>
          </a:xfrm>
          <a:prstGeom prst="rect">
            <a:avLst/>
          </a:prstGeom>
          <a:noFill/>
          <a:ln w="9525">
            <a:noFill/>
            <a:miter lim="800000"/>
            <a:headEnd/>
            <a:tailEnd/>
          </a:ln>
        </p:spPr>
        <p:txBody>
          <a:bodyPr>
            <a:spAutoFit/>
          </a:bodyPr>
          <a:lstStyle/>
          <a:p>
            <a:pPr eaLnBrk="1" hangingPunct="1">
              <a:lnSpc>
                <a:spcPct val="150000"/>
              </a:lnSpc>
              <a:buFont typeface="Wingdings" pitchFamily="2" charset="2"/>
              <a:buNone/>
            </a:pPr>
            <a:r>
              <a:rPr lang="tr-TR" altLang="tr-TR" sz="2000" dirty="0">
                <a:cs typeface="Arial" panose="020B0604020202020204" pitchFamily="34" charset="0"/>
              </a:rPr>
              <a:t>Üzerinde hastanın sağ - solunu gösteren R-L harfleri bulunur. </a:t>
            </a:r>
          </a:p>
          <a:p>
            <a:pPr eaLnBrk="1" hangingPunct="1">
              <a:lnSpc>
                <a:spcPct val="150000"/>
              </a:lnSpc>
              <a:buFont typeface="Wingdings" pitchFamily="2" charset="2"/>
              <a:buNone/>
            </a:pPr>
            <a:r>
              <a:rPr lang="tr-TR" altLang="tr-TR" sz="2000" dirty="0">
                <a:cs typeface="Arial" panose="020B0604020202020204" pitchFamily="34" charset="0"/>
              </a:rPr>
              <a:t>Işınlama kasetin ön yüzünden yapılır.</a:t>
            </a:r>
          </a:p>
          <a:p>
            <a:pPr eaLnBrk="1" hangingPunct="1">
              <a:lnSpc>
                <a:spcPct val="150000"/>
              </a:lnSpc>
              <a:buFont typeface="Wingdings" pitchFamily="2" charset="2"/>
              <a:buNone/>
            </a:pPr>
            <a:r>
              <a:rPr lang="tr-TR" altLang="tr-TR" sz="2000" dirty="0">
                <a:cs typeface="Arial" panose="020B0604020202020204" pitchFamily="34" charset="0"/>
              </a:rPr>
              <a:t>Genellikle güçlendirici </a:t>
            </a:r>
            <a:r>
              <a:rPr lang="tr-TR" altLang="tr-TR" sz="2000" dirty="0" err="1">
                <a:cs typeface="Arial" panose="020B0604020202020204" pitchFamily="34" charset="0"/>
              </a:rPr>
              <a:t>screenlerle</a:t>
            </a:r>
            <a:r>
              <a:rPr lang="tr-TR" altLang="tr-TR" sz="2000" dirty="0">
                <a:cs typeface="Arial" panose="020B0604020202020204" pitchFamily="34" charset="0"/>
              </a:rPr>
              <a:t> kombine kullanılırlar. </a:t>
            </a:r>
          </a:p>
        </p:txBody>
      </p:sp>
      <p:sp>
        <p:nvSpPr>
          <p:cNvPr id="49155" name="6 Dikdörtgen"/>
          <p:cNvSpPr>
            <a:spLocks noChangeArrowheads="1"/>
          </p:cNvSpPr>
          <p:nvPr/>
        </p:nvSpPr>
        <p:spPr bwMode="auto">
          <a:xfrm>
            <a:off x="4211638" y="333375"/>
            <a:ext cx="4752975" cy="4657942"/>
          </a:xfrm>
          <a:prstGeom prst="rect">
            <a:avLst/>
          </a:prstGeom>
          <a:noFill/>
          <a:ln w="9525">
            <a:noFill/>
            <a:miter lim="800000"/>
            <a:headEnd/>
            <a:tailEnd/>
          </a:ln>
        </p:spPr>
        <p:txBody>
          <a:bodyPr>
            <a:spAutoFit/>
          </a:bodyPr>
          <a:lstStyle/>
          <a:p>
            <a:pPr eaLnBrk="1" hangingPunct="1">
              <a:lnSpc>
                <a:spcPct val="150000"/>
              </a:lnSpc>
              <a:buFont typeface="Wingdings" pitchFamily="2" charset="2"/>
              <a:buNone/>
            </a:pPr>
            <a:r>
              <a:rPr lang="tr-TR" altLang="tr-TR" sz="2000" dirty="0" err="1">
                <a:cs typeface="Arial" panose="020B0604020202020204" pitchFamily="34" charset="0"/>
              </a:rPr>
              <a:t>Ekstraoral</a:t>
            </a:r>
            <a:r>
              <a:rPr lang="tr-TR" altLang="tr-TR" sz="2000" dirty="0">
                <a:cs typeface="Arial" panose="020B0604020202020204" pitchFamily="34" charset="0"/>
              </a:rPr>
              <a:t> filmler 50 veya 100’lük kutularda bulunurlar.</a:t>
            </a:r>
          </a:p>
          <a:p>
            <a:pPr eaLnBrk="1" hangingPunct="1">
              <a:lnSpc>
                <a:spcPct val="150000"/>
              </a:lnSpc>
              <a:buFont typeface="Wingdings" pitchFamily="2" charset="2"/>
              <a:buNone/>
            </a:pPr>
            <a:r>
              <a:rPr lang="tr-TR" altLang="tr-TR" sz="2000" dirty="0">
                <a:cs typeface="Arial" panose="020B0604020202020204" pitchFamily="34" charset="0"/>
              </a:rPr>
              <a:t>Kutu içinde koruyucu paketleri olmadığından, karanlık odada kaset içine yerleştirilmelidirler. </a:t>
            </a:r>
          </a:p>
          <a:p>
            <a:pPr eaLnBrk="1" hangingPunct="1">
              <a:lnSpc>
                <a:spcPct val="150000"/>
              </a:lnSpc>
              <a:buFont typeface="Wingdings" pitchFamily="2" charset="2"/>
              <a:buNone/>
            </a:pPr>
            <a:endParaRPr lang="tr-TR" altLang="tr-TR" sz="2000" dirty="0">
              <a:cs typeface="Arial" panose="020B0604020202020204" pitchFamily="34" charset="0"/>
            </a:endParaRPr>
          </a:p>
          <a:p>
            <a:pPr eaLnBrk="1" hangingPunct="1">
              <a:lnSpc>
                <a:spcPct val="150000"/>
              </a:lnSpc>
              <a:buFont typeface="Wingdings" pitchFamily="2" charset="2"/>
              <a:buNone/>
            </a:pPr>
            <a:r>
              <a:rPr lang="tr-TR" altLang="tr-TR" sz="2000" dirty="0">
                <a:cs typeface="Arial" panose="020B0604020202020204" pitchFamily="34" charset="0"/>
              </a:rPr>
              <a:t>Kaset, plastik veya metalden yapılmıştır, filmi taşır ve ışıktan korur, sert veya esnek yapıda olabilir. </a:t>
            </a:r>
          </a:p>
          <a:p>
            <a:pPr eaLnBrk="1" hangingPunct="1">
              <a:lnSpc>
                <a:spcPct val="150000"/>
              </a:lnSpc>
            </a:pPr>
            <a:endParaRPr lang="tr-TR" altLang="tr-TR" sz="2000" dirty="0">
              <a:solidFill>
                <a:schemeClr val="bg2"/>
              </a:solidFill>
              <a:latin typeface="Comic Sans MS" pitchFamily="66"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107504" y="404664"/>
            <a:ext cx="8569325" cy="6845144"/>
          </a:xfrm>
          <a:prstGeom prst="rect">
            <a:avLst/>
          </a:prstGeom>
          <a:noFill/>
          <a:ln w="38100">
            <a:noFill/>
            <a:miter lim="800000"/>
            <a:headEnd/>
            <a:tailEnd/>
          </a:ln>
        </p:spPr>
        <p:txBody>
          <a:bodyPr>
            <a:spAutoFit/>
          </a:bodyPr>
          <a:lstStyle/>
          <a:p>
            <a:pPr lvl="1" algn="ctr" eaLnBrk="1" hangingPunct="1">
              <a:lnSpc>
                <a:spcPct val="150000"/>
              </a:lnSpc>
              <a:buFont typeface="Wingdings" pitchFamily="2" charset="2"/>
              <a:buNone/>
            </a:pPr>
            <a:r>
              <a:rPr lang="tr-TR" altLang="tr-TR" sz="2800" b="1" u="sng" dirty="0">
                <a:solidFill>
                  <a:srgbClr val="C00000"/>
                </a:solidFill>
                <a:cs typeface="Arial" panose="020B0604020202020204" pitchFamily="34" charset="0"/>
              </a:rPr>
              <a:t>Güçlendirici (</a:t>
            </a:r>
            <a:r>
              <a:rPr lang="tr-TR" altLang="tr-TR" sz="2800" b="1" u="sng" dirty="0" err="1">
                <a:solidFill>
                  <a:srgbClr val="C00000"/>
                </a:solidFill>
                <a:cs typeface="Arial" panose="020B0604020202020204" pitchFamily="34" charset="0"/>
              </a:rPr>
              <a:t>Intensifying</a:t>
            </a:r>
            <a:r>
              <a:rPr lang="tr-TR" altLang="tr-TR" sz="2800" b="1" u="sng" dirty="0">
                <a:solidFill>
                  <a:srgbClr val="C00000"/>
                </a:solidFill>
                <a:cs typeface="Arial" panose="020B0604020202020204" pitchFamily="34" charset="0"/>
              </a:rPr>
              <a:t>) </a:t>
            </a:r>
            <a:r>
              <a:rPr lang="tr-TR" altLang="tr-TR" sz="2800" b="1" u="sng" dirty="0" err="1">
                <a:solidFill>
                  <a:srgbClr val="C00000"/>
                </a:solidFill>
                <a:cs typeface="Arial" panose="020B0604020202020204" pitchFamily="34" charset="0"/>
              </a:rPr>
              <a:t>Screen</a:t>
            </a:r>
            <a:r>
              <a:rPr lang="tr-TR" altLang="tr-TR" sz="2800" b="1" u="sng" dirty="0">
                <a:solidFill>
                  <a:schemeClr val="bg2"/>
                </a:solidFill>
                <a:cs typeface="Arial" panose="020B0604020202020204" pitchFamily="34" charset="0"/>
              </a:rPr>
              <a:t>, </a:t>
            </a:r>
          </a:p>
          <a:p>
            <a:pPr marL="800100" lvl="1" indent="-342900" eaLnBrk="1" hangingPunct="1">
              <a:lnSpc>
                <a:spcPct val="150000"/>
              </a:lnSpc>
              <a:buFont typeface="Arial" panose="020B0604020202020204" pitchFamily="34" charset="0"/>
              <a:buChar char="•"/>
            </a:pPr>
            <a:r>
              <a:rPr lang="tr-TR" altLang="tr-TR" sz="2000" u="sng" dirty="0">
                <a:cs typeface="Arial" panose="020B0604020202020204" pitchFamily="34" charset="0"/>
              </a:rPr>
              <a:t>Radyasyonun etkisini güçlendirerek</a:t>
            </a:r>
            <a:r>
              <a:rPr lang="tr-TR" altLang="tr-TR" sz="2000" dirty="0">
                <a:cs typeface="Arial" panose="020B0604020202020204" pitchFamily="34" charset="0"/>
              </a:rPr>
              <a:t> veya artırarak, </a:t>
            </a:r>
            <a:r>
              <a:rPr lang="tr-TR" altLang="tr-TR" sz="2000" u="sng" dirty="0">
                <a:cs typeface="Arial" panose="020B0604020202020204" pitchFamily="34" charset="0"/>
              </a:rPr>
              <a:t>ışınlama süresini azaltır.</a:t>
            </a:r>
          </a:p>
          <a:p>
            <a:pPr marL="800100" lvl="1" indent="-342900" eaLnBrk="1" hangingPunct="1">
              <a:lnSpc>
                <a:spcPct val="150000"/>
              </a:lnSpc>
              <a:buFont typeface="Arial" panose="020B0604020202020204" pitchFamily="34" charset="0"/>
              <a:buChar char="•"/>
            </a:pPr>
            <a:endParaRPr lang="tr-TR" altLang="tr-TR" sz="2000" u="sng" dirty="0">
              <a:cs typeface="Arial" panose="020B0604020202020204" pitchFamily="34" charset="0"/>
            </a:endParaRPr>
          </a:p>
          <a:p>
            <a:pPr marL="800100" lvl="1" indent="-342900" eaLnBrk="1" hangingPunct="1">
              <a:lnSpc>
                <a:spcPct val="150000"/>
              </a:lnSpc>
              <a:buFont typeface="Arial" panose="020B0604020202020204" pitchFamily="34" charset="0"/>
              <a:buChar char="•"/>
            </a:pPr>
            <a:r>
              <a:rPr lang="tr-TR" altLang="tr-TR" sz="2000" dirty="0">
                <a:cs typeface="Arial" panose="020B0604020202020204" pitchFamily="34" charset="0"/>
              </a:rPr>
              <a:t>X-ışınları çarptığında ışık yayan fosfor tabakası ile kaplıdır.</a:t>
            </a:r>
          </a:p>
          <a:p>
            <a:pPr marL="800100" lvl="1" indent="-342900" eaLnBrk="1" hangingPunct="1">
              <a:lnSpc>
                <a:spcPct val="150000"/>
              </a:lnSpc>
              <a:buFont typeface="Arial" panose="020B0604020202020204" pitchFamily="34" charset="0"/>
              <a:buChar char="•"/>
            </a:pPr>
            <a:endParaRPr lang="tr-TR" altLang="tr-TR" sz="2000" dirty="0">
              <a:cs typeface="Arial" panose="020B0604020202020204" pitchFamily="34" charset="0"/>
            </a:endParaRPr>
          </a:p>
          <a:p>
            <a:pPr marL="800100" lvl="1" indent="-342900" eaLnBrk="1" hangingPunct="1">
              <a:lnSpc>
                <a:spcPct val="150000"/>
              </a:lnSpc>
              <a:buFont typeface="Arial" panose="020B0604020202020204" pitchFamily="34" charset="0"/>
              <a:buChar char="•"/>
            </a:pPr>
            <a:r>
              <a:rPr lang="tr-TR" altLang="tr-TR" sz="2000" dirty="0">
                <a:cs typeface="Arial" panose="020B0604020202020204" pitchFamily="34" charset="0"/>
              </a:rPr>
              <a:t>Kaset içindeki film, iki </a:t>
            </a:r>
            <a:r>
              <a:rPr lang="tr-TR" altLang="tr-TR" sz="2000" dirty="0" err="1">
                <a:cs typeface="Arial" panose="020B0604020202020204" pitchFamily="34" charset="0"/>
              </a:rPr>
              <a:t>screen</a:t>
            </a:r>
            <a:r>
              <a:rPr lang="tr-TR" altLang="tr-TR" sz="2000" dirty="0">
                <a:cs typeface="Arial" panose="020B0604020202020204" pitchFamily="34" charset="0"/>
              </a:rPr>
              <a:t> tabaka arasında yer almıştır ve çok az oranda x-ışınından, büyük oranda da fosforun yaydığı ışıktan etkilenerek </a:t>
            </a:r>
            <a:r>
              <a:rPr lang="tr-TR" altLang="tr-TR" sz="2000" dirty="0" err="1">
                <a:cs typeface="Arial" panose="020B0604020202020204" pitchFamily="34" charset="0"/>
              </a:rPr>
              <a:t>ekspoz</a:t>
            </a:r>
            <a:r>
              <a:rPr lang="tr-TR" altLang="tr-TR" sz="2000" dirty="0">
                <a:cs typeface="Arial" panose="020B0604020202020204" pitchFamily="34" charset="0"/>
              </a:rPr>
              <a:t> olur.</a:t>
            </a:r>
          </a:p>
          <a:p>
            <a:pPr marL="800100" lvl="1" indent="-342900" eaLnBrk="1" hangingPunct="1">
              <a:lnSpc>
                <a:spcPct val="150000"/>
              </a:lnSpc>
              <a:buFont typeface="Arial" panose="020B0604020202020204" pitchFamily="34" charset="0"/>
              <a:buChar char="•"/>
            </a:pPr>
            <a:endParaRPr lang="tr-TR" altLang="tr-TR" sz="2000" dirty="0">
              <a:cs typeface="Arial" panose="020B0604020202020204" pitchFamily="34" charset="0"/>
            </a:endParaRPr>
          </a:p>
          <a:p>
            <a:pPr marL="800100" lvl="1" indent="-342900" eaLnBrk="1" hangingPunct="1">
              <a:lnSpc>
                <a:spcPct val="150000"/>
              </a:lnSpc>
              <a:buFont typeface="Arial" panose="020B0604020202020204" pitchFamily="34" charset="0"/>
              <a:buChar char="•"/>
            </a:pPr>
            <a:r>
              <a:rPr lang="tr-TR" altLang="tr-TR" sz="2000" dirty="0">
                <a:cs typeface="Arial" panose="020B0604020202020204" pitchFamily="34" charset="0"/>
              </a:rPr>
              <a:t>Görüntünün çevresinde ışığın yarattığı gölge nedeniyle bir miktar detay kaybı vardır.</a:t>
            </a:r>
          </a:p>
          <a:p>
            <a:pPr eaLnBrk="1" hangingPunct="1">
              <a:lnSpc>
                <a:spcPct val="150000"/>
              </a:lnSpc>
              <a:buFont typeface="Wingdings" pitchFamily="2" charset="2"/>
              <a:buNone/>
            </a:pPr>
            <a:r>
              <a:rPr lang="tr-TR" altLang="tr-TR" sz="2000" dirty="0">
                <a:solidFill>
                  <a:srgbClr val="000099"/>
                </a:solidFill>
                <a:cs typeface="Arial" panose="020B0604020202020204" pitchFamily="34" charset="0"/>
              </a:rPr>
              <a:t>				 	    </a:t>
            </a:r>
          </a:p>
          <a:p>
            <a:pPr eaLnBrk="1" hangingPunct="1">
              <a:lnSpc>
                <a:spcPct val="150000"/>
              </a:lnSpc>
            </a:pPr>
            <a:r>
              <a:rPr lang="tr-TR" altLang="tr-TR" sz="2800" dirty="0">
                <a:solidFill>
                  <a:schemeClr val="bg2"/>
                </a:solidFill>
                <a:cs typeface="Arial" panose="020B0604020202020204" pitchFamily="34" charset="0"/>
              </a:rPr>
              <a:t>          </a:t>
            </a:r>
            <a:endParaRPr lang="tr-TR" altLang="tr-TR" sz="2400" dirty="0">
              <a:solidFill>
                <a:schemeClr val="bg2"/>
              </a:solidFill>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assette/Screens/Film              x-rays        cassette front    foam (rigid cassettes)       screen support      phosph..."/>
          <p:cNvPicPr>
            <a:picLocks noChangeAspect="1" noChangeArrowheads="1"/>
          </p:cNvPicPr>
          <p:nvPr/>
        </p:nvPicPr>
        <p:blipFill>
          <a:blip r:embed="rId2" cstate="print"/>
          <a:srcRect l="4672" t="13844" r="4153" b="3461"/>
          <a:stretch>
            <a:fillRect/>
          </a:stretch>
        </p:blipFill>
        <p:spPr bwMode="auto">
          <a:xfrm>
            <a:off x="4305500" y="0"/>
            <a:ext cx="4824661" cy="3281115"/>
          </a:xfrm>
          <a:prstGeom prst="rect">
            <a:avLst/>
          </a:prstGeom>
          <a:noFill/>
          <a:ln w="9525">
            <a:noFill/>
            <a:miter lim="800000"/>
            <a:headEnd/>
            <a:tailEnd/>
          </a:ln>
        </p:spPr>
      </p:pic>
      <p:pic>
        <p:nvPicPr>
          <p:cNvPr id="3" name="Resim 2" descr="kılıf, aksesuar içeren bir resim&#10;&#10;Açıklama otomatik olarak oluşturuldu">
            <a:extLst>
              <a:ext uri="{FF2B5EF4-FFF2-40B4-BE49-F238E27FC236}">
                <a16:creationId xmlns:a16="http://schemas.microsoft.com/office/drawing/2014/main" id="{437E1AF5-C720-418E-E052-EA7DA92E1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0186"/>
            <a:ext cx="4305500" cy="3902666"/>
          </a:xfrm>
          <a:prstGeom prst="rect">
            <a:avLst/>
          </a:prstGeom>
        </p:spPr>
      </p:pic>
      <p:sp>
        <p:nvSpPr>
          <p:cNvPr id="5" name="Metin kutusu 4">
            <a:extLst>
              <a:ext uri="{FF2B5EF4-FFF2-40B4-BE49-F238E27FC236}">
                <a16:creationId xmlns:a16="http://schemas.microsoft.com/office/drawing/2014/main" id="{C32E3290-1276-8EF7-E44D-71967B7FBD83}"/>
              </a:ext>
            </a:extLst>
          </p:cNvPr>
          <p:cNvSpPr txBox="1"/>
          <p:nvPr/>
        </p:nvSpPr>
        <p:spPr>
          <a:xfrm>
            <a:off x="299617" y="404664"/>
            <a:ext cx="3706266" cy="1938992"/>
          </a:xfrm>
          <a:prstGeom prst="rect">
            <a:avLst/>
          </a:prstGeom>
          <a:noFill/>
        </p:spPr>
        <p:txBody>
          <a:bodyPr wrap="square">
            <a:spAutoFit/>
          </a:bodyPr>
          <a:lstStyle/>
          <a:p>
            <a:r>
              <a:rPr lang="tr-TR" sz="2400" b="1" dirty="0" err="1"/>
              <a:t>Screen</a:t>
            </a:r>
            <a:r>
              <a:rPr lang="tr-TR" sz="2400" b="1" dirty="0"/>
              <a:t> filmler, görünür ışığa çok daha duyarlıdır, mutlaka tam karanlık (kırmızı ışıksız) ortamda açılmalıdırlar.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539552" y="-387424"/>
            <a:ext cx="8388350" cy="3543984"/>
          </a:xfrm>
          <a:prstGeom prst="rect">
            <a:avLst/>
          </a:prstGeom>
          <a:noFill/>
          <a:ln w="38100">
            <a:noFill/>
            <a:miter lim="800000"/>
            <a:headEnd/>
            <a:tailEnd/>
          </a:ln>
        </p:spPr>
        <p:txBody>
          <a:bodyPr>
            <a:spAutoFit/>
          </a:bodyPr>
          <a:lstStyle/>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sz="2000" dirty="0">
                <a:cs typeface="Arial" panose="020B0604020202020204" pitchFamily="34" charset="0"/>
              </a:rPr>
              <a:t>Diş Hekimliği radyolojisinde en sık kullanılan imaj reseptörleri :</a:t>
            </a:r>
          </a:p>
          <a:p>
            <a:pPr eaLnBrk="1" hangingPunct="1">
              <a:lnSpc>
                <a:spcPct val="150000"/>
              </a:lnSpc>
            </a:pPr>
            <a:r>
              <a:rPr lang="tr-TR" altLang="tr-TR" sz="2000" dirty="0">
                <a:cs typeface="Arial" panose="020B0604020202020204" pitchFamily="34" charset="0"/>
              </a:rPr>
              <a:t>  </a:t>
            </a:r>
          </a:p>
          <a:p>
            <a:pPr marL="342900" indent="-342900" eaLnBrk="1" hangingPunct="1">
              <a:lnSpc>
                <a:spcPct val="150000"/>
              </a:lnSpc>
              <a:buFont typeface="Arial" panose="020B0604020202020204" pitchFamily="34" charset="0"/>
              <a:buChar char="•"/>
            </a:pPr>
            <a:r>
              <a:rPr lang="tr-TR" altLang="tr-TR" sz="2400" b="1" dirty="0">
                <a:solidFill>
                  <a:srgbClr val="C00000"/>
                </a:solidFill>
                <a:cs typeface="Arial" panose="020B0604020202020204" pitchFamily="34" charset="0"/>
              </a:rPr>
              <a:t> Filmler</a:t>
            </a:r>
          </a:p>
          <a:p>
            <a:pPr marL="342900" indent="-342900" eaLnBrk="1" hangingPunct="1">
              <a:lnSpc>
                <a:spcPct val="150000"/>
              </a:lnSpc>
              <a:buFont typeface="Arial" panose="020B0604020202020204" pitchFamily="34" charset="0"/>
              <a:buChar char="•"/>
            </a:pPr>
            <a:r>
              <a:rPr lang="tr-TR" altLang="tr-TR" sz="2400" b="1" dirty="0">
                <a:solidFill>
                  <a:srgbClr val="C00000"/>
                </a:solidFill>
                <a:cs typeface="Arial" panose="020B0604020202020204" pitchFamily="34" charset="0"/>
              </a:rPr>
              <a:t> Film-</a:t>
            </a:r>
            <a:r>
              <a:rPr lang="tr-TR" altLang="tr-TR" sz="2400" b="1" dirty="0" err="1">
                <a:solidFill>
                  <a:srgbClr val="C00000"/>
                </a:solidFill>
                <a:cs typeface="Arial" panose="020B0604020202020204" pitchFamily="34" charset="0"/>
              </a:rPr>
              <a:t>Screen</a:t>
            </a:r>
            <a:r>
              <a:rPr lang="tr-TR" altLang="tr-TR" sz="2400" b="1" dirty="0">
                <a:solidFill>
                  <a:srgbClr val="C00000"/>
                </a:solidFill>
                <a:cs typeface="Arial" panose="020B0604020202020204" pitchFamily="34" charset="0"/>
              </a:rPr>
              <a:t> Kombinasyonları</a:t>
            </a:r>
          </a:p>
          <a:p>
            <a:pPr marL="342900" indent="-342900" eaLnBrk="1" hangingPunct="1">
              <a:lnSpc>
                <a:spcPct val="150000"/>
              </a:lnSpc>
              <a:buFont typeface="Arial" panose="020B0604020202020204" pitchFamily="34" charset="0"/>
              <a:buChar char="•"/>
            </a:pPr>
            <a:r>
              <a:rPr lang="tr-TR" altLang="tr-TR" sz="2400" b="1" dirty="0">
                <a:solidFill>
                  <a:srgbClr val="C00000"/>
                </a:solidFill>
                <a:cs typeface="Arial" panose="020B0604020202020204" pitchFamily="34" charset="0"/>
              </a:rPr>
              <a:t> Dijital Görüntüleme Sensörleri </a:t>
            </a:r>
          </a:p>
          <a:p>
            <a:pPr eaLnBrk="1" hangingPunct="1">
              <a:lnSpc>
                <a:spcPct val="150000"/>
              </a:lnSpc>
            </a:pPr>
            <a:endParaRPr lang="tr-TR" altLang="tr-TR" sz="2000" dirty="0">
              <a:cs typeface="Arial" panose="020B0604020202020204" pitchFamily="34" charset="0"/>
            </a:endParaRPr>
          </a:p>
        </p:txBody>
      </p:sp>
      <p:sp>
        <p:nvSpPr>
          <p:cNvPr id="17410" name="Text Box 4"/>
          <p:cNvSpPr txBox="1">
            <a:spLocks noChangeArrowheads="1"/>
          </p:cNvSpPr>
          <p:nvPr/>
        </p:nvSpPr>
        <p:spPr bwMode="auto">
          <a:xfrm>
            <a:off x="1752600" y="1295400"/>
            <a:ext cx="184150" cy="549275"/>
          </a:xfrm>
          <a:prstGeom prst="rect">
            <a:avLst/>
          </a:prstGeom>
          <a:noFill/>
          <a:ln w="38100">
            <a:noFill/>
            <a:miter lim="800000"/>
            <a:headEnd/>
            <a:tailEnd/>
          </a:ln>
        </p:spPr>
        <p:txBody>
          <a:bodyPr wrap="none">
            <a:spAutoFit/>
          </a:bodyPr>
          <a:lstStyle/>
          <a:p>
            <a:pPr eaLnBrk="1" hangingPunct="1"/>
            <a:endParaRPr lang="tr-TR" altLang="tr-TR" sz="3000" b="1">
              <a:solidFill>
                <a:schemeClr val="tx2"/>
              </a:solidFill>
              <a:latin typeface="Comic Sans MS" pitchFamily="66" charset="0"/>
            </a:endParaRPr>
          </a:p>
        </p:txBody>
      </p:sp>
      <p:pic>
        <p:nvPicPr>
          <p:cNvPr id="2" name="Resim 1">
            <a:extLst>
              <a:ext uri="{FF2B5EF4-FFF2-40B4-BE49-F238E27FC236}">
                <a16:creationId xmlns:a16="http://schemas.microsoft.com/office/drawing/2014/main" id="{F1CE0DB5-D339-0438-844B-88CFF8A1D238}"/>
              </a:ext>
            </a:extLst>
          </p:cNvPr>
          <p:cNvPicPr>
            <a:picLocks noChangeAspect="1"/>
          </p:cNvPicPr>
          <p:nvPr/>
        </p:nvPicPr>
        <p:blipFill>
          <a:blip r:embed="rId2"/>
          <a:stretch>
            <a:fillRect/>
          </a:stretch>
        </p:blipFill>
        <p:spPr>
          <a:xfrm>
            <a:off x="2164161" y="2866451"/>
            <a:ext cx="2540725" cy="1669980"/>
          </a:xfrm>
          <a:prstGeom prst="rect">
            <a:avLst/>
          </a:prstGeom>
        </p:spPr>
      </p:pic>
      <p:pic>
        <p:nvPicPr>
          <p:cNvPr id="3" name="Resim 2">
            <a:extLst>
              <a:ext uri="{FF2B5EF4-FFF2-40B4-BE49-F238E27FC236}">
                <a16:creationId xmlns:a16="http://schemas.microsoft.com/office/drawing/2014/main" id="{86773475-DE4D-ECB1-78C9-71BD560EF6A8}"/>
              </a:ext>
            </a:extLst>
          </p:cNvPr>
          <p:cNvPicPr>
            <a:picLocks noChangeAspect="1"/>
          </p:cNvPicPr>
          <p:nvPr/>
        </p:nvPicPr>
        <p:blipFill>
          <a:blip r:embed="rId3"/>
          <a:stretch>
            <a:fillRect/>
          </a:stretch>
        </p:blipFill>
        <p:spPr>
          <a:xfrm>
            <a:off x="5708983" y="515179"/>
            <a:ext cx="3405007" cy="3091516"/>
          </a:xfrm>
          <a:prstGeom prst="rect">
            <a:avLst/>
          </a:prstGeom>
        </p:spPr>
      </p:pic>
      <p:pic>
        <p:nvPicPr>
          <p:cNvPr id="4" name="Resim 3">
            <a:extLst>
              <a:ext uri="{FF2B5EF4-FFF2-40B4-BE49-F238E27FC236}">
                <a16:creationId xmlns:a16="http://schemas.microsoft.com/office/drawing/2014/main" id="{5F296631-5421-BADA-9495-E8A3AA067709}"/>
              </a:ext>
            </a:extLst>
          </p:cNvPr>
          <p:cNvPicPr>
            <a:picLocks noChangeAspect="1"/>
          </p:cNvPicPr>
          <p:nvPr/>
        </p:nvPicPr>
        <p:blipFill>
          <a:blip r:embed="rId4"/>
          <a:stretch>
            <a:fillRect/>
          </a:stretch>
        </p:blipFill>
        <p:spPr>
          <a:xfrm>
            <a:off x="-20782" y="4671794"/>
            <a:ext cx="6104950" cy="2127324"/>
          </a:xfrm>
          <a:prstGeom prst="rect">
            <a:avLst/>
          </a:prstGeom>
        </p:spPr>
      </p:pic>
      <p:pic>
        <p:nvPicPr>
          <p:cNvPr id="6" name="Resim 5" descr="metin, farklı, grup, birkaç içeren bir resim&#10;&#10;Açıklama otomatik olarak oluşturuldu">
            <a:extLst>
              <a:ext uri="{FF2B5EF4-FFF2-40B4-BE49-F238E27FC236}">
                <a16:creationId xmlns:a16="http://schemas.microsoft.com/office/drawing/2014/main" id="{75BD9137-5DFA-1A72-A8A6-CC9D8C623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93" y="3549256"/>
            <a:ext cx="2911135" cy="33701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p:cNvSpPr txBox="1">
            <a:spLocks noChangeArrowheads="1"/>
          </p:cNvSpPr>
          <p:nvPr/>
        </p:nvSpPr>
        <p:spPr bwMode="auto">
          <a:xfrm>
            <a:off x="161305" y="1333843"/>
            <a:ext cx="8821390" cy="4190314"/>
          </a:xfrm>
          <a:prstGeom prst="rect">
            <a:avLst/>
          </a:prstGeom>
          <a:noFill/>
          <a:ln w="38100">
            <a:noFill/>
            <a:miter lim="800000"/>
            <a:headEnd/>
            <a:tailEnd/>
          </a:ln>
        </p:spPr>
        <p:txBody>
          <a:bodyPr wrap="square">
            <a:spAutoFit/>
          </a:bodyPr>
          <a:lstStyle/>
          <a:p>
            <a:pPr eaLnBrk="1" hangingPunct="1">
              <a:lnSpc>
                <a:spcPct val="150000"/>
              </a:lnSpc>
            </a:pPr>
            <a:r>
              <a:rPr lang="tr-TR" altLang="tr-TR" sz="2000" b="1" dirty="0">
                <a:solidFill>
                  <a:srgbClr val="C00000"/>
                </a:solidFill>
                <a:cs typeface="Arial" panose="020B0604020202020204" pitchFamily="34" charset="0"/>
              </a:rPr>
              <a:t>Fosfor tabakası, </a:t>
            </a:r>
            <a:r>
              <a:rPr lang="tr-TR" altLang="tr-TR" sz="2000" dirty="0">
                <a:cs typeface="Arial" panose="020B0604020202020204" pitchFamily="34" charset="0"/>
              </a:rPr>
              <a:t>Plastik bir materyal içinde dağılmış ışığa duyarlı </a:t>
            </a:r>
            <a:r>
              <a:rPr lang="tr-TR" altLang="tr-TR" sz="2000" dirty="0" err="1">
                <a:cs typeface="Arial" panose="020B0604020202020204" pitchFamily="34" charset="0"/>
              </a:rPr>
              <a:t>fosforesan</a:t>
            </a:r>
            <a:r>
              <a:rPr lang="tr-TR" altLang="tr-TR" sz="2000" dirty="0">
                <a:cs typeface="Arial" panose="020B0604020202020204" pitchFamily="34" charset="0"/>
              </a:rPr>
              <a:t> kristallerinden oluşmuştur. </a:t>
            </a:r>
          </a:p>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sz="2000" dirty="0">
                <a:cs typeface="Arial" panose="020B0604020202020204" pitchFamily="34" charset="0"/>
              </a:rPr>
              <a:t>Fotonlar, kristallere çarptığı zaman, ışıma (</a:t>
            </a:r>
            <a:r>
              <a:rPr lang="tr-TR" altLang="tr-TR" sz="2000" dirty="0" err="1">
                <a:cs typeface="Arial" panose="020B0604020202020204" pitchFamily="34" charset="0"/>
              </a:rPr>
              <a:t>fluoresans</a:t>
            </a:r>
            <a:r>
              <a:rPr lang="tr-TR" altLang="tr-TR" sz="2000" dirty="0">
                <a:cs typeface="Arial" panose="020B0604020202020204" pitchFamily="34" charset="0"/>
              </a:rPr>
              <a:t>) oluşur. </a:t>
            </a:r>
          </a:p>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sz="2000" dirty="0">
                <a:cs typeface="Arial" panose="020B0604020202020204" pitchFamily="34" charset="0"/>
              </a:rPr>
              <a:t>Son yıllarda, fosfor olarak, geleneksel kalsiyum tungstenin yerini </a:t>
            </a:r>
          </a:p>
          <a:p>
            <a:pPr eaLnBrk="1" hangingPunct="1">
              <a:lnSpc>
                <a:spcPct val="150000"/>
              </a:lnSpc>
            </a:pPr>
            <a:r>
              <a:rPr lang="tr-TR" altLang="tr-TR" sz="2000" dirty="0" err="1">
                <a:cs typeface="Arial" panose="020B0604020202020204" pitchFamily="34" charset="0"/>
              </a:rPr>
              <a:t>rare</a:t>
            </a:r>
            <a:r>
              <a:rPr lang="tr-TR" altLang="tr-TR" sz="2000" dirty="0">
                <a:cs typeface="Arial" panose="020B0604020202020204" pitchFamily="34" charset="0"/>
              </a:rPr>
              <a:t> </a:t>
            </a:r>
            <a:r>
              <a:rPr lang="tr-TR" altLang="tr-TR" sz="2000" dirty="0" err="1">
                <a:cs typeface="Arial" panose="020B0604020202020204" pitchFamily="34" charset="0"/>
              </a:rPr>
              <a:t>earth</a:t>
            </a:r>
            <a:r>
              <a:rPr lang="tr-TR" altLang="tr-TR" sz="2000" dirty="0">
                <a:cs typeface="Arial" panose="020B0604020202020204" pitchFamily="34" charset="0"/>
              </a:rPr>
              <a:t> elementler (atom no.su 57-71, </a:t>
            </a:r>
            <a:r>
              <a:rPr lang="tr-TR" altLang="tr-TR" sz="2000" dirty="0" err="1">
                <a:cs typeface="Arial" panose="020B0604020202020204" pitchFamily="34" charset="0"/>
              </a:rPr>
              <a:t>lanthanum</a:t>
            </a:r>
            <a:r>
              <a:rPr lang="tr-TR" altLang="tr-TR" sz="2000" dirty="0">
                <a:cs typeface="Arial" panose="020B0604020202020204" pitchFamily="34" charset="0"/>
              </a:rPr>
              <a:t>- </a:t>
            </a:r>
            <a:r>
              <a:rPr lang="tr-TR" altLang="tr-TR" sz="2000" dirty="0" err="1">
                <a:cs typeface="Arial" panose="020B0604020202020204" pitchFamily="34" charset="0"/>
              </a:rPr>
              <a:t>lutesyum</a:t>
            </a:r>
            <a:r>
              <a:rPr lang="tr-TR" altLang="tr-TR" sz="2000" dirty="0">
                <a:cs typeface="Arial" panose="020B0604020202020204" pitchFamily="34" charset="0"/>
              </a:rPr>
              <a:t>) almıştır.</a:t>
            </a:r>
          </a:p>
          <a:p>
            <a:pPr eaLnBrk="1" hangingPunct="1">
              <a:lnSpc>
                <a:spcPct val="150000"/>
              </a:lnSpc>
            </a:pPr>
            <a:r>
              <a:rPr lang="tr-TR" altLang="tr-TR" sz="2000" dirty="0">
                <a:cs typeface="Arial" panose="020B0604020202020204" pitchFamily="34" charset="0"/>
              </a:rPr>
              <a:t> </a:t>
            </a:r>
          </a:p>
          <a:p>
            <a:pPr eaLnBrk="1" hangingPunct="1">
              <a:lnSpc>
                <a:spcPct val="150000"/>
              </a:lnSpc>
            </a:pPr>
            <a:r>
              <a:rPr lang="tr-TR" altLang="tr-TR" sz="2000" b="1" dirty="0">
                <a:cs typeface="Arial" panose="020B0604020202020204" pitchFamily="34" charset="0"/>
              </a:rPr>
              <a:t>En yaygın kullanılan </a:t>
            </a:r>
            <a:r>
              <a:rPr lang="tr-TR" altLang="tr-TR" sz="2000" b="1" dirty="0" err="1">
                <a:cs typeface="Arial" panose="020B0604020202020204" pitchFamily="34" charset="0"/>
              </a:rPr>
              <a:t>rare</a:t>
            </a:r>
            <a:r>
              <a:rPr lang="tr-TR" altLang="tr-TR" sz="2000" b="1" dirty="0">
                <a:cs typeface="Arial" panose="020B0604020202020204" pitchFamily="34" charset="0"/>
              </a:rPr>
              <a:t> </a:t>
            </a:r>
            <a:r>
              <a:rPr lang="tr-TR" altLang="tr-TR" sz="2000" b="1" dirty="0" err="1">
                <a:cs typeface="Arial" panose="020B0604020202020204" pitchFamily="34" charset="0"/>
              </a:rPr>
              <a:t>earth</a:t>
            </a:r>
            <a:r>
              <a:rPr lang="tr-TR" altLang="tr-TR" sz="2000" b="1" dirty="0">
                <a:cs typeface="Arial" panose="020B0604020202020204" pitchFamily="34" charset="0"/>
              </a:rPr>
              <a:t> fosforlar </a:t>
            </a:r>
            <a:r>
              <a:rPr lang="tr-TR" altLang="tr-TR" sz="2000" b="1" dirty="0" err="1">
                <a:cs typeface="Arial" panose="020B0604020202020204" pitchFamily="34" charset="0"/>
              </a:rPr>
              <a:t>Lanthanum</a:t>
            </a:r>
            <a:r>
              <a:rPr lang="tr-TR" altLang="tr-TR" sz="2000" b="1" dirty="0">
                <a:cs typeface="Arial" panose="020B0604020202020204" pitchFamily="34" charset="0"/>
              </a:rPr>
              <a:t> ve </a:t>
            </a:r>
            <a:r>
              <a:rPr lang="tr-TR" altLang="tr-TR" sz="2000" b="1" dirty="0" err="1">
                <a:cs typeface="Arial" panose="020B0604020202020204" pitchFamily="34" charset="0"/>
              </a:rPr>
              <a:t>Gadolinium’dur</a:t>
            </a:r>
            <a:r>
              <a:rPr lang="tr-TR" altLang="tr-TR" sz="2000" b="1" dirty="0">
                <a:cs typeface="Arial" panose="020B060402020202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232568" y="476672"/>
            <a:ext cx="8678863" cy="5575309"/>
          </a:xfrm>
          <a:prstGeom prst="rect">
            <a:avLst/>
          </a:prstGeom>
          <a:noFill/>
          <a:ln w="38100">
            <a:noFill/>
            <a:miter lim="800000"/>
            <a:headEnd/>
            <a:tailEnd/>
          </a:ln>
        </p:spPr>
        <p:txBody>
          <a:bodyPr>
            <a:spAutoFit/>
          </a:bodyPr>
          <a:lstStyle/>
          <a:p>
            <a:pPr eaLnBrk="1" hangingPunct="1">
              <a:lnSpc>
                <a:spcPct val="150000"/>
              </a:lnSpc>
            </a:pPr>
            <a:r>
              <a:rPr lang="tr-TR" altLang="tr-TR" sz="2000" b="1" dirty="0">
                <a:cs typeface="Arial" panose="020B0604020202020204" pitchFamily="34" charset="0"/>
              </a:rPr>
              <a:t>Uygun film-</a:t>
            </a:r>
            <a:r>
              <a:rPr lang="tr-TR" altLang="tr-TR" sz="2000" b="1" dirty="0" err="1">
                <a:cs typeface="Arial" panose="020B0604020202020204" pitchFamily="34" charset="0"/>
              </a:rPr>
              <a:t>screen</a:t>
            </a:r>
            <a:r>
              <a:rPr lang="tr-TR" altLang="tr-TR" sz="2000" b="1" dirty="0">
                <a:cs typeface="Arial" panose="020B0604020202020204" pitchFamily="34" charset="0"/>
              </a:rPr>
              <a:t> kombinasyonları</a:t>
            </a:r>
            <a:r>
              <a:rPr lang="tr-TR" altLang="tr-TR" sz="2000" dirty="0">
                <a:cs typeface="Arial" panose="020B0604020202020204" pitchFamily="34" charset="0"/>
              </a:rPr>
              <a:t> kullanılarak </a:t>
            </a:r>
            <a:r>
              <a:rPr lang="tr-TR" altLang="tr-TR" sz="2000" dirty="0" err="1">
                <a:cs typeface="Arial" panose="020B0604020202020204" pitchFamily="34" charset="0"/>
              </a:rPr>
              <a:t>screenin</a:t>
            </a:r>
            <a:r>
              <a:rPr lang="tr-TR" altLang="tr-TR" sz="2000" dirty="0">
                <a:cs typeface="Arial" panose="020B0604020202020204" pitchFamily="34" charset="0"/>
              </a:rPr>
              <a:t> emisyon özellikleri ile filmin </a:t>
            </a:r>
            <a:r>
              <a:rPr lang="tr-TR" altLang="tr-TR" sz="2000" dirty="0" err="1">
                <a:cs typeface="Arial" panose="020B0604020202020204" pitchFamily="34" charset="0"/>
              </a:rPr>
              <a:t>absorbsiyon</a:t>
            </a:r>
            <a:r>
              <a:rPr lang="tr-TR" altLang="tr-TR" sz="2000" dirty="0">
                <a:cs typeface="Arial" panose="020B0604020202020204" pitchFamily="34" charset="0"/>
              </a:rPr>
              <a:t> özellikleri (</a:t>
            </a:r>
            <a:r>
              <a:rPr lang="tr-TR" altLang="tr-TR" sz="2000" dirty="0" err="1">
                <a:cs typeface="Arial" panose="020B0604020202020204" pitchFamily="34" charset="0"/>
              </a:rPr>
              <a:t>sensitivitesi</a:t>
            </a:r>
            <a:r>
              <a:rPr lang="tr-TR" altLang="tr-TR" sz="2000" dirty="0">
                <a:cs typeface="Arial" panose="020B0604020202020204" pitchFamily="34" charset="0"/>
              </a:rPr>
              <a:t>) eşleştirilerek, yüksek kaliteli görüntü ve minimum hasta </a:t>
            </a:r>
            <a:r>
              <a:rPr lang="tr-TR" altLang="tr-TR" sz="2000" dirty="0" err="1">
                <a:cs typeface="Arial" panose="020B0604020202020204" pitchFamily="34" charset="0"/>
              </a:rPr>
              <a:t>ekspozürü</a:t>
            </a:r>
            <a:r>
              <a:rPr lang="tr-TR" altLang="tr-TR" sz="2000" dirty="0">
                <a:cs typeface="Arial" panose="020B0604020202020204" pitchFamily="34" charset="0"/>
              </a:rPr>
              <a:t> sağlanır.</a:t>
            </a:r>
          </a:p>
          <a:p>
            <a:pPr eaLnBrk="1" hangingPunct="1">
              <a:lnSpc>
                <a:spcPct val="150000"/>
              </a:lnSpc>
            </a:pPr>
            <a:endParaRPr lang="tr-TR" altLang="tr-TR" sz="2000" b="1" dirty="0">
              <a:solidFill>
                <a:srgbClr val="000099"/>
              </a:solidFill>
              <a:cs typeface="Arial" panose="020B0604020202020204" pitchFamily="34" charset="0"/>
            </a:endParaRPr>
          </a:p>
          <a:p>
            <a:pPr marL="342900" indent="-342900" eaLnBrk="1" hangingPunct="1">
              <a:lnSpc>
                <a:spcPct val="150000"/>
              </a:lnSpc>
              <a:buFont typeface="Arial" panose="020B0604020202020204" pitchFamily="34" charset="0"/>
              <a:buChar char="•"/>
            </a:pPr>
            <a:r>
              <a:rPr lang="tr-TR" altLang="tr-TR" sz="2000" b="1" u="sng" dirty="0">
                <a:solidFill>
                  <a:srgbClr val="C00000"/>
                </a:solidFill>
                <a:cs typeface="Arial" panose="020B0604020202020204" pitchFamily="34" charset="0"/>
              </a:rPr>
              <a:t>Konvansiyonel </a:t>
            </a:r>
            <a:r>
              <a:rPr lang="tr-TR" altLang="tr-TR" sz="2000" b="1" u="sng" dirty="0" err="1">
                <a:solidFill>
                  <a:srgbClr val="C00000"/>
                </a:solidFill>
                <a:cs typeface="Arial" panose="020B0604020202020204" pitchFamily="34" charset="0"/>
              </a:rPr>
              <a:t>Screenler</a:t>
            </a:r>
            <a:r>
              <a:rPr lang="tr-TR" altLang="tr-TR" sz="2000" b="1" u="sng" dirty="0">
                <a:solidFill>
                  <a:srgbClr val="C00000"/>
                </a:solidFill>
                <a:cs typeface="Arial" panose="020B0604020202020204" pitchFamily="34" charset="0"/>
              </a:rPr>
              <a:t>:</a:t>
            </a:r>
            <a:r>
              <a:rPr lang="tr-TR" altLang="tr-TR" sz="2000" b="1" dirty="0">
                <a:solidFill>
                  <a:srgbClr val="000099"/>
                </a:solidFill>
                <a:cs typeface="Arial" panose="020B0604020202020204" pitchFamily="34" charset="0"/>
              </a:rPr>
              <a:t> </a:t>
            </a:r>
            <a:r>
              <a:rPr lang="tr-TR" altLang="tr-TR" sz="2000" dirty="0">
                <a:cs typeface="Arial" panose="020B0604020202020204" pitchFamily="34" charset="0"/>
              </a:rPr>
              <a:t>Mavi ışık oluşturur, mavi ışığa duyarlı </a:t>
            </a:r>
            <a:r>
              <a:rPr lang="tr-TR" altLang="tr-TR" sz="2000" dirty="0" err="1">
                <a:cs typeface="Arial" panose="020B0604020202020204" pitchFamily="34" charset="0"/>
              </a:rPr>
              <a:t>screen</a:t>
            </a:r>
            <a:r>
              <a:rPr lang="tr-TR" altLang="tr-TR" sz="2000" dirty="0">
                <a:cs typeface="Arial" panose="020B0604020202020204" pitchFamily="34" charset="0"/>
              </a:rPr>
              <a:t> filmler ile kullanılmalıdır.</a:t>
            </a:r>
          </a:p>
          <a:p>
            <a:pPr marL="342900" indent="-342900" eaLnBrk="1" hangingPunct="1">
              <a:lnSpc>
                <a:spcPct val="150000"/>
              </a:lnSpc>
              <a:buFont typeface="Arial" panose="020B0604020202020204" pitchFamily="34" charset="0"/>
              <a:buChar char="•"/>
            </a:pPr>
            <a:endParaRPr lang="tr-TR" altLang="tr-TR" sz="2000" dirty="0">
              <a:solidFill>
                <a:srgbClr val="000099"/>
              </a:solidFill>
              <a:cs typeface="Arial" panose="020B0604020202020204" pitchFamily="34" charset="0"/>
            </a:endParaRPr>
          </a:p>
          <a:p>
            <a:pPr marL="342900" indent="-342900" eaLnBrk="1" hangingPunct="1">
              <a:lnSpc>
                <a:spcPct val="150000"/>
              </a:lnSpc>
              <a:buFont typeface="Arial" panose="020B0604020202020204" pitchFamily="34" charset="0"/>
              <a:buChar char="•"/>
            </a:pPr>
            <a:r>
              <a:rPr lang="tr-TR" altLang="tr-TR" sz="2000" b="1" u="sng" dirty="0" err="1">
                <a:solidFill>
                  <a:srgbClr val="C00000"/>
                </a:solidFill>
                <a:cs typeface="Arial" panose="020B0604020202020204" pitchFamily="34" charset="0"/>
              </a:rPr>
              <a:t>Rare</a:t>
            </a:r>
            <a:r>
              <a:rPr lang="tr-TR" altLang="tr-TR" sz="2000" b="1" u="sng" dirty="0">
                <a:solidFill>
                  <a:srgbClr val="C00000"/>
                </a:solidFill>
                <a:cs typeface="Arial" panose="020B0604020202020204" pitchFamily="34" charset="0"/>
              </a:rPr>
              <a:t> Earth </a:t>
            </a:r>
            <a:r>
              <a:rPr lang="tr-TR" altLang="tr-TR" sz="2000" b="1" u="sng" dirty="0" err="1">
                <a:solidFill>
                  <a:srgbClr val="C00000"/>
                </a:solidFill>
                <a:cs typeface="Arial" panose="020B0604020202020204" pitchFamily="34" charset="0"/>
              </a:rPr>
              <a:t>Screenler</a:t>
            </a:r>
            <a:r>
              <a:rPr lang="tr-TR" altLang="tr-TR" sz="2000" b="1" u="sng" dirty="0">
                <a:solidFill>
                  <a:srgbClr val="C00000"/>
                </a:solidFill>
                <a:cs typeface="Arial" panose="020B0604020202020204" pitchFamily="34" charset="0"/>
              </a:rPr>
              <a:t>:</a:t>
            </a:r>
            <a:r>
              <a:rPr lang="tr-TR" altLang="tr-TR" sz="2000" b="1" dirty="0">
                <a:solidFill>
                  <a:srgbClr val="000099"/>
                </a:solidFill>
                <a:cs typeface="Arial" panose="020B0604020202020204" pitchFamily="34" charset="0"/>
              </a:rPr>
              <a:t> </a:t>
            </a:r>
            <a:r>
              <a:rPr lang="tr-TR" altLang="tr-TR" sz="2000" dirty="0">
                <a:cs typeface="Arial" panose="020B0604020202020204" pitchFamily="34" charset="0"/>
              </a:rPr>
              <a:t>Yeşil ışık oluşturur, yeşil ışığa duyarlı filmler  ile kombine kullanılmalıdır. </a:t>
            </a:r>
          </a:p>
          <a:p>
            <a:pPr marL="342900" indent="-342900" eaLnBrk="1" hangingPunct="1">
              <a:lnSpc>
                <a:spcPct val="150000"/>
              </a:lnSpc>
              <a:buFont typeface="Arial" panose="020B0604020202020204" pitchFamily="34" charset="0"/>
              <a:buChar char="•"/>
            </a:pPr>
            <a:endParaRPr lang="tr-TR" altLang="tr-TR" sz="2000" dirty="0">
              <a:solidFill>
                <a:srgbClr val="000099"/>
              </a:solidFill>
              <a:cs typeface="Arial" panose="020B0604020202020204" pitchFamily="34" charset="0"/>
            </a:endParaRPr>
          </a:p>
          <a:p>
            <a:pPr marL="342900" indent="-342900" eaLnBrk="1" hangingPunct="1">
              <a:lnSpc>
                <a:spcPct val="150000"/>
              </a:lnSpc>
              <a:buFont typeface="Arial" panose="020B0604020202020204" pitchFamily="34" charset="0"/>
              <a:buChar char="•"/>
            </a:pPr>
            <a:r>
              <a:rPr lang="tr-TR" altLang="tr-TR" sz="2000" b="1" u="sng" dirty="0" err="1">
                <a:solidFill>
                  <a:srgbClr val="C00000"/>
                </a:solidFill>
                <a:cs typeface="Arial" panose="020B0604020202020204" pitchFamily="34" charset="0"/>
              </a:rPr>
              <a:t>Non-Screen</a:t>
            </a:r>
            <a:r>
              <a:rPr lang="tr-TR" altLang="tr-TR" sz="2000" b="1" u="sng" dirty="0">
                <a:solidFill>
                  <a:srgbClr val="C00000"/>
                </a:solidFill>
                <a:cs typeface="Arial" panose="020B0604020202020204" pitchFamily="34" charset="0"/>
              </a:rPr>
              <a:t> filmler:</a:t>
            </a:r>
            <a:r>
              <a:rPr lang="tr-TR" altLang="tr-TR" sz="2000" b="1" dirty="0">
                <a:solidFill>
                  <a:srgbClr val="C00000"/>
                </a:solidFill>
                <a:cs typeface="Arial" panose="020B0604020202020204" pitchFamily="34" charset="0"/>
              </a:rPr>
              <a:t> </a:t>
            </a:r>
            <a:r>
              <a:rPr lang="tr-TR" altLang="tr-TR" sz="2000" dirty="0">
                <a:cs typeface="Arial" panose="020B0604020202020204" pitchFamily="34" charset="0"/>
              </a:rPr>
              <a:t>Direkt olarak x-ışını ile </a:t>
            </a:r>
            <a:r>
              <a:rPr lang="tr-TR" altLang="tr-TR" sz="2000" dirty="0" err="1">
                <a:cs typeface="Arial" panose="020B0604020202020204" pitchFamily="34" charset="0"/>
              </a:rPr>
              <a:t>ekspoz</a:t>
            </a:r>
            <a:r>
              <a:rPr lang="tr-TR" altLang="tr-TR" sz="2000" dirty="0">
                <a:cs typeface="Arial" panose="020B0604020202020204" pitchFamily="34" charset="0"/>
              </a:rPr>
              <a:t> olurlar. Bu filmlerde ışınlama süresi, </a:t>
            </a:r>
            <a:r>
              <a:rPr lang="tr-TR" altLang="tr-TR" sz="2000" dirty="0" err="1">
                <a:cs typeface="Arial" panose="020B0604020202020204" pitchFamily="34" charset="0"/>
              </a:rPr>
              <a:t>screen</a:t>
            </a:r>
            <a:r>
              <a:rPr lang="tr-TR" altLang="tr-TR" sz="2000" dirty="0">
                <a:cs typeface="Arial" panose="020B0604020202020204" pitchFamily="34" charset="0"/>
              </a:rPr>
              <a:t> filmlere oranla daha uzundur.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250825" y="765175"/>
            <a:ext cx="8497888" cy="1887538"/>
          </a:xfrm>
          <a:prstGeom prst="rect">
            <a:avLst/>
          </a:prstGeom>
          <a:noFill/>
          <a:ln w="38100">
            <a:noFill/>
            <a:miter lim="800000"/>
            <a:headEnd/>
            <a:tailEnd/>
          </a:ln>
        </p:spPr>
        <p:txBody>
          <a:bodyPr>
            <a:spAutoFit/>
          </a:bodyPr>
          <a:lstStyle/>
          <a:p>
            <a:pPr eaLnBrk="1" hangingPunct="1">
              <a:lnSpc>
                <a:spcPct val="150000"/>
              </a:lnSpc>
              <a:buFont typeface="Wingdings" pitchFamily="2" charset="2"/>
              <a:buNone/>
            </a:pPr>
            <a:r>
              <a:rPr lang="tr-TR" altLang="tr-TR" sz="2000" b="1" dirty="0">
                <a:solidFill>
                  <a:srgbClr val="C00000"/>
                </a:solidFill>
                <a:cs typeface="Arial" panose="020B0604020202020204" pitchFamily="34" charset="0"/>
              </a:rPr>
              <a:t>Film Hızı : </a:t>
            </a:r>
            <a:r>
              <a:rPr lang="tr-TR" altLang="tr-TR" sz="2000" dirty="0">
                <a:cs typeface="Arial" panose="020B0604020202020204" pitchFamily="34" charset="0"/>
              </a:rPr>
              <a:t>Standart </a:t>
            </a:r>
            <a:r>
              <a:rPr lang="tr-TR" altLang="tr-TR" sz="2000" dirty="0" err="1">
                <a:cs typeface="Arial" panose="020B0604020202020204" pitchFamily="34" charset="0"/>
              </a:rPr>
              <a:t>densiteli</a:t>
            </a:r>
            <a:r>
              <a:rPr lang="tr-TR" altLang="tr-TR" sz="2000" dirty="0">
                <a:cs typeface="Arial" panose="020B0604020202020204" pitchFamily="34" charset="0"/>
              </a:rPr>
              <a:t> bir </a:t>
            </a:r>
            <a:r>
              <a:rPr lang="tr-TR" altLang="tr-TR" sz="2000" dirty="0" err="1">
                <a:cs typeface="Arial" panose="020B0604020202020204" pitchFamily="34" charset="0"/>
              </a:rPr>
              <a:t>radyograf</a:t>
            </a:r>
            <a:r>
              <a:rPr lang="tr-TR" altLang="tr-TR" sz="2000" dirty="0">
                <a:cs typeface="Arial" panose="020B0604020202020204" pitchFamily="34" charset="0"/>
              </a:rPr>
              <a:t> oluşturmak için gerekli radyasyon miktarıdır. Filmin x-ışınlarına duyarlılığının ifadesidir.</a:t>
            </a:r>
          </a:p>
          <a:p>
            <a:pPr eaLnBrk="1" hangingPunct="1">
              <a:lnSpc>
                <a:spcPct val="150000"/>
              </a:lnSpc>
              <a:buFont typeface="Wingdings" pitchFamily="2" charset="2"/>
              <a:buNone/>
            </a:pPr>
            <a:endParaRPr lang="tr-TR" altLang="tr-TR" sz="2000" dirty="0">
              <a:solidFill>
                <a:srgbClr val="000099"/>
              </a:solidFill>
              <a:cs typeface="Arial" panose="020B0604020202020204" pitchFamily="34" charset="0"/>
            </a:endParaRPr>
          </a:p>
          <a:p>
            <a:pPr eaLnBrk="1" hangingPunct="1">
              <a:lnSpc>
                <a:spcPct val="150000"/>
              </a:lnSpc>
              <a:buFont typeface="Wingdings" pitchFamily="2" charset="2"/>
              <a:buNone/>
            </a:pPr>
            <a:r>
              <a:rPr lang="tr-TR" altLang="tr-TR" sz="2000" dirty="0">
                <a:solidFill>
                  <a:srgbClr val="000099"/>
                </a:solidFill>
                <a:cs typeface="Arial" panose="020B0604020202020204" pitchFamily="34" charset="0"/>
              </a:rPr>
              <a:t> </a:t>
            </a:r>
          </a:p>
        </p:txBody>
      </p:sp>
      <p:sp>
        <p:nvSpPr>
          <p:cNvPr id="55299" name="3 Dikdörtgen"/>
          <p:cNvSpPr>
            <a:spLocks noChangeArrowheads="1"/>
          </p:cNvSpPr>
          <p:nvPr/>
        </p:nvSpPr>
        <p:spPr bwMode="auto">
          <a:xfrm>
            <a:off x="755650" y="2708920"/>
            <a:ext cx="7632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50000"/>
              </a:lnSpc>
              <a:buFont typeface="Wingdings" pitchFamily="2" charset="2"/>
              <a:buNone/>
            </a:pPr>
            <a:r>
              <a:rPr lang="tr-TR" altLang="tr-TR" sz="2000" b="1" dirty="0">
                <a:solidFill>
                  <a:srgbClr val="C00000"/>
                </a:solidFill>
                <a:cs typeface="Arial" panose="020B0604020202020204" pitchFamily="34" charset="0"/>
              </a:rPr>
              <a:t>Film hızının bağlı olduğu faktörler:</a:t>
            </a:r>
            <a:endParaRPr lang="tr-TR" altLang="tr-TR" sz="2000" dirty="0">
              <a:solidFill>
                <a:srgbClr val="C00000"/>
              </a:solidFill>
              <a:cs typeface="Arial" panose="020B0604020202020204" pitchFamily="34" charset="0"/>
            </a:endParaRPr>
          </a:p>
          <a:p>
            <a:pPr eaLnBrk="1" hangingPunct="1">
              <a:lnSpc>
                <a:spcPct val="150000"/>
              </a:lnSpc>
              <a:buFont typeface="Wingdings" pitchFamily="2" charset="2"/>
              <a:buChar char="n"/>
            </a:pPr>
            <a:r>
              <a:rPr lang="tr-TR" altLang="tr-TR" sz="2000" dirty="0">
                <a:cs typeface="Arial" panose="020B0604020202020204" pitchFamily="34" charset="0"/>
              </a:rPr>
              <a:t> Gümüş </a:t>
            </a:r>
            <a:r>
              <a:rPr lang="tr-TR" altLang="tr-TR" sz="2000" dirty="0" err="1">
                <a:cs typeface="Arial" panose="020B0604020202020204" pitchFamily="34" charset="0"/>
              </a:rPr>
              <a:t>halid</a:t>
            </a:r>
            <a:r>
              <a:rPr lang="tr-TR" altLang="tr-TR" sz="2000" dirty="0">
                <a:cs typeface="Arial" panose="020B0604020202020204" pitchFamily="34" charset="0"/>
              </a:rPr>
              <a:t> kristallerinin büyüklüğü, </a:t>
            </a:r>
          </a:p>
          <a:p>
            <a:pPr eaLnBrk="1" hangingPunct="1">
              <a:lnSpc>
                <a:spcPct val="150000"/>
              </a:lnSpc>
              <a:buFont typeface="Wingdings" pitchFamily="2" charset="2"/>
              <a:buChar char="n"/>
            </a:pPr>
            <a:r>
              <a:rPr lang="tr-TR" altLang="tr-TR" sz="2000" dirty="0">
                <a:cs typeface="Arial" panose="020B0604020202020204" pitchFamily="34" charset="0"/>
              </a:rPr>
              <a:t> Emülsiyonun </a:t>
            </a:r>
            <a:r>
              <a:rPr lang="tr-TR" altLang="tr-TR" sz="2000" dirty="0" err="1">
                <a:cs typeface="Arial" panose="020B0604020202020204" pitchFamily="34" charset="0"/>
              </a:rPr>
              <a:t>tabakasıının</a:t>
            </a:r>
            <a:r>
              <a:rPr lang="tr-TR" altLang="tr-TR" sz="2000" dirty="0">
                <a:cs typeface="Arial" panose="020B0604020202020204" pitchFamily="34" charset="0"/>
              </a:rPr>
              <a:t> kalınlığı, tek veya çift olması,</a:t>
            </a:r>
          </a:p>
          <a:p>
            <a:pPr eaLnBrk="1" hangingPunct="1">
              <a:lnSpc>
                <a:spcPct val="150000"/>
              </a:lnSpc>
              <a:buFont typeface="Wingdings" pitchFamily="2" charset="2"/>
              <a:buChar char="n"/>
            </a:pPr>
            <a:r>
              <a:rPr lang="tr-TR" altLang="tr-TR" sz="2000" dirty="0">
                <a:cs typeface="Arial" panose="020B0604020202020204" pitchFamily="34" charset="0"/>
              </a:rPr>
              <a:t> Özel </a:t>
            </a:r>
            <a:r>
              <a:rPr lang="tr-TR" altLang="tr-TR" sz="2000" dirty="0" err="1">
                <a:cs typeface="Arial" panose="020B0604020202020204" pitchFamily="34" charset="0"/>
              </a:rPr>
              <a:t>radyosensitif</a:t>
            </a:r>
            <a:r>
              <a:rPr lang="tr-TR" altLang="tr-TR" sz="2000" dirty="0">
                <a:cs typeface="Arial" panose="020B0604020202020204" pitchFamily="34" charset="0"/>
              </a:rPr>
              <a:t> boyaların varlığı.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3 Dikdörtgen"/>
          <p:cNvSpPr>
            <a:spLocks noChangeArrowheads="1"/>
          </p:cNvSpPr>
          <p:nvPr/>
        </p:nvSpPr>
        <p:spPr bwMode="auto">
          <a:xfrm>
            <a:off x="250031" y="1613118"/>
            <a:ext cx="8643938" cy="3631763"/>
          </a:xfrm>
          <a:prstGeom prst="rect">
            <a:avLst/>
          </a:prstGeom>
          <a:noFill/>
          <a:ln w="9525">
            <a:noFill/>
            <a:miter lim="800000"/>
            <a:headEnd/>
            <a:tailEnd/>
          </a:ln>
        </p:spPr>
        <p:txBody>
          <a:bodyPr>
            <a:spAutoFit/>
          </a:bodyPr>
          <a:lstStyle/>
          <a:p>
            <a:pPr eaLnBrk="1" hangingPunct="1">
              <a:lnSpc>
                <a:spcPct val="150000"/>
              </a:lnSpc>
            </a:pPr>
            <a:r>
              <a:rPr lang="tr-TR" altLang="tr-TR" sz="2000" dirty="0">
                <a:cs typeface="Arial" panose="020B0604020202020204" pitchFamily="34" charset="0"/>
              </a:rPr>
              <a:t>Dental filmler, hızlarına göre harflerle isimlendirilirler. </a:t>
            </a:r>
          </a:p>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sz="2000" dirty="0">
                <a:cs typeface="Arial" panose="020B0604020202020204" pitchFamily="34" charset="0"/>
              </a:rPr>
              <a:t>1919 yılında geliştirilen A grubu filmlerden, 1981’ de kullanımına başlanan E ve daha sonra F grubu filmlere kadar, ışınlama süresinde önemli azaltmalar gerçekleştirilmiştir. </a:t>
            </a:r>
          </a:p>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sz="2000" dirty="0">
                <a:cs typeface="Arial" panose="020B0604020202020204" pitchFamily="34" charset="0"/>
              </a:rPr>
              <a:t>Dental radyolojide şu anda D, E ve F grubu filmler kullanılmaktadır.</a:t>
            </a:r>
          </a:p>
          <a:p>
            <a:pPr eaLnBrk="1" hangingPunct="1"/>
            <a:r>
              <a:rPr lang="tr-TR" altLang="tr-TR" sz="2000" dirty="0">
                <a:cs typeface="Arial" panose="020B0604020202020204" pitchFamily="34"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memeli içeren bir resim&#10;&#10;Açıklama otomatik olarak oluşturuldu">
            <a:extLst>
              <a:ext uri="{FF2B5EF4-FFF2-40B4-BE49-F238E27FC236}">
                <a16:creationId xmlns:a16="http://schemas.microsoft.com/office/drawing/2014/main" id="{C3CD4764-5108-2872-BFDE-1C2941729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80" y="74795"/>
            <a:ext cx="6732240" cy="6708409"/>
          </a:xfrm>
          <a:prstGeom prst="rect">
            <a:avLst/>
          </a:prstGeom>
        </p:spPr>
      </p:pic>
    </p:spTree>
    <p:extLst>
      <p:ext uri="{BB962C8B-B14F-4D97-AF65-F5344CB8AC3E}">
        <p14:creationId xmlns:p14="http://schemas.microsoft.com/office/powerpoint/2010/main" val="80661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p:cNvSpPr txBox="1">
            <a:spLocks noChangeArrowheads="1"/>
          </p:cNvSpPr>
          <p:nvPr/>
        </p:nvSpPr>
        <p:spPr bwMode="auto">
          <a:xfrm>
            <a:off x="1066062" y="476672"/>
            <a:ext cx="7011876" cy="413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eaLnBrk="1" hangingPunct="1"/>
            <a:endParaRPr lang="tr-TR" altLang="tr-TR" sz="4000" b="1" dirty="0">
              <a:cs typeface="Arial" panose="020B0604020202020204" pitchFamily="34" charset="0"/>
            </a:endParaRPr>
          </a:p>
          <a:p>
            <a:pPr eaLnBrk="1" hangingPunct="1">
              <a:buFont typeface="Wingdings" pitchFamily="2" charset="2"/>
              <a:buNone/>
            </a:pPr>
            <a:r>
              <a:rPr lang="tr-TR" altLang="tr-TR" sz="3200" b="1" dirty="0">
                <a:cs typeface="Arial" panose="020B0604020202020204" pitchFamily="34" charset="0"/>
              </a:rPr>
              <a:t>FİLMLERİN SAKLANMASI </a:t>
            </a:r>
            <a:r>
              <a:rPr lang="tr-TR" altLang="tr-TR" sz="2800" b="1" dirty="0">
                <a:cs typeface="Arial" panose="020B0604020202020204" pitchFamily="34" charset="0"/>
              </a:rPr>
              <a:t>	</a:t>
            </a:r>
          </a:p>
          <a:p>
            <a:pPr eaLnBrk="1" hangingPunct="1">
              <a:buFont typeface="Wingdings" pitchFamily="2" charset="2"/>
              <a:buNone/>
            </a:pPr>
            <a:endParaRPr lang="tr-TR" altLang="tr-TR" sz="2800" dirty="0">
              <a:solidFill>
                <a:srgbClr val="000099"/>
              </a:solidFill>
              <a:cs typeface="Arial" panose="020B0604020202020204" pitchFamily="34" charset="0"/>
            </a:endParaRPr>
          </a:p>
          <a:p>
            <a:pPr eaLnBrk="1" hangingPunct="1">
              <a:lnSpc>
                <a:spcPct val="150000"/>
              </a:lnSpc>
              <a:buFont typeface="Wingdings" pitchFamily="2" charset="2"/>
              <a:buChar char="n"/>
            </a:pPr>
            <a:r>
              <a:rPr lang="tr-TR" altLang="tr-TR" sz="2800" dirty="0">
                <a:cs typeface="Arial" panose="020B0604020202020204" pitchFamily="34" charset="0"/>
              </a:rPr>
              <a:t>Nemli ortamda bulundurulmamalı,</a:t>
            </a:r>
          </a:p>
          <a:p>
            <a:pPr eaLnBrk="1" hangingPunct="1">
              <a:lnSpc>
                <a:spcPct val="150000"/>
              </a:lnSpc>
              <a:buFont typeface="Wingdings" pitchFamily="2" charset="2"/>
              <a:buChar char="n"/>
            </a:pPr>
            <a:r>
              <a:rPr lang="tr-TR" altLang="tr-TR" sz="2800" dirty="0">
                <a:cs typeface="Arial" panose="020B0604020202020204" pitchFamily="34" charset="0"/>
              </a:rPr>
              <a:t>Buzdolabında + 4</a:t>
            </a:r>
            <a:r>
              <a:rPr lang="tr-TR" sz="2800" b="1" i="0" dirty="0">
                <a:effectLst/>
                <a:latin typeface="Arial" panose="020B0604020202020204" pitchFamily="34" charset="0"/>
              </a:rPr>
              <a:t>°</a:t>
            </a:r>
            <a:r>
              <a:rPr lang="tr-TR" altLang="tr-TR" sz="2800" dirty="0">
                <a:cs typeface="Arial" panose="020B0604020202020204" pitchFamily="34" charset="0"/>
              </a:rPr>
              <a:t>C’ de saklanmalı,</a:t>
            </a:r>
          </a:p>
          <a:p>
            <a:pPr eaLnBrk="1" hangingPunct="1">
              <a:lnSpc>
                <a:spcPct val="150000"/>
              </a:lnSpc>
              <a:buFont typeface="Wingdings" pitchFamily="2" charset="2"/>
              <a:buChar char="n"/>
            </a:pPr>
            <a:r>
              <a:rPr lang="tr-TR" altLang="tr-TR" sz="2800" dirty="0">
                <a:cs typeface="Arial" panose="020B0604020202020204" pitchFamily="34" charset="0"/>
              </a:rPr>
              <a:t>Radyasyonla çalışılan ortamda olmamalı,</a:t>
            </a:r>
          </a:p>
          <a:p>
            <a:pPr eaLnBrk="1" hangingPunct="1">
              <a:lnSpc>
                <a:spcPct val="150000"/>
              </a:lnSpc>
              <a:buFont typeface="Wingdings" pitchFamily="2" charset="2"/>
              <a:buChar char="n"/>
            </a:pPr>
            <a:r>
              <a:rPr lang="tr-TR" altLang="tr-TR" sz="2800" dirty="0">
                <a:cs typeface="Arial" panose="020B0604020202020204" pitchFamily="34" charset="0"/>
              </a:rPr>
              <a:t>Son kullanma tarihi geçmemiş olmalı.</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Metin kutusu 1"/>
          <p:cNvSpPr txBox="1">
            <a:spLocks noChangeArrowheads="1"/>
          </p:cNvSpPr>
          <p:nvPr/>
        </p:nvSpPr>
        <p:spPr bwMode="auto">
          <a:xfrm>
            <a:off x="1044431" y="195811"/>
            <a:ext cx="7055138" cy="1323439"/>
          </a:xfrm>
          <a:prstGeom prst="rect">
            <a:avLst/>
          </a:prstGeom>
          <a:noFill/>
          <a:ln w="9525">
            <a:noFill/>
            <a:miter lim="800000"/>
            <a:headEnd/>
            <a:tailEnd/>
          </a:ln>
        </p:spPr>
        <p:txBody>
          <a:bodyPr wrap="none">
            <a:spAutoFit/>
          </a:bodyPr>
          <a:lstStyle/>
          <a:p>
            <a:pPr algn="ctr"/>
            <a:r>
              <a:rPr lang="tr-TR" altLang="tr-TR" sz="4000" b="1" dirty="0">
                <a:solidFill>
                  <a:srgbClr val="FF0000"/>
                </a:solidFill>
                <a:ea typeface="Comic Sans MS" pitchFamily="66" charset="0"/>
                <a:cs typeface="Arial" panose="020B0604020202020204" pitchFamily="34" charset="0"/>
              </a:rPr>
              <a:t>Dijital Görüntü Algılayıcıları </a:t>
            </a:r>
          </a:p>
          <a:p>
            <a:pPr algn="ctr"/>
            <a:r>
              <a:rPr lang="tr-TR" altLang="tr-TR" sz="4000" b="1" dirty="0">
                <a:solidFill>
                  <a:srgbClr val="FF0000"/>
                </a:solidFill>
                <a:ea typeface="Comic Sans MS" pitchFamily="66" charset="0"/>
                <a:cs typeface="Arial" panose="020B0604020202020204" pitchFamily="34" charset="0"/>
              </a:rPr>
              <a:t>( Sensörler )</a:t>
            </a:r>
          </a:p>
        </p:txBody>
      </p:sp>
      <p:sp>
        <p:nvSpPr>
          <p:cNvPr id="60418" name="Metin kutusu 2"/>
          <p:cNvSpPr txBox="1">
            <a:spLocks noChangeArrowheads="1"/>
          </p:cNvSpPr>
          <p:nvPr/>
        </p:nvSpPr>
        <p:spPr bwMode="auto">
          <a:xfrm>
            <a:off x="755650" y="1858963"/>
            <a:ext cx="7848798" cy="1754326"/>
          </a:xfrm>
          <a:prstGeom prst="rect">
            <a:avLst/>
          </a:prstGeom>
          <a:noFill/>
          <a:ln w="9525">
            <a:noFill/>
            <a:miter lim="800000"/>
            <a:headEnd/>
            <a:tailEnd/>
          </a:ln>
        </p:spPr>
        <p:txBody>
          <a:bodyPr wrap="square">
            <a:spAutoFit/>
          </a:bodyPr>
          <a:lstStyle/>
          <a:p>
            <a:pPr algn="just"/>
            <a:r>
              <a:rPr lang="tr-TR" altLang="tr-TR" b="1" dirty="0"/>
              <a:t>Dijital görüntüleme; </a:t>
            </a:r>
          </a:p>
          <a:p>
            <a:endParaRPr lang="tr-TR" altLang="tr-TR" dirty="0"/>
          </a:p>
          <a:p>
            <a:r>
              <a:rPr lang="tr-TR" altLang="tr-TR" dirty="0"/>
              <a:t>Bir sensör kullanarak radyografik görüntüyü elektronik parçacıklara ayıran ve  bilgisayar yardımıyla görüntüyü ortaya çıkaran, depolanmasını sağlayan filmsiz/banyosuz bir yöntemdir</a:t>
            </a:r>
          </a:p>
          <a:p>
            <a:pPr algn="just"/>
            <a:endParaRPr lang="tr-TR" altLang="tr-TR" dirty="0"/>
          </a:p>
        </p:txBody>
      </p:sp>
      <p:pic>
        <p:nvPicPr>
          <p:cNvPr id="3" name="Resim 2">
            <a:extLst>
              <a:ext uri="{FF2B5EF4-FFF2-40B4-BE49-F238E27FC236}">
                <a16:creationId xmlns:a16="http://schemas.microsoft.com/office/drawing/2014/main" id="{4B6C7A2F-F9CA-DFF3-50E6-65314999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47" y="3890963"/>
            <a:ext cx="7122368" cy="248095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Metin kutusu 1"/>
          <p:cNvSpPr txBox="1">
            <a:spLocks noChangeArrowheads="1"/>
          </p:cNvSpPr>
          <p:nvPr/>
        </p:nvSpPr>
        <p:spPr bwMode="auto">
          <a:xfrm>
            <a:off x="395536" y="620688"/>
            <a:ext cx="8526289" cy="1200329"/>
          </a:xfrm>
          <a:prstGeom prst="rect">
            <a:avLst/>
          </a:prstGeom>
          <a:noFill/>
          <a:ln w="9525">
            <a:noFill/>
            <a:miter lim="800000"/>
            <a:headEnd/>
            <a:tailEnd/>
          </a:ln>
        </p:spPr>
        <p:txBody>
          <a:bodyPr wrap="square">
            <a:spAutoFit/>
          </a:bodyPr>
          <a:lstStyle/>
          <a:p>
            <a:r>
              <a:rPr lang="tr-TR" altLang="tr-TR" dirty="0">
                <a:ea typeface="Comic Sans MS" pitchFamily="66" charset="0"/>
                <a:cs typeface="Arial" panose="020B0604020202020204" pitchFamily="34" charset="0"/>
              </a:rPr>
              <a:t>İntraoral film yerine bir küçük bir dedektör (sensör) hasta ağzına yerleştirilir,</a:t>
            </a:r>
          </a:p>
          <a:p>
            <a:r>
              <a:rPr lang="tr-TR" altLang="tr-TR" dirty="0">
                <a:ea typeface="Comic Sans MS" pitchFamily="66" charset="0"/>
                <a:cs typeface="Arial" panose="020B0604020202020204" pitchFamily="34" charset="0"/>
              </a:rPr>
              <a:t>X-ışınları bu sensöre çarpacak şekilde yönlendirilir. </a:t>
            </a:r>
            <a:r>
              <a:rPr lang="tr-TR" altLang="tr-TR" dirty="0" err="1">
                <a:ea typeface="Comic Sans MS" pitchFamily="66" charset="0"/>
                <a:cs typeface="Arial" panose="020B0604020202020204" pitchFamily="34" charset="0"/>
              </a:rPr>
              <a:t>Sensörün</a:t>
            </a:r>
            <a:r>
              <a:rPr lang="tr-TR" altLang="tr-TR" dirty="0">
                <a:ea typeface="Comic Sans MS" pitchFamily="66" charset="0"/>
                <a:cs typeface="Arial" panose="020B0604020202020204" pitchFamily="34" charset="0"/>
              </a:rPr>
              <a:t> yüzeyinde bir elektronik şarj oluşturulur. Bu elektronik sinyal dijitalize edilir. Dijital sensör bu bilgiyi bilgisayara aktarır. </a:t>
            </a:r>
          </a:p>
        </p:txBody>
      </p:sp>
      <p:pic>
        <p:nvPicPr>
          <p:cNvPr id="3" name="Resim 2">
            <a:extLst>
              <a:ext uri="{FF2B5EF4-FFF2-40B4-BE49-F238E27FC236}">
                <a16:creationId xmlns:a16="http://schemas.microsoft.com/office/drawing/2014/main" id="{F79BAA97-B3A5-4A61-80BE-3DC5806AC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31" y="2551838"/>
            <a:ext cx="8094338" cy="357426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Metin kutusu 1"/>
          <p:cNvSpPr txBox="1">
            <a:spLocks noChangeArrowheads="1"/>
          </p:cNvSpPr>
          <p:nvPr/>
        </p:nvSpPr>
        <p:spPr bwMode="auto">
          <a:xfrm>
            <a:off x="557213" y="556295"/>
            <a:ext cx="7624762" cy="646113"/>
          </a:xfrm>
          <a:prstGeom prst="rect">
            <a:avLst/>
          </a:prstGeom>
          <a:noFill/>
          <a:ln w="9525">
            <a:noFill/>
            <a:miter lim="800000"/>
            <a:headEnd/>
            <a:tailEnd/>
          </a:ln>
        </p:spPr>
        <p:txBody>
          <a:bodyPr>
            <a:spAutoFit/>
          </a:bodyPr>
          <a:lstStyle/>
          <a:p>
            <a:pPr algn="just"/>
            <a:r>
              <a:rPr lang="tr-TR" altLang="tr-TR" dirty="0">
                <a:ea typeface="Comic Sans MS" pitchFamily="66" charset="0"/>
                <a:cs typeface="Arial" panose="020B0604020202020204" pitchFamily="34" charset="0"/>
              </a:rPr>
              <a:t>Dijital sistemde, görüntü kaydı amacıyla gümüş </a:t>
            </a:r>
            <a:r>
              <a:rPr lang="tr-TR" altLang="tr-TR" dirty="0" err="1">
                <a:ea typeface="Comic Sans MS" pitchFamily="66" charset="0"/>
                <a:cs typeface="Arial" panose="020B0604020202020204" pitchFamily="34" charset="0"/>
              </a:rPr>
              <a:t>halid</a:t>
            </a:r>
            <a:r>
              <a:rPr lang="tr-TR" altLang="tr-TR" dirty="0">
                <a:ea typeface="Comic Sans MS" pitchFamily="66" charset="0"/>
                <a:cs typeface="Arial" panose="020B0604020202020204" pitchFamily="34" charset="0"/>
              </a:rPr>
              <a:t> kristallerinin yerine çok sayıda ışığa duyarlı küçük elemanlar kullanılır.</a:t>
            </a:r>
          </a:p>
        </p:txBody>
      </p:sp>
      <p:sp>
        <p:nvSpPr>
          <p:cNvPr id="62468" name="Metin kutusu 6"/>
          <p:cNvSpPr txBox="1">
            <a:spLocks noChangeArrowheads="1"/>
          </p:cNvSpPr>
          <p:nvPr/>
        </p:nvSpPr>
        <p:spPr bwMode="auto">
          <a:xfrm>
            <a:off x="557213" y="1202408"/>
            <a:ext cx="7831137" cy="923330"/>
          </a:xfrm>
          <a:prstGeom prst="rect">
            <a:avLst/>
          </a:prstGeom>
          <a:noFill/>
          <a:ln w="9525">
            <a:noFill/>
            <a:miter lim="800000"/>
            <a:headEnd/>
            <a:tailEnd/>
          </a:ln>
        </p:spPr>
        <p:txBody>
          <a:bodyPr>
            <a:spAutoFit/>
          </a:bodyPr>
          <a:lstStyle/>
          <a:p>
            <a:pPr algn="just"/>
            <a:endParaRPr lang="tr-TR" altLang="tr-TR" dirty="0">
              <a:ea typeface="Comic Sans MS" pitchFamily="66" charset="0"/>
              <a:cs typeface="Arial" panose="020B0604020202020204" pitchFamily="34" charset="0"/>
            </a:endParaRPr>
          </a:p>
          <a:p>
            <a:pPr algn="just"/>
            <a:r>
              <a:rPr lang="tr-TR" altLang="tr-TR" dirty="0">
                <a:ea typeface="Comic Sans MS" pitchFamily="66" charset="0"/>
                <a:cs typeface="Arial" panose="020B0604020202020204" pitchFamily="34" charset="0"/>
              </a:rPr>
              <a:t>Dijital görüntü; satır ve sütunlardan oluşmuş bir organize </a:t>
            </a:r>
            <a:r>
              <a:rPr lang="tr-TR" altLang="tr-TR" dirty="0" err="1">
                <a:ea typeface="Comic Sans MS" pitchFamily="66" charset="0"/>
                <a:cs typeface="Arial" panose="020B0604020202020204" pitchFamily="34" charset="0"/>
              </a:rPr>
              <a:t>matriks</a:t>
            </a:r>
            <a:r>
              <a:rPr lang="tr-TR" altLang="tr-TR" dirty="0">
                <a:ea typeface="Comic Sans MS" pitchFamily="66" charset="0"/>
                <a:cs typeface="Arial" panose="020B0604020202020204" pitchFamily="34" charset="0"/>
              </a:rPr>
              <a:t> içerisindeki geniş piksel (resim elemanı) koleksiyonunu içermektedir. </a:t>
            </a:r>
          </a:p>
        </p:txBody>
      </p:sp>
      <p:pic>
        <p:nvPicPr>
          <p:cNvPr id="3" name="Resim 2">
            <a:extLst>
              <a:ext uri="{FF2B5EF4-FFF2-40B4-BE49-F238E27FC236}">
                <a16:creationId xmlns:a16="http://schemas.microsoft.com/office/drawing/2014/main" id="{E3E7836F-3D45-A3FE-A096-A31D62D7CCB0}"/>
              </a:ext>
            </a:extLst>
          </p:cNvPr>
          <p:cNvPicPr>
            <a:picLocks noChangeAspect="1"/>
          </p:cNvPicPr>
          <p:nvPr/>
        </p:nvPicPr>
        <p:blipFill>
          <a:blip r:embed="rId2"/>
          <a:stretch>
            <a:fillRect/>
          </a:stretch>
        </p:blipFill>
        <p:spPr>
          <a:xfrm>
            <a:off x="1637828" y="2287235"/>
            <a:ext cx="5669906" cy="454362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3 İçerik Yer Tutucusu"/>
          <p:cNvGrpSpPr>
            <a:grpSpLocks/>
          </p:cNvGrpSpPr>
          <p:nvPr/>
        </p:nvGrpSpPr>
        <p:grpSpPr bwMode="auto">
          <a:xfrm>
            <a:off x="251520" y="552992"/>
            <a:ext cx="8804323" cy="5263288"/>
            <a:chOff x="-620229" y="339038"/>
            <a:chExt cx="8803215" cy="5264793"/>
          </a:xfrm>
        </p:grpSpPr>
        <p:sp>
          <p:nvSpPr>
            <p:cNvPr id="63490" name="3 Serbest Form"/>
            <p:cNvSpPr>
              <a:spLocks/>
            </p:cNvSpPr>
            <p:nvPr/>
          </p:nvSpPr>
          <p:spPr bwMode="auto">
            <a:xfrm>
              <a:off x="1520346" y="1122484"/>
              <a:ext cx="4137971" cy="3697901"/>
            </a:xfrm>
            <a:custGeom>
              <a:avLst/>
              <a:gdLst>
                <a:gd name="T0" fmla="*/ 1593587 w 5372410"/>
                <a:gd name="T1" fmla="*/ 0 h 5372410"/>
                <a:gd name="T2" fmla="*/ 3187174 w 5372410"/>
                <a:gd name="T3" fmla="*/ 1272657 h 5372410"/>
                <a:gd name="T4" fmla="*/ 1593587 w 5372410"/>
                <a:gd name="T5" fmla="*/ 2545314 h 5372410"/>
                <a:gd name="T6" fmla="*/ 0 w 5372410"/>
                <a:gd name="T7" fmla="*/ 1272657 h 5372410"/>
                <a:gd name="T8" fmla="*/ 1593587 w 5372410"/>
                <a:gd name="T9" fmla="*/ 0 h 5372410"/>
                <a:gd name="T10" fmla="*/ 796798 w 5372410"/>
                <a:gd name="T11" fmla="*/ 1272657 h 5372410"/>
                <a:gd name="T12" fmla="*/ 0 w 5372410"/>
                <a:gd name="T13" fmla="*/ 2545314 h 5372410"/>
                <a:gd name="T14" fmla="*/ 1593587 w 5372410"/>
                <a:gd name="T15" fmla="*/ 2545314 h 5372410"/>
                <a:gd name="T16" fmla="*/ 3187174 w 5372410"/>
                <a:gd name="T17" fmla="*/ 2545314 h 5372410"/>
                <a:gd name="T18" fmla="*/ 2390381 w 5372410"/>
                <a:gd name="T19" fmla="*/ 1272657 h 5372410"/>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1343111 w 5372410"/>
                <a:gd name="T31" fmla="*/ 2686206 h 5372410"/>
                <a:gd name="T32" fmla="*/ 4029308 w 5372410"/>
                <a:gd name="T33" fmla="*/ 5372410 h 53724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2410" h="5372410">
                  <a:moveTo>
                    <a:pt x="0" y="5372410"/>
                  </a:moveTo>
                  <a:lnTo>
                    <a:pt x="2686205" y="0"/>
                  </a:lnTo>
                  <a:lnTo>
                    <a:pt x="5372410" y="5372410"/>
                  </a:lnTo>
                  <a:lnTo>
                    <a:pt x="0" y="5372410"/>
                  </a:lnTo>
                  <a:close/>
                </a:path>
              </a:pathLst>
            </a:custGeom>
            <a:solidFill>
              <a:srgbClr val="4F81BD"/>
            </a:solidFill>
            <a:ln w="25402">
              <a:solidFill>
                <a:srgbClr val="FFFFFF"/>
              </a:solidFill>
              <a:round/>
              <a:headEnd/>
              <a:tailEnd/>
            </a:ln>
          </p:spPr>
          <p:txBody>
            <a:bodyPr lIns="0" tIns="0" rIns="0" bIns="0"/>
            <a:lstStyle/>
            <a:p>
              <a:endParaRPr lang="tr-TR"/>
            </a:p>
          </p:txBody>
        </p:sp>
        <p:sp>
          <p:nvSpPr>
            <p:cNvPr id="63491" name="4 Serbest Form"/>
            <p:cNvSpPr>
              <a:spLocks noChangeArrowheads="1"/>
            </p:cNvSpPr>
            <p:nvPr/>
          </p:nvSpPr>
          <p:spPr bwMode="auto">
            <a:xfrm>
              <a:off x="1629437" y="339038"/>
              <a:ext cx="4267282" cy="1271747"/>
            </a:xfrm>
            <a:custGeom>
              <a:avLst/>
              <a:gdLst>
                <a:gd name="T0" fmla="*/ 1746033 w 3492066"/>
                <a:gd name="T1" fmla="*/ 0 h 1271750"/>
                <a:gd name="T2" fmla="*/ 3492066 w 3492066"/>
                <a:gd name="T3" fmla="*/ 635865 h 1271750"/>
                <a:gd name="T4" fmla="*/ 1746033 w 3492066"/>
                <a:gd name="T5" fmla="*/ 1271720 h 1271750"/>
                <a:gd name="T6" fmla="*/ 0 w 3492066"/>
                <a:gd name="T7" fmla="*/ 635865 h 1271750"/>
                <a:gd name="T8" fmla="*/ 0 w 3492066"/>
                <a:gd name="T9" fmla="*/ 211955 h 1271750"/>
                <a:gd name="T10" fmla="*/ 62083 w 3492066"/>
                <a:gd name="T11" fmla="*/ 62083 h 1271750"/>
                <a:gd name="T12" fmla="*/ 211964 w 3492066"/>
                <a:gd name="T13" fmla="*/ 1 h 1271750"/>
                <a:gd name="T14" fmla="*/ 3280102 w 3492066"/>
                <a:gd name="T15" fmla="*/ 0 h 1271750"/>
                <a:gd name="T16" fmla="*/ 3429982 w 3492066"/>
                <a:gd name="T17" fmla="*/ 62083 h 1271750"/>
                <a:gd name="T18" fmla="*/ 3492064 w 3492066"/>
                <a:gd name="T19" fmla="*/ 211956 h 1271750"/>
                <a:gd name="T20" fmla="*/ 3492066 w 3492066"/>
                <a:gd name="T21" fmla="*/ 1059767 h 1271750"/>
                <a:gd name="T22" fmla="*/ 3429982 w 3492066"/>
                <a:gd name="T23" fmla="*/ 1209638 h 1271750"/>
                <a:gd name="T24" fmla="*/ 3280102 w 3492066"/>
                <a:gd name="T25" fmla="*/ 1271720 h 1271750"/>
                <a:gd name="T26" fmla="*/ 211963 w 3492066"/>
                <a:gd name="T27" fmla="*/ 1271720 h 1271750"/>
                <a:gd name="T28" fmla="*/ 62083 w 3492066"/>
                <a:gd name="T29" fmla="*/ 1209637 h 1271750"/>
                <a:gd name="T30" fmla="*/ 1 w 3492066"/>
                <a:gd name="T31" fmla="*/ 1059766 h 1271750"/>
                <a:gd name="T32" fmla="*/ 0 w 3492066"/>
                <a:gd name="T33" fmla="*/ 211955 h 1271750"/>
                <a:gd name="T34" fmla="*/ 17694720 60000 65536"/>
                <a:gd name="T35" fmla="*/ 0 60000 65536"/>
                <a:gd name="T36" fmla="*/ 5898240 60000 65536"/>
                <a:gd name="T37" fmla="*/ 1179648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92066"/>
                <a:gd name="T52" fmla="*/ 0 h 1271750"/>
                <a:gd name="T53" fmla="*/ 3492066 w 3492066"/>
                <a:gd name="T54" fmla="*/ 1271750 h 12717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92066" h="1271750">
                  <a:moveTo>
                    <a:pt x="0" y="211963"/>
                  </a:moveTo>
                  <a:cubicBezTo>
                    <a:pt x="0" y="155747"/>
                    <a:pt x="22332" y="101833"/>
                    <a:pt x="62083" y="62083"/>
                  </a:cubicBezTo>
                  <a:cubicBezTo>
                    <a:pt x="101834" y="22332"/>
                    <a:pt x="155748" y="1"/>
                    <a:pt x="211964" y="1"/>
                  </a:cubicBezTo>
                  <a:lnTo>
                    <a:pt x="3280103" y="0"/>
                  </a:lnTo>
                  <a:cubicBezTo>
                    <a:pt x="3336319" y="0"/>
                    <a:pt x="3390233" y="22332"/>
                    <a:pt x="3429983" y="62083"/>
                  </a:cubicBezTo>
                  <a:cubicBezTo>
                    <a:pt x="3469735" y="101834"/>
                    <a:pt x="3492065" y="155748"/>
                    <a:pt x="3492065" y="211964"/>
                  </a:cubicBezTo>
                  <a:cubicBezTo>
                    <a:pt x="3492065" y="494572"/>
                    <a:pt x="3492067" y="777179"/>
                    <a:pt x="3492067" y="1059787"/>
                  </a:cubicBezTo>
                  <a:cubicBezTo>
                    <a:pt x="3492067" y="1116003"/>
                    <a:pt x="3469735" y="1169917"/>
                    <a:pt x="3429983" y="1209668"/>
                  </a:cubicBezTo>
                  <a:cubicBezTo>
                    <a:pt x="3390233" y="1249419"/>
                    <a:pt x="3336319" y="1271751"/>
                    <a:pt x="3280103" y="1271750"/>
                  </a:cubicBezTo>
                  <a:lnTo>
                    <a:pt x="211963" y="1271750"/>
                  </a:lnTo>
                  <a:cubicBezTo>
                    <a:pt x="155747" y="1271750"/>
                    <a:pt x="101833" y="1249418"/>
                    <a:pt x="62083" y="1209667"/>
                  </a:cubicBezTo>
                  <a:cubicBezTo>
                    <a:pt x="22332" y="1169916"/>
                    <a:pt x="1" y="1116003"/>
                    <a:pt x="1" y="1059786"/>
                  </a:cubicBezTo>
                  <a:cubicBezTo>
                    <a:pt x="1" y="777178"/>
                    <a:pt x="0" y="494571"/>
                    <a:pt x="0" y="211963"/>
                  </a:cubicBezTo>
                  <a:close/>
                </a:path>
              </a:pathLst>
            </a:custGeom>
            <a:solidFill>
              <a:srgbClr val="FFFFFF">
                <a:alpha val="90195"/>
              </a:srgbClr>
            </a:solidFill>
            <a:ln w="25402">
              <a:solidFill>
                <a:srgbClr val="4F81BD"/>
              </a:solidFill>
              <a:miter lim="800000"/>
              <a:headEnd/>
              <a:tailEnd/>
            </a:ln>
          </p:spPr>
          <p:txBody>
            <a:bodyPr lIns="149714" tIns="149714" rIns="149714" bIns="149714" anchor="ctr" anchorCtr="1"/>
            <a:lstStyle/>
            <a:p>
              <a:pPr algn="ctr" defTabSz="1020763">
                <a:lnSpc>
                  <a:spcPct val="90000"/>
                </a:lnSpc>
                <a:spcAft>
                  <a:spcPts val="1000"/>
                </a:spcAft>
              </a:pPr>
              <a:r>
                <a:rPr lang="tr-TR" altLang="tr-TR" sz="2400" dirty="0">
                  <a:solidFill>
                    <a:srgbClr val="000000"/>
                  </a:solidFill>
                  <a:latin typeface="Arial Black" panose="020B0A04020102020204" pitchFamily="34" charset="0"/>
                  <a:ea typeface="Comic Sans MS" pitchFamily="66" charset="0"/>
                  <a:cs typeface="Comic Sans MS" pitchFamily="66" charset="0"/>
                </a:rPr>
                <a:t>GÖRÜNTÜ 2 YOLLA OLUŞUR</a:t>
              </a:r>
            </a:p>
          </p:txBody>
        </p:sp>
        <p:sp>
          <p:nvSpPr>
            <p:cNvPr id="63492" name="5 Serbest Form"/>
            <p:cNvSpPr>
              <a:spLocks noChangeArrowheads="1"/>
            </p:cNvSpPr>
            <p:nvPr/>
          </p:nvSpPr>
          <p:spPr bwMode="auto">
            <a:xfrm>
              <a:off x="-620229" y="4332084"/>
              <a:ext cx="3492066" cy="1271747"/>
            </a:xfrm>
            <a:custGeom>
              <a:avLst/>
              <a:gdLst>
                <a:gd name="T0" fmla="*/ 1746033 w 3492066"/>
                <a:gd name="T1" fmla="*/ 0 h 1271750"/>
                <a:gd name="T2" fmla="*/ 3492066 w 3492066"/>
                <a:gd name="T3" fmla="*/ 635865 h 1271750"/>
                <a:gd name="T4" fmla="*/ 1746033 w 3492066"/>
                <a:gd name="T5" fmla="*/ 1271720 h 1271750"/>
                <a:gd name="T6" fmla="*/ 0 w 3492066"/>
                <a:gd name="T7" fmla="*/ 635865 h 1271750"/>
                <a:gd name="T8" fmla="*/ 0 w 3492066"/>
                <a:gd name="T9" fmla="*/ 211955 h 1271750"/>
                <a:gd name="T10" fmla="*/ 62083 w 3492066"/>
                <a:gd name="T11" fmla="*/ 62083 h 1271750"/>
                <a:gd name="T12" fmla="*/ 211964 w 3492066"/>
                <a:gd name="T13" fmla="*/ 1 h 1271750"/>
                <a:gd name="T14" fmla="*/ 3280102 w 3492066"/>
                <a:gd name="T15" fmla="*/ 0 h 1271750"/>
                <a:gd name="T16" fmla="*/ 3429982 w 3492066"/>
                <a:gd name="T17" fmla="*/ 62083 h 1271750"/>
                <a:gd name="T18" fmla="*/ 3492064 w 3492066"/>
                <a:gd name="T19" fmla="*/ 211956 h 1271750"/>
                <a:gd name="T20" fmla="*/ 3492066 w 3492066"/>
                <a:gd name="T21" fmla="*/ 1059767 h 1271750"/>
                <a:gd name="T22" fmla="*/ 3429982 w 3492066"/>
                <a:gd name="T23" fmla="*/ 1209638 h 1271750"/>
                <a:gd name="T24" fmla="*/ 3280102 w 3492066"/>
                <a:gd name="T25" fmla="*/ 1271720 h 1271750"/>
                <a:gd name="T26" fmla="*/ 211963 w 3492066"/>
                <a:gd name="T27" fmla="*/ 1271720 h 1271750"/>
                <a:gd name="T28" fmla="*/ 62083 w 3492066"/>
                <a:gd name="T29" fmla="*/ 1209637 h 1271750"/>
                <a:gd name="T30" fmla="*/ 1 w 3492066"/>
                <a:gd name="T31" fmla="*/ 1059766 h 1271750"/>
                <a:gd name="T32" fmla="*/ 0 w 3492066"/>
                <a:gd name="T33" fmla="*/ 211955 h 1271750"/>
                <a:gd name="T34" fmla="*/ 17694720 60000 65536"/>
                <a:gd name="T35" fmla="*/ 0 60000 65536"/>
                <a:gd name="T36" fmla="*/ 5898240 60000 65536"/>
                <a:gd name="T37" fmla="*/ 1179648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92066"/>
                <a:gd name="T52" fmla="*/ 0 h 1271750"/>
                <a:gd name="T53" fmla="*/ 3492066 w 3492066"/>
                <a:gd name="T54" fmla="*/ 1271750 h 12717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92066" h="1271750">
                  <a:moveTo>
                    <a:pt x="0" y="211963"/>
                  </a:moveTo>
                  <a:cubicBezTo>
                    <a:pt x="0" y="155747"/>
                    <a:pt x="22332" y="101833"/>
                    <a:pt x="62083" y="62083"/>
                  </a:cubicBezTo>
                  <a:cubicBezTo>
                    <a:pt x="101834" y="22332"/>
                    <a:pt x="155748" y="1"/>
                    <a:pt x="211964" y="1"/>
                  </a:cubicBezTo>
                  <a:lnTo>
                    <a:pt x="3280103" y="0"/>
                  </a:lnTo>
                  <a:cubicBezTo>
                    <a:pt x="3336319" y="0"/>
                    <a:pt x="3390233" y="22332"/>
                    <a:pt x="3429983" y="62083"/>
                  </a:cubicBezTo>
                  <a:cubicBezTo>
                    <a:pt x="3469735" y="101834"/>
                    <a:pt x="3492065" y="155748"/>
                    <a:pt x="3492065" y="211964"/>
                  </a:cubicBezTo>
                  <a:cubicBezTo>
                    <a:pt x="3492065" y="494572"/>
                    <a:pt x="3492067" y="777179"/>
                    <a:pt x="3492067" y="1059787"/>
                  </a:cubicBezTo>
                  <a:cubicBezTo>
                    <a:pt x="3492067" y="1116003"/>
                    <a:pt x="3469735" y="1169917"/>
                    <a:pt x="3429983" y="1209668"/>
                  </a:cubicBezTo>
                  <a:cubicBezTo>
                    <a:pt x="3390233" y="1249419"/>
                    <a:pt x="3336319" y="1271751"/>
                    <a:pt x="3280103" y="1271750"/>
                  </a:cubicBezTo>
                  <a:lnTo>
                    <a:pt x="211963" y="1271750"/>
                  </a:lnTo>
                  <a:cubicBezTo>
                    <a:pt x="155747" y="1271750"/>
                    <a:pt x="101833" y="1249418"/>
                    <a:pt x="62083" y="1209667"/>
                  </a:cubicBezTo>
                  <a:cubicBezTo>
                    <a:pt x="22332" y="1169916"/>
                    <a:pt x="1" y="1116003"/>
                    <a:pt x="1" y="1059786"/>
                  </a:cubicBezTo>
                  <a:cubicBezTo>
                    <a:pt x="1" y="777178"/>
                    <a:pt x="0" y="494571"/>
                    <a:pt x="0" y="211963"/>
                  </a:cubicBezTo>
                  <a:close/>
                </a:path>
              </a:pathLst>
            </a:custGeom>
            <a:solidFill>
              <a:srgbClr val="FFFFFF">
                <a:alpha val="90195"/>
              </a:srgbClr>
            </a:solidFill>
            <a:ln w="25402">
              <a:solidFill>
                <a:srgbClr val="4F81BD"/>
              </a:solidFill>
              <a:miter lim="800000"/>
              <a:headEnd/>
              <a:tailEnd/>
            </a:ln>
          </p:spPr>
          <p:txBody>
            <a:bodyPr lIns="149714" tIns="149714" rIns="149714" bIns="149714" anchor="ctr" anchorCtr="1"/>
            <a:lstStyle/>
            <a:p>
              <a:pPr algn="ctr" defTabSz="1020763">
                <a:lnSpc>
                  <a:spcPct val="90000"/>
                </a:lnSpc>
                <a:spcAft>
                  <a:spcPts val="1000"/>
                </a:spcAft>
              </a:pPr>
              <a:r>
                <a:rPr lang="tr-TR" altLang="tr-TR" sz="2000" b="1" dirty="0">
                  <a:solidFill>
                    <a:srgbClr val="000000"/>
                  </a:solidFill>
                  <a:latin typeface="Arial Black" panose="020B0A04020102020204" pitchFamily="34" charset="0"/>
                  <a:ea typeface="Comic Sans MS" pitchFamily="66" charset="0"/>
                  <a:cs typeface="Comic Sans MS" pitchFamily="66" charset="0"/>
                </a:rPr>
                <a:t>Direkt veya yarı direkt </a:t>
              </a:r>
            </a:p>
            <a:p>
              <a:pPr algn="ctr" defTabSz="1020763">
                <a:lnSpc>
                  <a:spcPct val="90000"/>
                </a:lnSpc>
                <a:spcAft>
                  <a:spcPts val="1000"/>
                </a:spcAft>
              </a:pPr>
              <a:r>
                <a:rPr lang="tr-TR" altLang="tr-TR" dirty="0">
                  <a:solidFill>
                    <a:srgbClr val="000000"/>
                  </a:solidFill>
                  <a:ea typeface="Comic Sans MS" pitchFamily="66" charset="0"/>
                  <a:cs typeface="Arial" panose="020B0604020202020204" pitchFamily="34" charset="0"/>
                </a:rPr>
                <a:t>(sensör yardımıyla)</a:t>
              </a:r>
            </a:p>
          </p:txBody>
        </p:sp>
        <p:sp>
          <p:nvSpPr>
            <p:cNvPr id="63493" name="6 Serbest Form"/>
            <p:cNvSpPr>
              <a:spLocks noChangeArrowheads="1"/>
            </p:cNvSpPr>
            <p:nvPr/>
          </p:nvSpPr>
          <p:spPr bwMode="auto">
            <a:xfrm>
              <a:off x="3915704" y="4332083"/>
              <a:ext cx="4267282" cy="1271747"/>
            </a:xfrm>
            <a:custGeom>
              <a:avLst/>
              <a:gdLst>
                <a:gd name="T0" fmla="*/ 1746033 w 3492066"/>
                <a:gd name="T1" fmla="*/ 0 h 1271750"/>
                <a:gd name="T2" fmla="*/ 3492066 w 3492066"/>
                <a:gd name="T3" fmla="*/ 635865 h 1271750"/>
                <a:gd name="T4" fmla="*/ 1746033 w 3492066"/>
                <a:gd name="T5" fmla="*/ 1271720 h 1271750"/>
                <a:gd name="T6" fmla="*/ 0 w 3492066"/>
                <a:gd name="T7" fmla="*/ 635865 h 1271750"/>
                <a:gd name="T8" fmla="*/ 0 w 3492066"/>
                <a:gd name="T9" fmla="*/ 211955 h 1271750"/>
                <a:gd name="T10" fmla="*/ 62083 w 3492066"/>
                <a:gd name="T11" fmla="*/ 62083 h 1271750"/>
                <a:gd name="T12" fmla="*/ 211964 w 3492066"/>
                <a:gd name="T13" fmla="*/ 1 h 1271750"/>
                <a:gd name="T14" fmla="*/ 3280102 w 3492066"/>
                <a:gd name="T15" fmla="*/ 0 h 1271750"/>
                <a:gd name="T16" fmla="*/ 3429982 w 3492066"/>
                <a:gd name="T17" fmla="*/ 62083 h 1271750"/>
                <a:gd name="T18" fmla="*/ 3492064 w 3492066"/>
                <a:gd name="T19" fmla="*/ 211956 h 1271750"/>
                <a:gd name="T20" fmla="*/ 3492066 w 3492066"/>
                <a:gd name="T21" fmla="*/ 1059767 h 1271750"/>
                <a:gd name="T22" fmla="*/ 3429982 w 3492066"/>
                <a:gd name="T23" fmla="*/ 1209638 h 1271750"/>
                <a:gd name="T24" fmla="*/ 3280102 w 3492066"/>
                <a:gd name="T25" fmla="*/ 1271720 h 1271750"/>
                <a:gd name="T26" fmla="*/ 211963 w 3492066"/>
                <a:gd name="T27" fmla="*/ 1271720 h 1271750"/>
                <a:gd name="T28" fmla="*/ 62083 w 3492066"/>
                <a:gd name="T29" fmla="*/ 1209637 h 1271750"/>
                <a:gd name="T30" fmla="*/ 1 w 3492066"/>
                <a:gd name="T31" fmla="*/ 1059766 h 1271750"/>
                <a:gd name="T32" fmla="*/ 0 w 3492066"/>
                <a:gd name="T33" fmla="*/ 211955 h 1271750"/>
                <a:gd name="T34" fmla="*/ 17694720 60000 65536"/>
                <a:gd name="T35" fmla="*/ 0 60000 65536"/>
                <a:gd name="T36" fmla="*/ 5898240 60000 65536"/>
                <a:gd name="T37" fmla="*/ 1179648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92066"/>
                <a:gd name="T52" fmla="*/ 0 h 1271750"/>
                <a:gd name="T53" fmla="*/ 3492066 w 3492066"/>
                <a:gd name="T54" fmla="*/ 1271750 h 12717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92066" h="1271750">
                  <a:moveTo>
                    <a:pt x="0" y="211963"/>
                  </a:moveTo>
                  <a:cubicBezTo>
                    <a:pt x="0" y="155747"/>
                    <a:pt x="22332" y="101833"/>
                    <a:pt x="62083" y="62083"/>
                  </a:cubicBezTo>
                  <a:cubicBezTo>
                    <a:pt x="101834" y="22332"/>
                    <a:pt x="155748" y="1"/>
                    <a:pt x="211964" y="1"/>
                  </a:cubicBezTo>
                  <a:lnTo>
                    <a:pt x="3280103" y="0"/>
                  </a:lnTo>
                  <a:cubicBezTo>
                    <a:pt x="3336319" y="0"/>
                    <a:pt x="3390233" y="22332"/>
                    <a:pt x="3429983" y="62083"/>
                  </a:cubicBezTo>
                  <a:cubicBezTo>
                    <a:pt x="3469735" y="101834"/>
                    <a:pt x="3492065" y="155748"/>
                    <a:pt x="3492065" y="211964"/>
                  </a:cubicBezTo>
                  <a:cubicBezTo>
                    <a:pt x="3492065" y="494572"/>
                    <a:pt x="3492067" y="777179"/>
                    <a:pt x="3492067" y="1059787"/>
                  </a:cubicBezTo>
                  <a:cubicBezTo>
                    <a:pt x="3492067" y="1116003"/>
                    <a:pt x="3469735" y="1169917"/>
                    <a:pt x="3429983" y="1209668"/>
                  </a:cubicBezTo>
                  <a:cubicBezTo>
                    <a:pt x="3390233" y="1249419"/>
                    <a:pt x="3336319" y="1271751"/>
                    <a:pt x="3280103" y="1271750"/>
                  </a:cubicBezTo>
                  <a:lnTo>
                    <a:pt x="211963" y="1271750"/>
                  </a:lnTo>
                  <a:cubicBezTo>
                    <a:pt x="155747" y="1271750"/>
                    <a:pt x="101833" y="1249418"/>
                    <a:pt x="62083" y="1209667"/>
                  </a:cubicBezTo>
                  <a:cubicBezTo>
                    <a:pt x="22332" y="1169916"/>
                    <a:pt x="1" y="1116003"/>
                    <a:pt x="1" y="1059786"/>
                  </a:cubicBezTo>
                  <a:cubicBezTo>
                    <a:pt x="1" y="777178"/>
                    <a:pt x="0" y="494571"/>
                    <a:pt x="0" y="211963"/>
                  </a:cubicBezTo>
                  <a:close/>
                </a:path>
              </a:pathLst>
            </a:custGeom>
            <a:solidFill>
              <a:srgbClr val="FFFFFF">
                <a:alpha val="90195"/>
              </a:srgbClr>
            </a:solidFill>
            <a:ln w="25402">
              <a:solidFill>
                <a:srgbClr val="4F81BD"/>
              </a:solidFill>
              <a:miter lim="800000"/>
              <a:headEnd/>
              <a:tailEnd/>
            </a:ln>
          </p:spPr>
          <p:txBody>
            <a:bodyPr lIns="149714" tIns="149714" rIns="149714" bIns="149714" anchor="ctr" anchorCtr="1"/>
            <a:lstStyle/>
            <a:p>
              <a:pPr algn="ctr" defTabSz="1020763">
                <a:lnSpc>
                  <a:spcPct val="90000"/>
                </a:lnSpc>
                <a:spcAft>
                  <a:spcPts val="1000"/>
                </a:spcAft>
              </a:pPr>
              <a:r>
                <a:rPr lang="tr-TR" altLang="tr-TR" sz="2000" dirty="0">
                  <a:solidFill>
                    <a:srgbClr val="000000"/>
                  </a:solidFill>
                  <a:latin typeface="Arial Black" panose="020B0A04020102020204" pitchFamily="34" charset="0"/>
                  <a:ea typeface="Comic Sans MS" pitchFamily="66" charset="0"/>
                  <a:cs typeface="Comic Sans MS" pitchFamily="66" charset="0"/>
                </a:rPr>
                <a:t>İndirekt  </a:t>
              </a:r>
            </a:p>
            <a:p>
              <a:pPr algn="ctr" defTabSz="1020763">
                <a:lnSpc>
                  <a:spcPct val="90000"/>
                </a:lnSpc>
                <a:spcAft>
                  <a:spcPts val="1000"/>
                </a:spcAft>
              </a:pPr>
              <a:r>
                <a:rPr lang="tr-TR" altLang="tr-TR" dirty="0">
                  <a:solidFill>
                    <a:srgbClr val="000000"/>
                  </a:solidFill>
                  <a:ea typeface="Comic Sans MS" pitchFamily="66" charset="0"/>
                  <a:cs typeface="Arial" panose="020B0604020202020204" pitchFamily="34" charset="0"/>
                </a:rPr>
                <a:t>(var olan bir </a:t>
              </a:r>
              <a:r>
                <a:rPr lang="tr-TR" altLang="tr-TR" dirty="0" err="1">
                  <a:solidFill>
                    <a:srgbClr val="000000"/>
                  </a:solidFill>
                  <a:ea typeface="Comic Sans MS" pitchFamily="66" charset="0"/>
                  <a:cs typeface="Arial" panose="020B0604020202020204" pitchFamily="34" charset="0"/>
                </a:rPr>
                <a:t>radyografın</a:t>
              </a:r>
              <a:r>
                <a:rPr lang="tr-TR" altLang="tr-TR" dirty="0">
                  <a:solidFill>
                    <a:srgbClr val="000000"/>
                  </a:solidFill>
                  <a:ea typeface="Comic Sans MS" pitchFamily="66" charset="0"/>
                  <a:cs typeface="Arial" panose="020B0604020202020204" pitchFamily="34" charset="0"/>
                </a:rPr>
                <a:t> taranmasıyla)</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285750" y="500063"/>
            <a:ext cx="8643938" cy="2092325"/>
          </a:xfrm>
          <a:prstGeom prst="rect">
            <a:avLst/>
          </a:prstGeom>
          <a:noFill/>
          <a:ln w="38100">
            <a:noFill/>
            <a:miter lim="800000"/>
            <a:headEnd/>
            <a:tailEnd/>
          </a:ln>
        </p:spPr>
        <p:txBody>
          <a:bodyPr>
            <a:spAutoFit/>
          </a:bodyPr>
          <a:lstStyle/>
          <a:p>
            <a:pPr eaLnBrk="1" hangingPunct="1"/>
            <a:r>
              <a:rPr lang="tr-TR" altLang="tr-TR" sz="2000" u="sng" dirty="0">
                <a:solidFill>
                  <a:srgbClr val="FF0000"/>
                </a:solidFill>
                <a:latin typeface="Arial Black" panose="020B0A04020102020204" pitchFamily="34" charset="0"/>
              </a:rPr>
              <a:t>Film:</a:t>
            </a:r>
            <a:r>
              <a:rPr lang="tr-TR" altLang="tr-TR" sz="2000" dirty="0">
                <a:solidFill>
                  <a:srgbClr val="FF0000"/>
                </a:solidFill>
                <a:latin typeface="Arial Black" panose="020B0A04020102020204" pitchFamily="34" charset="0"/>
              </a:rPr>
              <a:t> </a:t>
            </a:r>
            <a:r>
              <a:rPr lang="tr-TR" altLang="tr-TR" sz="2000" dirty="0">
                <a:cs typeface="Arial" panose="020B0604020202020204" pitchFamily="34" charset="0"/>
              </a:rPr>
              <a:t>Tıp ve diş hekimliği tanı radyolojisinde kullanıma uygun hale getirilmiş fotoğraf filmidir.</a:t>
            </a:r>
          </a:p>
          <a:p>
            <a:pPr eaLnBrk="1" hangingPunct="1"/>
            <a:endParaRPr lang="tr-TR" altLang="tr-TR" sz="2000" dirty="0">
              <a:latin typeface="Arial Black" panose="020B0A04020102020204" pitchFamily="34" charset="0"/>
            </a:endParaRPr>
          </a:p>
          <a:p>
            <a:pPr eaLnBrk="1" hangingPunct="1"/>
            <a:r>
              <a:rPr lang="tr-TR" altLang="tr-TR" sz="2000" u="sng" dirty="0" err="1">
                <a:solidFill>
                  <a:srgbClr val="FF0000"/>
                </a:solidFill>
                <a:latin typeface="Arial Black" panose="020B0A04020102020204" pitchFamily="34" charset="0"/>
              </a:rPr>
              <a:t>Radyograf</a:t>
            </a:r>
            <a:r>
              <a:rPr lang="tr-TR" altLang="tr-TR" sz="2000" u="sng" dirty="0">
                <a:solidFill>
                  <a:srgbClr val="FF0000"/>
                </a:solidFill>
                <a:latin typeface="Arial Black" panose="020B0A04020102020204" pitchFamily="34" charset="0"/>
              </a:rPr>
              <a:t>:</a:t>
            </a:r>
            <a:r>
              <a:rPr lang="tr-TR" altLang="tr-TR" sz="2000" dirty="0">
                <a:solidFill>
                  <a:srgbClr val="FF0000"/>
                </a:solidFill>
                <a:latin typeface="Arial Black" panose="020B0A04020102020204" pitchFamily="34" charset="0"/>
              </a:rPr>
              <a:t> </a:t>
            </a:r>
            <a:r>
              <a:rPr lang="tr-TR" altLang="tr-TR" sz="2000" dirty="0">
                <a:cs typeface="Arial" panose="020B0604020202020204" pitchFamily="34" charset="0"/>
              </a:rPr>
              <a:t>Bir obje içinden geçirilen x-ışınları yardımıyla, objenin görüntüsünün film üzerine düşürülmesidir. </a:t>
            </a:r>
          </a:p>
          <a:p>
            <a:pPr eaLnBrk="1" hangingPunct="1"/>
            <a:endParaRPr lang="tr-TR" altLang="tr-TR" sz="3000" dirty="0">
              <a:solidFill>
                <a:srgbClr val="000099"/>
              </a:solidFill>
              <a:latin typeface="Arial Black" panose="020B0A04020102020204" pitchFamily="34" charset="0"/>
            </a:endParaRPr>
          </a:p>
        </p:txBody>
      </p:sp>
      <p:pic>
        <p:nvPicPr>
          <p:cNvPr id="3" name="Resim 2" descr="metin içeren bir resim&#10;&#10;Açıklama otomatik olarak oluşturuldu">
            <a:extLst>
              <a:ext uri="{FF2B5EF4-FFF2-40B4-BE49-F238E27FC236}">
                <a16:creationId xmlns:a16="http://schemas.microsoft.com/office/drawing/2014/main" id="{9E506A5E-B59F-338D-157E-6EB19CDA7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1241" y="2511246"/>
            <a:ext cx="2828158" cy="3799569"/>
          </a:xfrm>
          <a:prstGeom prst="rect">
            <a:avLst/>
          </a:prstGeom>
          <a:ln>
            <a:noFill/>
          </a:ln>
          <a:effectLst>
            <a:softEdge rad="112500"/>
          </a:effectLst>
        </p:spPr>
      </p:pic>
      <p:pic>
        <p:nvPicPr>
          <p:cNvPr id="5" name="Resim 4">
            <a:extLst>
              <a:ext uri="{FF2B5EF4-FFF2-40B4-BE49-F238E27FC236}">
                <a16:creationId xmlns:a16="http://schemas.microsoft.com/office/drawing/2014/main" id="{E704A13A-FF97-9970-413D-E1A8F9E48284}"/>
              </a:ext>
            </a:extLst>
          </p:cNvPr>
          <p:cNvPicPr>
            <a:picLocks noChangeAspect="1"/>
          </p:cNvPicPr>
          <p:nvPr/>
        </p:nvPicPr>
        <p:blipFill rotWithShape="1">
          <a:blip r:embed="rId3">
            <a:extLst>
              <a:ext uri="{28A0092B-C50C-407E-A947-70E740481C1C}">
                <a14:useLocalDpi xmlns:a14="http://schemas.microsoft.com/office/drawing/2010/main" val="0"/>
              </a:ext>
            </a:extLst>
          </a:blip>
          <a:srcRect l="12988" r="12988"/>
          <a:stretch/>
        </p:blipFill>
        <p:spPr>
          <a:xfrm>
            <a:off x="4866728" y="3068961"/>
            <a:ext cx="3737720" cy="2756150"/>
          </a:xfrm>
          <a:prstGeom prst="rect">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Metin kutusu 1"/>
          <p:cNvSpPr txBox="1">
            <a:spLocks noChangeArrowheads="1"/>
          </p:cNvSpPr>
          <p:nvPr/>
        </p:nvSpPr>
        <p:spPr bwMode="auto">
          <a:xfrm>
            <a:off x="235879" y="620688"/>
            <a:ext cx="8672241" cy="2215991"/>
          </a:xfrm>
          <a:prstGeom prst="rect">
            <a:avLst/>
          </a:prstGeom>
          <a:noFill/>
          <a:ln w="9525">
            <a:noFill/>
            <a:miter lim="800000"/>
            <a:headEnd/>
            <a:tailEnd/>
          </a:ln>
        </p:spPr>
        <p:txBody>
          <a:bodyPr wrap="square">
            <a:spAutoFit/>
          </a:bodyPr>
          <a:lstStyle/>
          <a:p>
            <a:pPr algn="ctr"/>
            <a:r>
              <a:rPr lang="tr-TR" altLang="tr-TR" sz="2400" b="1" u="sng" dirty="0" err="1">
                <a:solidFill>
                  <a:srgbClr val="C00000"/>
                </a:solidFill>
                <a:ea typeface="Comic Sans MS" pitchFamily="66" charset="0"/>
                <a:cs typeface="Arial" panose="020B0604020202020204" pitchFamily="34" charset="0"/>
              </a:rPr>
              <a:t>İndirekt</a:t>
            </a:r>
            <a:r>
              <a:rPr lang="tr-TR" altLang="tr-TR" sz="2400" b="1" u="sng" dirty="0">
                <a:solidFill>
                  <a:srgbClr val="C00000"/>
                </a:solidFill>
                <a:ea typeface="Comic Sans MS" pitchFamily="66" charset="0"/>
                <a:cs typeface="Arial" panose="020B0604020202020204" pitchFamily="34" charset="0"/>
              </a:rPr>
              <a:t> Dijital Görüntüleme  </a:t>
            </a:r>
          </a:p>
          <a:p>
            <a:pPr algn="just"/>
            <a:endParaRPr lang="tr-TR" altLang="tr-TR" sz="2400" dirty="0">
              <a:ea typeface="Comic Sans MS" pitchFamily="66" charset="0"/>
              <a:cs typeface="Arial" panose="020B0604020202020204" pitchFamily="34" charset="0"/>
            </a:endParaRPr>
          </a:p>
          <a:p>
            <a:r>
              <a:rPr lang="tr-TR" altLang="tr-TR" sz="2400" b="1" dirty="0">
                <a:ea typeface="Comic Sans MS" pitchFamily="66" charset="0"/>
                <a:cs typeface="Arial" panose="020B0604020202020204" pitchFamily="34" charset="0"/>
              </a:rPr>
              <a:t>Konvansiyonel yolla elde edilmiş olan film, kamera veya </a:t>
            </a:r>
            <a:r>
              <a:rPr lang="tr-TR" altLang="tr-TR" sz="2400" b="1" dirty="0" err="1">
                <a:ea typeface="Comic Sans MS" pitchFamily="66" charset="0"/>
                <a:cs typeface="Arial" panose="020B0604020202020204" pitchFamily="34" charset="0"/>
              </a:rPr>
              <a:t>scanner</a:t>
            </a:r>
            <a:r>
              <a:rPr lang="tr-TR" altLang="tr-TR" sz="2400" b="1" dirty="0">
                <a:ea typeface="Comic Sans MS" pitchFamily="66" charset="0"/>
                <a:cs typeface="Arial" panose="020B0604020202020204" pitchFamily="34" charset="0"/>
              </a:rPr>
              <a:t> ile taranır, bilgisayar ekranında orijinal radyografik görüntünün kopyası ortaya çıkar.</a:t>
            </a:r>
          </a:p>
          <a:p>
            <a:pPr algn="just"/>
            <a:endParaRPr lang="tr-TR" altLang="tr-TR" dirty="0">
              <a:solidFill>
                <a:srgbClr val="000099"/>
              </a:solidFill>
              <a:latin typeface="Comic Sans MS" pitchFamily="66" charset="0"/>
              <a:ea typeface="Comic Sans MS" pitchFamily="66" charset="0"/>
              <a:cs typeface="Comic Sans MS"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Metin kutusu 1"/>
          <p:cNvSpPr txBox="1">
            <a:spLocks noChangeArrowheads="1"/>
          </p:cNvSpPr>
          <p:nvPr/>
        </p:nvSpPr>
        <p:spPr bwMode="auto">
          <a:xfrm>
            <a:off x="174299" y="1002129"/>
            <a:ext cx="5449770" cy="4985980"/>
          </a:xfrm>
          <a:prstGeom prst="rect">
            <a:avLst/>
          </a:prstGeom>
          <a:noFill/>
          <a:ln w="9525">
            <a:noFill/>
            <a:miter lim="800000"/>
            <a:headEnd/>
            <a:tailEnd/>
          </a:ln>
        </p:spPr>
        <p:txBody>
          <a:bodyPr wrap="square">
            <a:spAutoFit/>
          </a:bodyPr>
          <a:lstStyle/>
          <a:p>
            <a:pPr marL="285750" indent="-285750" algn="just">
              <a:buFont typeface="Arial" panose="020B0604020202020204" pitchFamily="34" charset="0"/>
              <a:buChar char="•"/>
            </a:pPr>
            <a:r>
              <a:rPr lang="tr-TR" altLang="tr-TR" sz="2400" b="1" dirty="0">
                <a:solidFill>
                  <a:srgbClr val="C00000"/>
                </a:solidFill>
                <a:latin typeface="Arial Black" panose="020B0A04020102020204" pitchFamily="34" charset="0"/>
                <a:ea typeface="Comic Sans MS" pitchFamily="66" charset="0"/>
                <a:cs typeface="Comic Sans MS" pitchFamily="66" charset="0"/>
              </a:rPr>
              <a:t>DİREKT DİJİTAL SİSTEMLER</a:t>
            </a:r>
          </a:p>
          <a:p>
            <a:pPr algn="just"/>
            <a:endParaRPr lang="tr-TR" altLang="tr-TR" dirty="0">
              <a:solidFill>
                <a:srgbClr val="000099"/>
              </a:solidFill>
              <a:latin typeface="Comic Sans MS" pitchFamily="66" charset="0"/>
              <a:ea typeface="Comic Sans MS" pitchFamily="66" charset="0"/>
              <a:cs typeface="Comic Sans MS" pitchFamily="66" charset="0"/>
            </a:endParaRPr>
          </a:p>
          <a:p>
            <a:r>
              <a:rPr lang="tr-TR" altLang="tr-TR" sz="2400" b="1" dirty="0">
                <a:ea typeface="Comic Sans MS" pitchFamily="66" charset="0"/>
                <a:cs typeface="Arial" panose="020B0604020202020204" pitchFamily="34" charset="0"/>
              </a:rPr>
              <a:t>Solid </a:t>
            </a:r>
            <a:r>
              <a:rPr lang="tr-TR" altLang="tr-TR" sz="2400" b="1" dirty="0" err="1">
                <a:ea typeface="Comic Sans MS" pitchFamily="66" charset="0"/>
                <a:cs typeface="Arial" panose="020B0604020202020204" pitchFamily="34" charset="0"/>
              </a:rPr>
              <a:t>State</a:t>
            </a:r>
            <a:r>
              <a:rPr lang="tr-TR" altLang="tr-TR" sz="2400" b="1" dirty="0">
                <a:ea typeface="Comic Sans MS" pitchFamily="66" charset="0"/>
                <a:cs typeface="Arial" panose="020B0604020202020204" pitchFamily="34" charset="0"/>
              </a:rPr>
              <a:t> (katı hal) dedektörlerdir.</a:t>
            </a:r>
          </a:p>
          <a:p>
            <a:r>
              <a:rPr lang="tr-TR" altLang="tr-TR" sz="2400" b="1" dirty="0">
                <a:ea typeface="Comic Sans MS" pitchFamily="66" charset="0"/>
                <a:cs typeface="Arial" panose="020B0604020202020204" pitchFamily="34" charset="0"/>
              </a:rPr>
              <a:t> </a:t>
            </a:r>
          </a:p>
          <a:p>
            <a:pPr marL="285750" indent="-285750">
              <a:buFont typeface="Wingdings" panose="05000000000000000000" pitchFamily="2" charset="2"/>
              <a:buChar char="Ø"/>
            </a:pPr>
            <a:r>
              <a:rPr lang="tr-TR" altLang="tr-TR" b="1" dirty="0" err="1">
                <a:ea typeface="Comic Sans MS" pitchFamily="66" charset="0"/>
                <a:cs typeface="Arial" panose="020B0604020202020204" pitchFamily="34" charset="0"/>
              </a:rPr>
              <a:t>Charge</a:t>
            </a:r>
            <a:r>
              <a:rPr lang="tr-TR" altLang="tr-TR" b="1" dirty="0">
                <a:ea typeface="Comic Sans MS" pitchFamily="66" charset="0"/>
                <a:cs typeface="Arial" panose="020B0604020202020204" pitchFamily="34" charset="0"/>
              </a:rPr>
              <a:t> </a:t>
            </a:r>
            <a:r>
              <a:rPr lang="tr-TR" altLang="tr-TR" b="1" dirty="0" err="1">
                <a:ea typeface="Comic Sans MS" pitchFamily="66" charset="0"/>
                <a:cs typeface="Arial" panose="020B0604020202020204" pitchFamily="34" charset="0"/>
              </a:rPr>
              <a:t>Coupled</a:t>
            </a:r>
            <a:r>
              <a:rPr lang="tr-TR" altLang="tr-TR" b="1" dirty="0">
                <a:ea typeface="Comic Sans MS" pitchFamily="66" charset="0"/>
                <a:cs typeface="Arial" panose="020B0604020202020204" pitchFamily="34" charset="0"/>
              </a:rPr>
              <a:t> Device (CCD)</a:t>
            </a:r>
          </a:p>
          <a:p>
            <a:pPr marL="285750" indent="-285750">
              <a:buFont typeface="Wingdings" panose="05000000000000000000" pitchFamily="2" charset="2"/>
              <a:buChar char="Ø"/>
            </a:pPr>
            <a:endParaRPr lang="tr-TR" altLang="tr-TR" dirty="0">
              <a:ea typeface="Comic Sans MS" pitchFamily="66" charset="0"/>
              <a:cs typeface="Arial" panose="020B0604020202020204" pitchFamily="34" charset="0"/>
            </a:endParaRPr>
          </a:p>
          <a:p>
            <a:pPr marL="285750" indent="-285750">
              <a:buFont typeface="Wingdings" panose="05000000000000000000" pitchFamily="2" charset="2"/>
              <a:buChar char="Ø"/>
            </a:pPr>
            <a:r>
              <a:rPr lang="tr-TR" altLang="tr-TR" b="1" dirty="0" err="1">
                <a:ea typeface="Comic Sans MS" pitchFamily="66" charset="0"/>
                <a:cs typeface="Arial" panose="020B0604020202020204" pitchFamily="34" charset="0"/>
              </a:rPr>
              <a:t>Complementary</a:t>
            </a:r>
            <a:r>
              <a:rPr lang="tr-TR" altLang="tr-TR" b="1" dirty="0">
                <a:ea typeface="Comic Sans MS" pitchFamily="66" charset="0"/>
                <a:cs typeface="Arial" panose="020B0604020202020204" pitchFamily="34" charset="0"/>
              </a:rPr>
              <a:t> Metal </a:t>
            </a:r>
            <a:r>
              <a:rPr lang="tr-TR" altLang="tr-TR" b="1" dirty="0" err="1">
                <a:ea typeface="Comic Sans MS" pitchFamily="66" charset="0"/>
                <a:cs typeface="Arial" panose="020B0604020202020204" pitchFamily="34" charset="0"/>
              </a:rPr>
              <a:t>Oxide</a:t>
            </a:r>
            <a:r>
              <a:rPr lang="tr-TR" altLang="tr-TR" b="1" dirty="0">
                <a:ea typeface="Comic Sans MS" pitchFamily="66" charset="0"/>
                <a:cs typeface="Arial" panose="020B0604020202020204" pitchFamily="34" charset="0"/>
              </a:rPr>
              <a:t> </a:t>
            </a:r>
            <a:r>
              <a:rPr lang="tr-TR" altLang="tr-TR" b="1" dirty="0" err="1">
                <a:ea typeface="Comic Sans MS" pitchFamily="66" charset="0"/>
                <a:cs typeface="Arial" panose="020B0604020202020204" pitchFamily="34" charset="0"/>
              </a:rPr>
              <a:t>Semiconductor</a:t>
            </a:r>
            <a:r>
              <a:rPr lang="tr-TR" altLang="tr-TR" dirty="0">
                <a:ea typeface="Comic Sans MS" pitchFamily="66" charset="0"/>
                <a:cs typeface="Arial" panose="020B0604020202020204" pitchFamily="34" charset="0"/>
              </a:rPr>
              <a:t> / Active </a:t>
            </a:r>
            <a:r>
              <a:rPr lang="tr-TR" altLang="tr-TR" dirty="0" err="1">
                <a:ea typeface="Comic Sans MS" pitchFamily="66" charset="0"/>
                <a:cs typeface="Arial" panose="020B0604020202020204" pitchFamily="34" charset="0"/>
              </a:rPr>
              <a:t>Pixel</a:t>
            </a:r>
            <a:r>
              <a:rPr lang="tr-TR" altLang="tr-TR" dirty="0">
                <a:ea typeface="Comic Sans MS" pitchFamily="66" charset="0"/>
                <a:cs typeface="Arial" panose="020B0604020202020204" pitchFamily="34" charset="0"/>
              </a:rPr>
              <a:t> Sensor (</a:t>
            </a:r>
            <a:r>
              <a:rPr lang="tr-TR" altLang="tr-TR" b="1" dirty="0">
                <a:ea typeface="Comic Sans MS" pitchFamily="66" charset="0"/>
                <a:cs typeface="Arial" panose="020B0604020202020204" pitchFamily="34" charset="0"/>
              </a:rPr>
              <a:t>CMOS</a:t>
            </a:r>
            <a:r>
              <a:rPr lang="tr-TR" altLang="tr-TR" dirty="0">
                <a:ea typeface="Comic Sans MS" pitchFamily="66" charset="0"/>
                <a:cs typeface="Arial" panose="020B0604020202020204" pitchFamily="34" charset="0"/>
              </a:rPr>
              <a:t> / APS) teknolojisi kullanılır. </a:t>
            </a:r>
          </a:p>
          <a:p>
            <a:pPr marL="285750" indent="-285750">
              <a:buFont typeface="Wingdings" panose="05000000000000000000" pitchFamily="2" charset="2"/>
              <a:buChar char="Ø"/>
            </a:pPr>
            <a:r>
              <a:rPr lang="tr-TR" altLang="tr-TR" b="1" dirty="0" err="1">
                <a:ea typeface="Comic Sans MS" pitchFamily="66" charset="0"/>
                <a:cs typeface="Arial" panose="020B0604020202020204" pitchFamily="34" charset="0"/>
              </a:rPr>
              <a:t>Flat</a:t>
            </a:r>
            <a:r>
              <a:rPr lang="tr-TR" altLang="tr-TR" b="1" dirty="0">
                <a:ea typeface="Comic Sans MS" pitchFamily="66" charset="0"/>
                <a:cs typeface="Arial" panose="020B0604020202020204" pitchFamily="34" charset="0"/>
              </a:rPr>
              <a:t> Panel ( Düz Panel ) Dedektörler</a:t>
            </a:r>
          </a:p>
          <a:p>
            <a:pPr algn="just"/>
            <a:endParaRPr lang="tr-TR" altLang="tr-TR" b="1" dirty="0">
              <a:solidFill>
                <a:srgbClr val="000099"/>
              </a:solidFill>
              <a:latin typeface="Comic Sans MS" pitchFamily="66" charset="0"/>
              <a:ea typeface="Comic Sans MS" pitchFamily="66" charset="0"/>
              <a:cs typeface="Comic Sans MS" pitchFamily="66" charset="0"/>
            </a:endParaRPr>
          </a:p>
          <a:p>
            <a:pPr algn="just"/>
            <a:endParaRPr lang="tr-TR" altLang="tr-TR" b="1" dirty="0">
              <a:solidFill>
                <a:srgbClr val="C00000"/>
              </a:solidFill>
              <a:latin typeface="Comic Sans MS" pitchFamily="66" charset="0"/>
              <a:ea typeface="Comic Sans MS" pitchFamily="66" charset="0"/>
              <a:cs typeface="Comic Sans MS" pitchFamily="66" charset="0"/>
            </a:endParaRPr>
          </a:p>
          <a:p>
            <a:pPr marL="285750" indent="-285750" algn="just">
              <a:buFont typeface="Arial" panose="020B0604020202020204" pitchFamily="34" charset="0"/>
              <a:buChar char="•"/>
            </a:pPr>
            <a:r>
              <a:rPr lang="tr-TR" altLang="tr-TR" sz="2400" b="1" dirty="0">
                <a:solidFill>
                  <a:srgbClr val="C00000"/>
                </a:solidFill>
                <a:latin typeface="Arial Black" panose="020B0A04020102020204" pitchFamily="34" charset="0"/>
                <a:ea typeface="Comic Sans MS" pitchFamily="66" charset="0"/>
                <a:cs typeface="Comic Sans MS" pitchFamily="66" charset="0"/>
              </a:rPr>
              <a:t>YARI DİREKT DEDEKTÖRLER</a:t>
            </a:r>
          </a:p>
          <a:p>
            <a:pPr algn="just"/>
            <a:endParaRPr lang="tr-TR" altLang="tr-TR" b="1" dirty="0">
              <a:cs typeface="Arial" panose="020B0604020202020204" pitchFamily="34" charset="0"/>
            </a:endParaRPr>
          </a:p>
          <a:p>
            <a:r>
              <a:rPr lang="tr-TR" altLang="tr-TR" sz="2400" b="1" dirty="0">
                <a:ea typeface="Comic Sans MS" pitchFamily="66" charset="0"/>
                <a:cs typeface="Arial" panose="020B0604020202020204" pitchFamily="34" charset="0"/>
              </a:rPr>
              <a:t>Fosfor plaklardır / PSP </a:t>
            </a:r>
          </a:p>
          <a:p>
            <a:r>
              <a:rPr lang="tr-TR" altLang="tr-TR" dirty="0">
                <a:ea typeface="Comic Sans MS" pitchFamily="66" charset="0"/>
                <a:cs typeface="Arial" panose="020B0604020202020204" pitchFamily="34" charset="0"/>
              </a:rPr>
              <a:t>(</a:t>
            </a:r>
            <a:r>
              <a:rPr lang="tr-TR" altLang="tr-TR" dirty="0" err="1">
                <a:ea typeface="Comic Sans MS" pitchFamily="66" charset="0"/>
                <a:cs typeface="Arial" panose="020B0604020202020204" pitchFamily="34" charset="0"/>
              </a:rPr>
              <a:t>Photostimulable</a:t>
            </a:r>
            <a:r>
              <a:rPr lang="tr-TR" altLang="tr-TR" dirty="0">
                <a:ea typeface="Comic Sans MS" pitchFamily="66" charset="0"/>
                <a:cs typeface="Arial" panose="020B0604020202020204" pitchFamily="34" charset="0"/>
              </a:rPr>
              <a:t> </a:t>
            </a:r>
            <a:r>
              <a:rPr lang="tr-TR" altLang="tr-TR" dirty="0" err="1">
                <a:ea typeface="Comic Sans MS" pitchFamily="66" charset="0"/>
                <a:cs typeface="Arial" panose="020B0604020202020204" pitchFamily="34" charset="0"/>
              </a:rPr>
              <a:t>Phosphor</a:t>
            </a:r>
            <a:r>
              <a:rPr lang="tr-TR" altLang="tr-TR" dirty="0">
                <a:ea typeface="Comic Sans MS" pitchFamily="66" charset="0"/>
                <a:cs typeface="Arial" panose="020B0604020202020204" pitchFamily="34" charset="0"/>
              </a:rPr>
              <a:t> Storage </a:t>
            </a:r>
            <a:r>
              <a:rPr lang="tr-TR" altLang="tr-TR" dirty="0" err="1">
                <a:ea typeface="Comic Sans MS" pitchFamily="66" charset="0"/>
                <a:cs typeface="Arial" panose="020B0604020202020204" pitchFamily="34" charset="0"/>
              </a:rPr>
              <a:t>Plate</a:t>
            </a:r>
            <a:r>
              <a:rPr lang="tr-TR" altLang="tr-TR" dirty="0">
                <a:ea typeface="Comic Sans MS" pitchFamily="66" charset="0"/>
                <a:cs typeface="Arial" panose="020B0604020202020204" pitchFamily="34" charset="0"/>
              </a:rPr>
              <a:t>)</a:t>
            </a:r>
          </a:p>
        </p:txBody>
      </p:sp>
      <p:pic>
        <p:nvPicPr>
          <p:cNvPr id="65538" name="Resim 5"/>
          <p:cNvPicPr>
            <a:picLocks noChangeAspect="1"/>
          </p:cNvPicPr>
          <p:nvPr/>
        </p:nvPicPr>
        <p:blipFill>
          <a:blip r:embed="rId3" cstate="print"/>
          <a:srcRect/>
          <a:stretch>
            <a:fillRect/>
          </a:stretch>
        </p:blipFill>
        <p:spPr bwMode="auto">
          <a:xfrm>
            <a:off x="5922996" y="2551138"/>
            <a:ext cx="2721714" cy="2115392"/>
          </a:xfrm>
          <a:prstGeom prst="rect">
            <a:avLst/>
          </a:prstGeom>
          <a:noFill/>
          <a:ln w="9525">
            <a:noFill/>
            <a:miter lim="800000"/>
            <a:headEnd/>
            <a:tailEnd/>
          </a:ln>
        </p:spPr>
      </p:pic>
      <p:pic>
        <p:nvPicPr>
          <p:cNvPr id="65539" name="Resim 9"/>
          <p:cNvPicPr>
            <a:picLocks noChangeAspect="1"/>
          </p:cNvPicPr>
          <p:nvPr/>
        </p:nvPicPr>
        <p:blipFill>
          <a:blip r:embed="rId4" cstate="print"/>
          <a:srcRect/>
          <a:stretch>
            <a:fillRect/>
          </a:stretch>
        </p:blipFill>
        <p:spPr bwMode="auto">
          <a:xfrm>
            <a:off x="5967656" y="-22626"/>
            <a:ext cx="2613166" cy="2303884"/>
          </a:xfrm>
          <a:prstGeom prst="rect">
            <a:avLst/>
          </a:prstGeom>
          <a:noFill/>
          <a:ln w="9525">
            <a:noFill/>
            <a:miter lim="800000"/>
            <a:headEnd/>
            <a:tailEnd/>
          </a:ln>
        </p:spPr>
      </p:pic>
      <p:pic>
        <p:nvPicPr>
          <p:cNvPr id="65540" name="Resim 11"/>
          <p:cNvPicPr>
            <a:picLocks noChangeAspect="1"/>
          </p:cNvPicPr>
          <p:nvPr/>
        </p:nvPicPr>
        <p:blipFill>
          <a:blip r:embed="rId5" cstate="print"/>
          <a:srcRect/>
          <a:stretch>
            <a:fillRect/>
          </a:stretch>
        </p:blipFill>
        <p:spPr bwMode="auto">
          <a:xfrm>
            <a:off x="6084168" y="4797152"/>
            <a:ext cx="2885533" cy="186213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B7EADBC-9B8A-591E-F9FC-F55545D7A259}"/>
              </a:ext>
            </a:extLst>
          </p:cNvPr>
          <p:cNvSpPr txBox="1"/>
          <p:nvPr/>
        </p:nvSpPr>
        <p:spPr>
          <a:xfrm>
            <a:off x="269775" y="1268760"/>
            <a:ext cx="8604448" cy="830997"/>
          </a:xfrm>
          <a:prstGeom prst="rect">
            <a:avLst/>
          </a:prstGeom>
          <a:noFill/>
        </p:spPr>
        <p:txBody>
          <a:bodyPr wrap="square" rtlCol="0">
            <a:spAutoFit/>
          </a:bodyPr>
          <a:lstStyle/>
          <a:p>
            <a:r>
              <a:rPr lang="tr-TR" sz="2400" b="1" u="sng" dirty="0">
                <a:solidFill>
                  <a:srgbClr val="C00000"/>
                </a:solidFill>
              </a:rPr>
              <a:t>Solid-</a:t>
            </a:r>
            <a:r>
              <a:rPr lang="tr-TR" sz="2400" b="1" u="sng" dirty="0" err="1">
                <a:solidFill>
                  <a:srgbClr val="C00000"/>
                </a:solidFill>
              </a:rPr>
              <a:t>State</a:t>
            </a:r>
            <a:r>
              <a:rPr lang="tr-TR" sz="2400" b="1" u="sng" dirty="0">
                <a:solidFill>
                  <a:srgbClr val="C00000"/>
                </a:solidFill>
              </a:rPr>
              <a:t> dedektörlerin en önemli klinik özelliği </a:t>
            </a:r>
            <a:r>
              <a:rPr lang="tr-TR" sz="2400" b="1" u="sng" dirty="0" err="1">
                <a:solidFill>
                  <a:srgbClr val="C00000"/>
                </a:solidFill>
              </a:rPr>
              <a:t>görütünün</a:t>
            </a:r>
            <a:r>
              <a:rPr lang="tr-TR" sz="2400" b="1" u="sng" dirty="0">
                <a:solidFill>
                  <a:srgbClr val="C00000"/>
                </a:solidFill>
              </a:rPr>
              <a:t> ışınlamadan hemen sonra elde edilebilmesidir.</a:t>
            </a:r>
          </a:p>
        </p:txBody>
      </p:sp>
      <p:pic>
        <p:nvPicPr>
          <p:cNvPr id="4" name="Resim 3">
            <a:extLst>
              <a:ext uri="{FF2B5EF4-FFF2-40B4-BE49-F238E27FC236}">
                <a16:creationId xmlns:a16="http://schemas.microsoft.com/office/drawing/2014/main" id="{C86DD6ED-FABD-D496-4D71-EF4751C62694}"/>
              </a:ext>
            </a:extLst>
          </p:cNvPr>
          <p:cNvPicPr>
            <a:picLocks noChangeAspect="1"/>
          </p:cNvPicPr>
          <p:nvPr/>
        </p:nvPicPr>
        <p:blipFill>
          <a:blip r:embed="rId2"/>
          <a:stretch>
            <a:fillRect/>
          </a:stretch>
        </p:blipFill>
        <p:spPr>
          <a:xfrm>
            <a:off x="445039" y="2996952"/>
            <a:ext cx="8253921" cy="259228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Metin kutusu 4"/>
          <p:cNvSpPr txBox="1">
            <a:spLocks noChangeArrowheads="1"/>
          </p:cNvSpPr>
          <p:nvPr/>
        </p:nvSpPr>
        <p:spPr bwMode="auto">
          <a:xfrm>
            <a:off x="26947" y="30591"/>
            <a:ext cx="9117053" cy="3077766"/>
          </a:xfrm>
          <a:prstGeom prst="rect">
            <a:avLst/>
          </a:prstGeom>
          <a:noFill/>
          <a:ln w="9525">
            <a:noFill/>
            <a:miter lim="800000"/>
            <a:headEnd/>
            <a:tailEnd/>
          </a:ln>
        </p:spPr>
        <p:txBody>
          <a:bodyPr wrap="square">
            <a:spAutoFit/>
          </a:bodyPr>
          <a:lstStyle/>
          <a:p>
            <a:pPr algn="just"/>
            <a:r>
              <a:rPr lang="tr-TR" altLang="tr-TR" sz="3200" b="1" dirty="0">
                <a:solidFill>
                  <a:srgbClr val="C00000"/>
                </a:solidFill>
                <a:ea typeface="Comic Sans MS" pitchFamily="66" charset="0"/>
                <a:cs typeface="Arial" panose="020B0604020202020204" pitchFamily="34" charset="0"/>
              </a:rPr>
              <a:t>CCD </a:t>
            </a:r>
            <a:r>
              <a:rPr lang="tr-TR" altLang="tr-TR" sz="2000" b="1" dirty="0">
                <a:solidFill>
                  <a:srgbClr val="C00000"/>
                </a:solidFill>
                <a:ea typeface="Comic Sans MS" pitchFamily="66" charset="0"/>
                <a:cs typeface="Arial" panose="020B0604020202020204" pitchFamily="34" charset="0"/>
              </a:rPr>
              <a:t>( </a:t>
            </a:r>
            <a:r>
              <a:rPr lang="tr-TR" altLang="tr-TR" b="1" dirty="0" err="1">
                <a:solidFill>
                  <a:srgbClr val="C00000"/>
                </a:solidFill>
                <a:ea typeface="Comic Sans MS" pitchFamily="66" charset="0"/>
                <a:cs typeface="Arial" panose="020B0604020202020204" pitchFamily="34" charset="0"/>
              </a:rPr>
              <a:t>Charge</a:t>
            </a:r>
            <a:r>
              <a:rPr lang="tr-TR" altLang="tr-TR" b="1" dirty="0">
                <a:solidFill>
                  <a:srgbClr val="C00000"/>
                </a:solidFill>
                <a:ea typeface="Comic Sans MS" pitchFamily="66" charset="0"/>
                <a:cs typeface="Arial" panose="020B0604020202020204" pitchFamily="34" charset="0"/>
              </a:rPr>
              <a:t> </a:t>
            </a:r>
            <a:r>
              <a:rPr lang="tr-TR" altLang="tr-TR" b="1" dirty="0" err="1">
                <a:solidFill>
                  <a:srgbClr val="C00000"/>
                </a:solidFill>
                <a:ea typeface="Comic Sans MS" pitchFamily="66" charset="0"/>
                <a:cs typeface="Arial" panose="020B0604020202020204" pitchFamily="34" charset="0"/>
              </a:rPr>
              <a:t>Coupled</a:t>
            </a:r>
            <a:r>
              <a:rPr lang="tr-TR" altLang="tr-TR" b="1" dirty="0">
                <a:solidFill>
                  <a:srgbClr val="C00000"/>
                </a:solidFill>
                <a:ea typeface="Comic Sans MS" pitchFamily="66" charset="0"/>
                <a:cs typeface="Arial" panose="020B0604020202020204" pitchFamily="34" charset="0"/>
              </a:rPr>
              <a:t> Device )</a:t>
            </a:r>
            <a:endParaRPr lang="tr-TR" altLang="tr-TR" sz="3200" b="1" dirty="0">
              <a:solidFill>
                <a:srgbClr val="C00000"/>
              </a:solidFill>
              <a:ea typeface="Comic Sans MS" pitchFamily="66" charset="0"/>
              <a:cs typeface="Arial" panose="020B0604020202020204" pitchFamily="34" charset="0"/>
            </a:endParaRPr>
          </a:p>
          <a:p>
            <a:pPr algn="just"/>
            <a:endParaRPr lang="tr-TR" altLang="tr-TR" b="1" dirty="0">
              <a:ea typeface="Comic Sans MS" pitchFamily="66" charset="0"/>
              <a:cs typeface="Arial" panose="020B0604020202020204" pitchFamily="34" charset="0"/>
            </a:endParaRPr>
          </a:p>
          <a:p>
            <a:pPr algn="just"/>
            <a:r>
              <a:rPr lang="tr-TR" altLang="tr-TR" b="1" dirty="0">
                <a:ea typeface="Comic Sans MS" pitchFamily="66" charset="0"/>
                <a:cs typeface="Arial" panose="020B0604020202020204" pitchFamily="34" charset="0"/>
              </a:rPr>
              <a:t>Diş Hekimliğinde intraoral görüntülemeye uyarlanmış ilk sistem (1987).</a:t>
            </a:r>
          </a:p>
          <a:p>
            <a:pPr algn="just"/>
            <a:endParaRPr lang="tr-TR" altLang="tr-TR" b="1" dirty="0">
              <a:ea typeface="Comic Sans MS" pitchFamily="66" charset="0"/>
              <a:cs typeface="Arial" panose="020B0604020202020204" pitchFamily="34" charset="0"/>
            </a:endParaRPr>
          </a:p>
          <a:p>
            <a:pPr algn="just"/>
            <a:r>
              <a:rPr lang="tr-TR" altLang="tr-TR" b="1" u="sng" dirty="0">
                <a:ea typeface="Comic Sans MS" pitchFamily="66" charset="0"/>
                <a:cs typeface="Arial" panose="020B0604020202020204" pitchFamily="34" charset="0"/>
              </a:rPr>
              <a:t>İmajın okunması her bir sıra piksel yükünün sırayla transfer edilmesi şeklindedir (elden ele kova ile su taşınması).</a:t>
            </a:r>
            <a:r>
              <a:rPr lang="tr-TR" altLang="tr-TR" dirty="0">
                <a:ea typeface="Comic Sans MS" pitchFamily="66" charset="0"/>
                <a:cs typeface="Arial" panose="020B0604020202020204" pitchFamily="34" charset="0"/>
              </a:rPr>
              <a:t> Sıranın sonuna gelince oluşan elektrik şarjı, “</a:t>
            </a:r>
            <a:r>
              <a:rPr lang="tr-TR" altLang="tr-TR" dirty="0" err="1">
                <a:ea typeface="Comic Sans MS" pitchFamily="66" charset="0"/>
                <a:cs typeface="Arial" panose="020B0604020202020204" pitchFamily="34" charset="0"/>
              </a:rPr>
              <a:t>readout</a:t>
            </a:r>
            <a:r>
              <a:rPr lang="tr-TR" altLang="tr-TR" dirty="0">
                <a:ea typeface="Comic Sans MS" pitchFamily="66" charset="0"/>
                <a:cs typeface="Arial" panose="020B0604020202020204" pitchFamily="34" charset="0"/>
              </a:rPr>
              <a:t> amplifikatör”e transfer edilir ve bilgisayara bağlı bulunan analog-dijital çeviriciye voltaj olarak geçirilir.</a:t>
            </a:r>
          </a:p>
          <a:p>
            <a:pPr algn="just"/>
            <a:endParaRPr lang="tr-TR" altLang="tr-TR" dirty="0">
              <a:ea typeface="Comic Sans MS" pitchFamily="66" charset="0"/>
              <a:cs typeface="Arial" panose="020B0604020202020204" pitchFamily="34" charset="0"/>
            </a:endParaRPr>
          </a:p>
          <a:p>
            <a:pPr algn="just"/>
            <a:r>
              <a:rPr lang="tr-TR" altLang="tr-TR" b="1" u="sng" dirty="0">
                <a:ea typeface="Comic Sans MS" pitchFamily="66" charset="0"/>
                <a:cs typeface="Arial" panose="020B0604020202020204" pitchFamily="34" charset="0"/>
              </a:rPr>
              <a:t>Her bir pikselden gelen voltajın rakamsal değerine karşılık gelen bir gri ton atanır.</a:t>
            </a:r>
          </a:p>
        </p:txBody>
      </p:sp>
      <p:pic>
        <p:nvPicPr>
          <p:cNvPr id="2" name="Resim 1">
            <a:extLst>
              <a:ext uri="{FF2B5EF4-FFF2-40B4-BE49-F238E27FC236}">
                <a16:creationId xmlns:a16="http://schemas.microsoft.com/office/drawing/2014/main" id="{146991DE-E264-9C7F-BBD4-62E4FDEBD60E}"/>
              </a:ext>
            </a:extLst>
          </p:cNvPr>
          <p:cNvPicPr>
            <a:picLocks noChangeAspect="1"/>
          </p:cNvPicPr>
          <p:nvPr/>
        </p:nvPicPr>
        <p:blipFill>
          <a:blip r:embed="rId3"/>
          <a:stretch>
            <a:fillRect/>
          </a:stretch>
        </p:blipFill>
        <p:spPr>
          <a:xfrm>
            <a:off x="2411760" y="3445480"/>
            <a:ext cx="3923921" cy="314757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p:nvPr/>
        </p:nvSpPr>
        <p:spPr>
          <a:xfrm>
            <a:off x="467544" y="836712"/>
            <a:ext cx="8208912" cy="2862322"/>
          </a:xfrm>
          <a:prstGeom prst="rect">
            <a:avLst/>
          </a:prstGeom>
          <a:noFill/>
        </p:spPr>
        <p:txBody>
          <a:bodyPr wrap="square" rtlCol="0">
            <a:spAutoFit/>
          </a:bodyPr>
          <a:lstStyle/>
          <a:p>
            <a:pPr algn="just"/>
            <a:r>
              <a:rPr lang="tr-TR" altLang="tr-TR" dirty="0">
                <a:ea typeface="Comic Sans MS" pitchFamily="66" charset="0"/>
                <a:cs typeface="Arial" panose="020B0604020202020204" pitchFamily="34" charset="0"/>
              </a:rPr>
              <a:t>CCD sensörlerinin; silikon çipin </a:t>
            </a:r>
            <a:r>
              <a:rPr lang="tr-TR" altLang="tr-TR" dirty="0" err="1">
                <a:ea typeface="Comic Sans MS" pitchFamily="66" charset="0"/>
                <a:cs typeface="Arial" panose="020B0604020202020204" pitchFamily="34" charset="0"/>
              </a:rPr>
              <a:t>ekspoz</a:t>
            </a:r>
            <a:r>
              <a:rPr lang="tr-TR" altLang="tr-TR" dirty="0">
                <a:ea typeface="Comic Sans MS" pitchFamily="66" charset="0"/>
                <a:cs typeface="Arial" panose="020B0604020202020204" pitchFamily="34" charset="0"/>
              </a:rPr>
              <a:t> edilebilmesi için </a:t>
            </a:r>
            <a:r>
              <a:rPr lang="tr-TR" altLang="tr-TR" dirty="0" err="1">
                <a:ea typeface="Comic Sans MS" pitchFamily="66" charset="0"/>
                <a:cs typeface="Arial" panose="020B0604020202020204" pitchFamily="34" charset="0"/>
              </a:rPr>
              <a:t>sintilatör</a:t>
            </a:r>
            <a:r>
              <a:rPr lang="tr-TR" altLang="tr-TR" dirty="0">
                <a:ea typeface="Comic Sans MS" pitchFamily="66" charset="0"/>
                <a:cs typeface="Arial" panose="020B0604020202020204" pitchFamily="34" charset="0"/>
              </a:rPr>
              <a:t> içeren ya da X ışınıyla direkt </a:t>
            </a:r>
            <a:r>
              <a:rPr lang="tr-TR" altLang="tr-TR" dirty="0" err="1">
                <a:ea typeface="Comic Sans MS" pitchFamily="66" charset="0"/>
                <a:cs typeface="Arial" panose="020B0604020202020204" pitchFamily="34" charset="0"/>
              </a:rPr>
              <a:t>ekspoz</a:t>
            </a:r>
            <a:r>
              <a:rPr lang="tr-TR" altLang="tr-TR" dirty="0">
                <a:ea typeface="Comic Sans MS" pitchFamily="66" charset="0"/>
                <a:cs typeface="Arial" panose="020B0604020202020204" pitchFamily="34" charset="0"/>
              </a:rPr>
              <a:t> edilebilen iki ana tipi bulunmaktadır. </a:t>
            </a:r>
          </a:p>
          <a:p>
            <a:pPr algn="just"/>
            <a:endParaRPr lang="tr-TR" altLang="tr-TR" dirty="0">
              <a:ea typeface="Comic Sans MS" pitchFamily="66" charset="0"/>
              <a:cs typeface="Arial" panose="020B0604020202020204" pitchFamily="34" charset="0"/>
            </a:endParaRPr>
          </a:p>
          <a:p>
            <a:pPr algn="just"/>
            <a:r>
              <a:rPr lang="tr-TR" altLang="tr-TR" dirty="0">
                <a:ea typeface="Comic Sans MS" pitchFamily="66" charset="0"/>
                <a:cs typeface="Arial" panose="020B0604020202020204" pitchFamily="34" charset="0"/>
              </a:rPr>
              <a:t>Bunlardan birincisi X-ışınının, </a:t>
            </a:r>
            <a:r>
              <a:rPr lang="tr-TR" altLang="tr-TR" dirty="0" err="1">
                <a:ea typeface="Comic Sans MS" pitchFamily="66" charset="0"/>
                <a:cs typeface="Arial" panose="020B0604020202020204" pitchFamily="34" charset="0"/>
              </a:rPr>
              <a:t>sintilatörden</a:t>
            </a:r>
            <a:r>
              <a:rPr lang="tr-TR" altLang="tr-TR" dirty="0">
                <a:ea typeface="Comic Sans MS" pitchFamily="66" charset="0"/>
                <a:cs typeface="Arial" panose="020B0604020202020204" pitchFamily="34" charset="0"/>
              </a:rPr>
              <a:t> CCD çipe aktarılması için fiber optik ya da bir dizi lens serisi içeren optik bağlantılar kullanmaktadır. Ancak elde edilen görüntüde distorsiyon oluşumuna neden olur. </a:t>
            </a:r>
          </a:p>
          <a:p>
            <a:pPr algn="just"/>
            <a:endParaRPr lang="tr-TR" altLang="tr-TR" dirty="0">
              <a:ea typeface="Comic Sans MS" pitchFamily="66" charset="0"/>
              <a:cs typeface="Arial" panose="020B0604020202020204" pitchFamily="34" charset="0"/>
            </a:endParaRPr>
          </a:p>
          <a:p>
            <a:pPr algn="just"/>
            <a:r>
              <a:rPr lang="tr-TR" altLang="tr-TR" dirty="0">
                <a:ea typeface="Comic Sans MS" pitchFamily="66" charset="0"/>
                <a:cs typeface="Arial" panose="020B0604020202020204" pitchFamily="34" charset="0"/>
              </a:rPr>
              <a:t>Direkt </a:t>
            </a:r>
            <a:r>
              <a:rPr lang="tr-TR" altLang="tr-TR" dirty="0" err="1">
                <a:ea typeface="Comic Sans MS" pitchFamily="66" charset="0"/>
                <a:cs typeface="Arial" panose="020B0604020202020204" pitchFamily="34" charset="0"/>
              </a:rPr>
              <a:t>ekspoz</a:t>
            </a:r>
            <a:r>
              <a:rPr lang="tr-TR" altLang="tr-TR" dirty="0">
                <a:ea typeface="Comic Sans MS" pitchFamily="66" charset="0"/>
                <a:cs typeface="Arial" panose="020B0604020202020204" pitchFamily="34" charset="0"/>
              </a:rPr>
              <a:t> edilebilenler ise X-ışınına karşı daha hassastırlar. Bu durum, görüntü oluşumu sırasında optik </a:t>
            </a:r>
            <a:r>
              <a:rPr lang="tr-TR" altLang="tr-TR" dirty="0" err="1">
                <a:ea typeface="Comic Sans MS" pitchFamily="66" charset="0"/>
                <a:cs typeface="Arial" panose="020B0604020202020204" pitchFamily="34" charset="0"/>
              </a:rPr>
              <a:t>distorsiyonu</a:t>
            </a:r>
            <a:r>
              <a:rPr lang="tr-TR" altLang="tr-TR" dirty="0">
                <a:ea typeface="Comic Sans MS" pitchFamily="66" charset="0"/>
                <a:cs typeface="Arial" panose="020B0604020202020204" pitchFamily="34" charset="0"/>
              </a:rPr>
              <a:t> azaltırken gürültü ve görüntünün puslu oluşmasına neden olur.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Metin kutusu 1"/>
          <p:cNvSpPr txBox="1">
            <a:spLocks noChangeArrowheads="1"/>
          </p:cNvSpPr>
          <p:nvPr/>
        </p:nvSpPr>
        <p:spPr bwMode="auto">
          <a:xfrm>
            <a:off x="153194" y="10003"/>
            <a:ext cx="8837612" cy="646331"/>
          </a:xfrm>
          <a:prstGeom prst="rect">
            <a:avLst/>
          </a:prstGeom>
          <a:noFill/>
          <a:ln w="9525">
            <a:noFill/>
            <a:miter lim="800000"/>
            <a:headEnd/>
            <a:tailEnd/>
          </a:ln>
        </p:spPr>
        <p:txBody>
          <a:bodyPr>
            <a:spAutoFit/>
          </a:bodyPr>
          <a:lstStyle/>
          <a:p>
            <a:pPr algn="just"/>
            <a:r>
              <a:rPr lang="tr-TR" altLang="tr-TR" sz="3600" b="1" dirty="0">
                <a:solidFill>
                  <a:srgbClr val="C00000"/>
                </a:solidFill>
                <a:ea typeface="Comic Sans MS" pitchFamily="66" charset="0"/>
                <a:cs typeface="Arial" panose="020B0604020202020204" pitchFamily="34" charset="0"/>
              </a:rPr>
              <a:t>CMOS </a:t>
            </a:r>
            <a:r>
              <a:rPr lang="tr-TR" altLang="tr-TR" sz="1600" b="1" dirty="0">
                <a:solidFill>
                  <a:srgbClr val="C00000"/>
                </a:solidFill>
                <a:ea typeface="Comic Sans MS" pitchFamily="66" charset="0"/>
                <a:cs typeface="Arial" panose="020B0604020202020204" pitchFamily="34" charset="0"/>
              </a:rPr>
              <a:t>( </a:t>
            </a:r>
            <a:r>
              <a:rPr lang="tr-TR" altLang="tr-TR" sz="1600" b="1" dirty="0" err="1">
                <a:solidFill>
                  <a:srgbClr val="C00000"/>
                </a:solidFill>
                <a:ea typeface="Comic Sans MS" pitchFamily="66" charset="0"/>
                <a:cs typeface="Arial" panose="020B0604020202020204" pitchFamily="34" charset="0"/>
              </a:rPr>
              <a:t>Complementary</a:t>
            </a:r>
            <a:r>
              <a:rPr lang="tr-TR" altLang="tr-TR" sz="1600" b="1" dirty="0">
                <a:solidFill>
                  <a:srgbClr val="C00000"/>
                </a:solidFill>
                <a:ea typeface="Comic Sans MS" pitchFamily="66" charset="0"/>
                <a:cs typeface="Arial" panose="020B0604020202020204" pitchFamily="34" charset="0"/>
              </a:rPr>
              <a:t> Metal </a:t>
            </a:r>
            <a:r>
              <a:rPr lang="tr-TR" altLang="tr-TR" sz="1600" b="1" dirty="0" err="1">
                <a:solidFill>
                  <a:srgbClr val="C00000"/>
                </a:solidFill>
                <a:ea typeface="Comic Sans MS" pitchFamily="66" charset="0"/>
                <a:cs typeface="Arial" panose="020B0604020202020204" pitchFamily="34" charset="0"/>
              </a:rPr>
              <a:t>Oxide</a:t>
            </a:r>
            <a:r>
              <a:rPr lang="tr-TR" altLang="tr-TR" sz="1600" b="1" dirty="0">
                <a:solidFill>
                  <a:srgbClr val="C00000"/>
                </a:solidFill>
                <a:ea typeface="Comic Sans MS" pitchFamily="66" charset="0"/>
                <a:cs typeface="Arial" panose="020B0604020202020204" pitchFamily="34" charset="0"/>
              </a:rPr>
              <a:t> </a:t>
            </a:r>
            <a:r>
              <a:rPr lang="tr-TR" altLang="tr-TR" sz="1600" b="1" dirty="0" err="1">
                <a:solidFill>
                  <a:srgbClr val="C00000"/>
                </a:solidFill>
                <a:ea typeface="Comic Sans MS" pitchFamily="66" charset="0"/>
                <a:cs typeface="Arial" panose="020B0604020202020204" pitchFamily="34" charset="0"/>
              </a:rPr>
              <a:t>Semiconductors</a:t>
            </a:r>
            <a:r>
              <a:rPr lang="tr-TR" altLang="tr-TR" sz="1600" b="1" dirty="0">
                <a:solidFill>
                  <a:srgbClr val="C00000"/>
                </a:solidFill>
                <a:ea typeface="Comic Sans MS" pitchFamily="66" charset="0"/>
                <a:cs typeface="Arial" panose="020B0604020202020204" pitchFamily="34" charset="0"/>
              </a:rPr>
              <a:t> )</a:t>
            </a:r>
            <a:endParaRPr lang="tr-TR" altLang="tr-TR" sz="3600" b="1" dirty="0">
              <a:solidFill>
                <a:srgbClr val="C00000"/>
              </a:solidFill>
              <a:ea typeface="Comic Sans MS" pitchFamily="66" charset="0"/>
              <a:cs typeface="Arial" panose="020B0604020202020204" pitchFamily="34" charset="0"/>
            </a:endParaRPr>
          </a:p>
        </p:txBody>
      </p:sp>
      <p:sp>
        <p:nvSpPr>
          <p:cNvPr id="68610" name="Metin kutusu 4"/>
          <p:cNvSpPr txBox="1">
            <a:spLocks noChangeArrowheads="1"/>
          </p:cNvSpPr>
          <p:nvPr/>
        </p:nvSpPr>
        <p:spPr bwMode="auto">
          <a:xfrm>
            <a:off x="153194" y="834971"/>
            <a:ext cx="8837612" cy="2554545"/>
          </a:xfrm>
          <a:prstGeom prst="rect">
            <a:avLst/>
          </a:prstGeom>
          <a:noFill/>
          <a:ln w="9525">
            <a:noFill/>
            <a:miter lim="800000"/>
            <a:headEnd/>
            <a:tailEnd/>
          </a:ln>
        </p:spPr>
        <p:txBody>
          <a:bodyPr wrap="square">
            <a:spAutoFit/>
          </a:bodyPr>
          <a:lstStyle/>
          <a:p>
            <a:r>
              <a:rPr lang="tr-TR" altLang="tr-TR" sz="2000" dirty="0">
                <a:ea typeface="Comic Sans MS" pitchFamily="66" charset="0"/>
                <a:cs typeface="Arial" panose="020B0604020202020204" pitchFamily="34" charset="0"/>
              </a:rPr>
              <a:t>Bu dedektörler silikon bazlı yarı iletkenlerdir, fakat temelde piksel şarjlarının okunması  bakımından CCD’ </a:t>
            </a:r>
            <a:r>
              <a:rPr lang="tr-TR" altLang="tr-TR" sz="2000" dirty="0" err="1">
                <a:ea typeface="Comic Sans MS" pitchFamily="66" charset="0"/>
                <a:cs typeface="Arial" panose="020B0604020202020204" pitchFamily="34" charset="0"/>
              </a:rPr>
              <a:t>lerden</a:t>
            </a:r>
            <a:r>
              <a:rPr lang="tr-TR" altLang="tr-TR" sz="2000" dirty="0">
                <a:ea typeface="Comic Sans MS" pitchFamily="66" charset="0"/>
                <a:cs typeface="Arial" panose="020B0604020202020204" pitchFamily="34" charset="0"/>
              </a:rPr>
              <a:t> farklılık gösterirler. Her bir piksel komşu pikselden izole edilmiş ve direkt olarak bir transistöre bağlanmıştır.</a:t>
            </a:r>
          </a:p>
          <a:p>
            <a:r>
              <a:rPr lang="tr-TR" altLang="tr-TR" sz="2000" b="1" u="sng" dirty="0">
                <a:ea typeface="Comic Sans MS" pitchFamily="66" charset="0"/>
                <a:cs typeface="Arial" panose="020B0604020202020204" pitchFamily="34" charset="0"/>
              </a:rPr>
              <a:t>( Doğrudan ADC )</a:t>
            </a:r>
          </a:p>
          <a:p>
            <a:endParaRPr lang="tr-TR" altLang="tr-TR" sz="2000" dirty="0">
              <a:ea typeface="Comic Sans MS" pitchFamily="66" charset="0"/>
              <a:cs typeface="Arial" panose="020B0604020202020204" pitchFamily="34" charset="0"/>
            </a:endParaRPr>
          </a:p>
          <a:p>
            <a:r>
              <a:rPr lang="tr-TR" altLang="tr-TR" sz="2000" dirty="0">
                <a:ea typeface="Comic Sans MS" pitchFamily="66" charset="0"/>
                <a:cs typeface="Arial" panose="020B0604020202020204" pitchFamily="34" charset="0"/>
              </a:rPr>
              <a:t>Her bir </a:t>
            </a:r>
            <a:r>
              <a:rPr lang="tr-TR" altLang="tr-TR" sz="2000" dirty="0" err="1">
                <a:ea typeface="Comic Sans MS" pitchFamily="66" charset="0"/>
                <a:cs typeface="Arial" panose="020B0604020202020204" pitchFamily="34" charset="0"/>
              </a:rPr>
              <a:t>transistördeki</a:t>
            </a:r>
            <a:r>
              <a:rPr lang="tr-TR" altLang="tr-TR" sz="2000" dirty="0">
                <a:ea typeface="Comic Sans MS" pitchFamily="66" charset="0"/>
                <a:cs typeface="Arial" panose="020B0604020202020204" pitchFamily="34" charset="0"/>
              </a:rPr>
              <a:t> voltaj ayrı olarak değerlendirilir, okunur, saklanır ve dijital gri değer olarak gösterilir.</a:t>
            </a:r>
          </a:p>
          <a:p>
            <a:pPr algn="just"/>
            <a:endParaRPr lang="tr-TR" altLang="tr-TR" sz="2000" dirty="0">
              <a:ea typeface="Comic Sans MS" pitchFamily="66" charset="0"/>
              <a:cs typeface="Arial" panose="020B0604020202020204" pitchFamily="34" charset="0"/>
            </a:endParaRPr>
          </a:p>
        </p:txBody>
      </p:sp>
      <p:pic>
        <p:nvPicPr>
          <p:cNvPr id="68611" name="Resim 5"/>
          <p:cNvPicPr>
            <a:picLocks noChangeAspect="1"/>
          </p:cNvPicPr>
          <p:nvPr/>
        </p:nvPicPr>
        <p:blipFill>
          <a:blip r:embed="rId3" cstate="print"/>
          <a:srcRect/>
          <a:stretch>
            <a:fillRect/>
          </a:stretch>
        </p:blipFill>
        <p:spPr bwMode="auto">
          <a:xfrm>
            <a:off x="2267744" y="3389516"/>
            <a:ext cx="4490590" cy="324621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Resim 2"/>
          <p:cNvPicPr>
            <a:picLocks noChangeAspect="1"/>
          </p:cNvPicPr>
          <p:nvPr/>
        </p:nvPicPr>
        <p:blipFill rotWithShape="1">
          <a:blip r:embed="rId2" cstate="print"/>
          <a:srcRect b="13961"/>
          <a:stretch/>
        </p:blipFill>
        <p:spPr bwMode="auto">
          <a:xfrm>
            <a:off x="31173" y="764704"/>
            <a:ext cx="9144000" cy="498541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D643F17-98EC-4975-B89F-65FFD53D4776}"/>
              </a:ext>
            </a:extLst>
          </p:cNvPr>
          <p:cNvSpPr txBox="1"/>
          <p:nvPr/>
        </p:nvSpPr>
        <p:spPr>
          <a:xfrm>
            <a:off x="925813" y="267653"/>
            <a:ext cx="7344816" cy="584775"/>
          </a:xfrm>
          <a:prstGeom prst="rect">
            <a:avLst/>
          </a:prstGeom>
          <a:noFill/>
        </p:spPr>
        <p:txBody>
          <a:bodyPr wrap="square" rtlCol="0">
            <a:spAutoFit/>
          </a:bodyPr>
          <a:lstStyle/>
          <a:p>
            <a:r>
              <a:rPr lang="tr-TR" sz="3200" b="1" dirty="0">
                <a:solidFill>
                  <a:srgbClr val="C00000"/>
                </a:solidFill>
              </a:rPr>
              <a:t>Düz Panel Dedektörler ( </a:t>
            </a:r>
            <a:r>
              <a:rPr lang="tr-TR" sz="3200" b="1" dirty="0" err="1">
                <a:solidFill>
                  <a:srgbClr val="C00000"/>
                </a:solidFill>
              </a:rPr>
              <a:t>Flat</a:t>
            </a:r>
            <a:r>
              <a:rPr lang="tr-TR" sz="3200" b="1" dirty="0">
                <a:solidFill>
                  <a:srgbClr val="C00000"/>
                </a:solidFill>
              </a:rPr>
              <a:t> Panel )</a:t>
            </a:r>
          </a:p>
        </p:txBody>
      </p:sp>
      <p:sp>
        <p:nvSpPr>
          <p:cNvPr id="4" name="Metin kutusu 3">
            <a:extLst>
              <a:ext uri="{FF2B5EF4-FFF2-40B4-BE49-F238E27FC236}">
                <a16:creationId xmlns:a16="http://schemas.microsoft.com/office/drawing/2014/main" id="{A825B60D-916D-9557-D87E-A6B3A0A1ECC7}"/>
              </a:ext>
            </a:extLst>
          </p:cNvPr>
          <p:cNvSpPr txBox="1"/>
          <p:nvPr/>
        </p:nvSpPr>
        <p:spPr>
          <a:xfrm>
            <a:off x="79973" y="1196752"/>
            <a:ext cx="9036496" cy="1200329"/>
          </a:xfrm>
          <a:prstGeom prst="rect">
            <a:avLst/>
          </a:prstGeom>
          <a:noFill/>
        </p:spPr>
        <p:txBody>
          <a:bodyPr wrap="square">
            <a:spAutoFit/>
          </a:bodyPr>
          <a:lstStyle/>
          <a:p>
            <a:r>
              <a:rPr lang="tr-TR" dirty="0" err="1"/>
              <a:t>Düz</a:t>
            </a:r>
            <a:r>
              <a:rPr lang="tr-TR" dirty="0"/>
              <a:t> panel </a:t>
            </a:r>
            <a:r>
              <a:rPr lang="tr-TR" dirty="0" err="1"/>
              <a:t>dedektörler</a:t>
            </a:r>
            <a:r>
              <a:rPr lang="tr-TR" dirty="0"/>
              <a:t> daha </a:t>
            </a:r>
            <a:r>
              <a:rPr lang="tr-TR" dirty="0" err="1"/>
              <a:t>çok</a:t>
            </a:r>
            <a:r>
              <a:rPr lang="tr-TR" dirty="0"/>
              <a:t> medikal </a:t>
            </a:r>
            <a:r>
              <a:rPr lang="tr-TR" dirty="0" err="1"/>
              <a:t>görüntüleme</a:t>
            </a:r>
            <a:r>
              <a:rPr lang="tr-TR" dirty="0"/>
              <a:t> amacıyla kullanılmalarına rağmen, bazı </a:t>
            </a:r>
            <a:r>
              <a:rPr lang="tr-TR" dirty="0" err="1"/>
              <a:t>ekstraoral</a:t>
            </a:r>
            <a:r>
              <a:rPr lang="tr-TR" dirty="0"/>
              <a:t> radyografi cihazlarında </a:t>
            </a:r>
            <a:r>
              <a:rPr lang="tr-TR" b="1" u="sng" dirty="0"/>
              <a:t>(KIBT)</a:t>
            </a:r>
            <a:r>
              <a:rPr lang="tr-TR" dirty="0"/>
              <a:t> da kullanılmaktadır. Dedektörler göreceli olarak daha geniş matriks alanlarına sahip olmaları nedeniyle baş bölgesi de dahil olmak üzere daha geniş vücut alanlarını </a:t>
            </a:r>
            <a:r>
              <a:rPr lang="tr-TR" dirty="0" err="1"/>
              <a:t>görüntüleyebilmektedirler</a:t>
            </a:r>
            <a:r>
              <a:rPr lang="tr-TR" dirty="0"/>
              <a:t>. </a:t>
            </a:r>
          </a:p>
        </p:txBody>
      </p:sp>
      <p:pic>
        <p:nvPicPr>
          <p:cNvPr id="6" name="Resim 5" descr="iç mekan, kişi, tablo, çalışma masası içeren bir resim&#10;&#10;Açıklama otomatik olarak oluşturuldu">
            <a:extLst>
              <a:ext uri="{FF2B5EF4-FFF2-40B4-BE49-F238E27FC236}">
                <a16:creationId xmlns:a16="http://schemas.microsoft.com/office/drawing/2014/main" id="{FE25AE20-4382-8C76-3F0C-337369D1C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564274"/>
            <a:ext cx="6192688" cy="4126984"/>
          </a:xfrm>
          <a:prstGeom prst="rect">
            <a:avLst/>
          </a:prstGeom>
        </p:spPr>
      </p:pic>
    </p:spTree>
    <p:extLst>
      <p:ext uri="{BB962C8B-B14F-4D97-AF65-F5344CB8AC3E}">
        <p14:creationId xmlns:p14="http://schemas.microsoft.com/office/powerpoint/2010/main" val="3561479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Metin kutusu 1"/>
          <p:cNvSpPr txBox="1">
            <a:spLocks noChangeArrowheads="1"/>
          </p:cNvSpPr>
          <p:nvPr/>
        </p:nvSpPr>
        <p:spPr bwMode="auto">
          <a:xfrm>
            <a:off x="611188" y="692150"/>
            <a:ext cx="7921625" cy="1477963"/>
          </a:xfrm>
          <a:prstGeom prst="rect">
            <a:avLst/>
          </a:prstGeom>
          <a:noFill/>
          <a:ln w="9525">
            <a:noFill/>
            <a:miter lim="800000"/>
            <a:headEnd/>
            <a:tailEnd/>
          </a:ln>
        </p:spPr>
        <p:txBody>
          <a:bodyPr>
            <a:spAutoFit/>
          </a:bodyPr>
          <a:lstStyle/>
          <a:p>
            <a:pPr algn="just"/>
            <a:r>
              <a:rPr lang="tr-TR" altLang="tr-TR" dirty="0" err="1">
                <a:ea typeface="Comic Sans MS" pitchFamily="66" charset="0"/>
                <a:cs typeface="Arial" panose="020B0604020202020204" pitchFamily="34" charset="0"/>
              </a:rPr>
              <a:t>Düz</a:t>
            </a:r>
            <a:r>
              <a:rPr lang="tr-TR" altLang="tr-TR" dirty="0">
                <a:ea typeface="Comic Sans MS" pitchFamily="66" charset="0"/>
                <a:cs typeface="Arial" panose="020B0604020202020204" pitchFamily="34" charset="0"/>
              </a:rPr>
              <a:t> panel </a:t>
            </a:r>
            <a:r>
              <a:rPr lang="tr-TR" altLang="tr-TR" dirty="0" err="1">
                <a:ea typeface="Comic Sans MS" pitchFamily="66" charset="0"/>
                <a:cs typeface="Arial" panose="020B0604020202020204" pitchFamily="34" charset="0"/>
              </a:rPr>
              <a:t>dedektörler</a:t>
            </a:r>
            <a:r>
              <a:rPr lang="tr-TR" altLang="tr-TR" dirty="0">
                <a:ea typeface="Comic Sans MS" pitchFamily="66" charset="0"/>
                <a:cs typeface="Arial" panose="020B0604020202020204" pitchFamily="34" charset="0"/>
              </a:rPr>
              <a:t> </a:t>
            </a:r>
            <a:r>
              <a:rPr lang="tr-TR" altLang="tr-TR" dirty="0" err="1">
                <a:ea typeface="Comic Sans MS" pitchFamily="66" charset="0"/>
                <a:cs typeface="Arial" panose="020B0604020202020204" pitchFamily="34" charset="0"/>
              </a:rPr>
              <a:t>için</a:t>
            </a:r>
            <a:r>
              <a:rPr lang="tr-TR" altLang="tr-TR" dirty="0">
                <a:ea typeface="Comic Sans MS" pitchFamily="66" charset="0"/>
                <a:cs typeface="Arial" panose="020B0604020202020204" pitchFamily="34" charset="0"/>
              </a:rPr>
              <a:t> X ışınına duyarlı madde seçiminde </a:t>
            </a:r>
            <a:r>
              <a:rPr lang="tr-TR" altLang="tr-TR" dirty="0" err="1">
                <a:ea typeface="Comic Sans MS" pitchFamily="66" charset="0"/>
                <a:cs typeface="Arial" panose="020B0604020202020204" pitchFamily="34" charset="0"/>
              </a:rPr>
              <a:t>indirekt</a:t>
            </a:r>
            <a:r>
              <a:rPr lang="tr-TR" altLang="tr-TR" dirty="0">
                <a:ea typeface="Comic Sans MS" pitchFamily="66" charset="0"/>
                <a:cs typeface="Arial" panose="020B0604020202020204" pitchFamily="34" charset="0"/>
              </a:rPr>
              <a:t> ve direkt sistemlerin kullanıldığı iki </a:t>
            </a:r>
            <a:r>
              <a:rPr lang="tr-TR" altLang="tr-TR" dirty="0" err="1">
                <a:ea typeface="Comic Sans MS" pitchFamily="66" charset="0"/>
                <a:cs typeface="Arial" panose="020B0604020202020204" pitchFamily="34" charset="0"/>
              </a:rPr>
              <a:t>yaklaşım</a:t>
            </a:r>
            <a:r>
              <a:rPr lang="tr-TR" altLang="tr-TR" dirty="0">
                <a:ea typeface="Comic Sans MS" pitchFamily="66" charset="0"/>
                <a:cs typeface="Arial" panose="020B0604020202020204" pitchFamily="34" charset="0"/>
              </a:rPr>
              <a:t> vardır. Görünür ışığa duyarlı olan </a:t>
            </a:r>
            <a:r>
              <a:rPr lang="tr-TR" altLang="tr-TR" dirty="0" err="1">
                <a:ea typeface="Comic Sans MS" pitchFamily="66" charset="0"/>
                <a:cs typeface="Arial" panose="020B0604020202020204" pitchFamily="34" charset="0"/>
              </a:rPr>
              <a:t>indirekt</a:t>
            </a:r>
            <a:r>
              <a:rPr lang="tr-TR" altLang="tr-TR" dirty="0">
                <a:ea typeface="Comic Sans MS" pitchFamily="66" charset="0"/>
                <a:cs typeface="Arial" panose="020B0604020202020204" pitchFamily="34" charset="0"/>
              </a:rPr>
              <a:t> </a:t>
            </a:r>
            <a:r>
              <a:rPr lang="tr-TR" altLang="tr-TR" dirty="0" err="1">
                <a:ea typeface="Comic Sans MS" pitchFamily="66" charset="0"/>
                <a:cs typeface="Arial" panose="020B0604020202020204" pitchFamily="34" charset="0"/>
              </a:rPr>
              <a:t>dedektörlerde</a:t>
            </a:r>
            <a:r>
              <a:rPr lang="tr-TR" altLang="tr-TR" dirty="0">
                <a:ea typeface="Comic Sans MS" pitchFamily="66" charset="0"/>
                <a:cs typeface="Arial" panose="020B0604020202020204" pitchFamily="34" charset="0"/>
              </a:rPr>
              <a:t> gadolinyum </a:t>
            </a:r>
            <a:r>
              <a:rPr lang="tr-TR" altLang="tr-TR" dirty="0" err="1">
                <a:ea typeface="Comic Sans MS" pitchFamily="66" charset="0"/>
                <a:cs typeface="Arial" panose="020B0604020202020204" pitchFamily="34" charset="0"/>
              </a:rPr>
              <a:t>oksisülfit</a:t>
            </a:r>
            <a:r>
              <a:rPr lang="tr-TR" altLang="tr-TR" dirty="0">
                <a:ea typeface="Comic Sans MS" pitchFamily="66" charset="0"/>
                <a:cs typeface="Arial" panose="020B0604020202020204" pitchFamily="34" charset="0"/>
              </a:rPr>
              <a:t> ya da sezyum </a:t>
            </a:r>
            <a:r>
              <a:rPr lang="tr-TR" altLang="tr-TR" dirty="0" err="1">
                <a:ea typeface="Comic Sans MS" pitchFamily="66" charset="0"/>
                <a:cs typeface="Arial" panose="020B0604020202020204" pitchFamily="34" charset="0"/>
              </a:rPr>
              <a:t>iodit</a:t>
            </a:r>
            <a:r>
              <a:rPr lang="tr-TR" altLang="tr-TR" dirty="0">
                <a:ea typeface="Comic Sans MS" pitchFamily="66" charset="0"/>
                <a:cs typeface="Arial" panose="020B0604020202020204" pitchFamily="34" charset="0"/>
              </a:rPr>
              <a:t> gibi bir </a:t>
            </a:r>
            <a:r>
              <a:rPr lang="tr-TR" altLang="tr-TR" dirty="0" err="1">
                <a:ea typeface="Comic Sans MS" pitchFamily="66" charset="0"/>
                <a:cs typeface="Arial" panose="020B0604020202020204" pitchFamily="34" charset="0"/>
              </a:rPr>
              <a:t>intensifying</a:t>
            </a:r>
            <a:r>
              <a:rPr lang="tr-TR" altLang="tr-TR" dirty="0">
                <a:ea typeface="Comic Sans MS" pitchFamily="66" charset="0"/>
                <a:cs typeface="Arial" panose="020B0604020202020204" pitchFamily="34" charset="0"/>
              </a:rPr>
              <a:t> </a:t>
            </a:r>
            <a:r>
              <a:rPr lang="tr-TR" altLang="tr-TR" dirty="0" err="1">
                <a:ea typeface="Comic Sans MS" pitchFamily="66" charset="0"/>
                <a:cs typeface="Arial" panose="020B0604020202020204" pitchFamily="34" charset="0"/>
              </a:rPr>
              <a:t>screen</a:t>
            </a:r>
            <a:r>
              <a:rPr lang="tr-TR" altLang="tr-TR" dirty="0">
                <a:ea typeface="Comic Sans MS" pitchFamily="66" charset="0"/>
                <a:cs typeface="Arial" panose="020B0604020202020204" pitchFamily="34" charset="0"/>
              </a:rPr>
              <a:t> ile X ışını enerjisi görülebilen ışığa çevrilir. </a:t>
            </a:r>
          </a:p>
          <a:p>
            <a:pPr algn="just"/>
            <a:endParaRPr lang="tr-TR" altLang="tr-TR" dirty="0">
              <a:solidFill>
                <a:srgbClr val="000099"/>
              </a:solidFill>
              <a:latin typeface="Comic Sans MS" pitchFamily="66" charset="0"/>
              <a:ea typeface="Comic Sans MS" pitchFamily="66" charset="0"/>
              <a:cs typeface="Comic Sans MS" pitchFamily="66" charset="0"/>
            </a:endParaRPr>
          </a:p>
        </p:txBody>
      </p:sp>
      <p:pic>
        <p:nvPicPr>
          <p:cNvPr id="72706" name="Resim 3"/>
          <p:cNvPicPr>
            <a:picLocks noChangeAspect="1"/>
          </p:cNvPicPr>
          <p:nvPr/>
        </p:nvPicPr>
        <p:blipFill>
          <a:blip r:embed="rId2" cstate="print"/>
          <a:srcRect/>
          <a:stretch>
            <a:fillRect/>
          </a:stretch>
        </p:blipFill>
        <p:spPr bwMode="auto">
          <a:xfrm>
            <a:off x="1403350" y="2201863"/>
            <a:ext cx="6408738" cy="40735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Metin kutusu 1"/>
          <p:cNvSpPr txBox="1">
            <a:spLocks noChangeArrowheads="1"/>
          </p:cNvSpPr>
          <p:nvPr/>
        </p:nvSpPr>
        <p:spPr bwMode="auto">
          <a:xfrm>
            <a:off x="468313" y="180975"/>
            <a:ext cx="8424862" cy="1754326"/>
          </a:xfrm>
          <a:prstGeom prst="rect">
            <a:avLst/>
          </a:prstGeom>
          <a:noFill/>
          <a:ln w="9525">
            <a:noFill/>
            <a:miter lim="800000"/>
            <a:headEnd/>
            <a:tailEnd/>
          </a:ln>
        </p:spPr>
        <p:txBody>
          <a:bodyPr>
            <a:spAutoFit/>
          </a:bodyPr>
          <a:lstStyle/>
          <a:p>
            <a:pPr algn="just"/>
            <a:r>
              <a:rPr lang="tr-TR" altLang="tr-TR" dirty="0">
                <a:ea typeface="Comic Sans MS" pitchFamily="66" charset="0"/>
                <a:cs typeface="Arial" panose="020B0604020202020204" pitchFamily="34" charset="0"/>
              </a:rPr>
              <a:t>Direkt </a:t>
            </a:r>
            <a:r>
              <a:rPr lang="tr-TR" altLang="tr-TR" dirty="0" err="1">
                <a:ea typeface="Comic Sans MS" pitchFamily="66" charset="0"/>
                <a:cs typeface="Arial" panose="020B0604020202020204" pitchFamily="34" charset="0"/>
              </a:rPr>
              <a:t>dedektörleri</a:t>
            </a:r>
            <a:r>
              <a:rPr lang="tr-TR" altLang="tr-TR" dirty="0">
                <a:ea typeface="Comic Sans MS" pitchFamily="66" charset="0"/>
                <a:cs typeface="Arial" panose="020B0604020202020204" pitchFamily="34" charset="0"/>
              </a:rPr>
              <a:t> ise silikonla benzer özelliklere sahip olan, atom numarası yüksek, X ışınlarının daha etkili </a:t>
            </a:r>
            <a:r>
              <a:rPr lang="tr-TR" altLang="tr-TR" dirty="0" err="1">
                <a:ea typeface="Comic Sans MS" pitchFamily="66" charset="0"/>
                <a:cs typeface="Arial" panose="020B0604020202020204" pitchFamily="34" charset="0"/>
              </a:rPr>
              <a:t>absorbsiyonunu</a:t>
            </a:r>
            <a:r>
              <a:rPr lang="tr-TR" altLang="tr-TR" dirty="0">
                <a:ea typeface="Comic Sans MS" pitchFamily="66" charset="0"/>
                <a:cs typeface="Arial" panose="020B0604020202020204" pitchFamily="34" charset="0"/>
              </a:rPr>
              <a:t> sağlayabilecek selenyum ya da sezyum gibi fotoiletken bir madde içerirler. Uygulanan elektriksel alanın etkisiyle, X ışını </a:t>
            </a:r>
            <a:r>
              <a:rPr lang="tr-TR" altLang="tr-TR" dirty="0" err="1">
                <a:ea typeface="Comic Sans MS" pitchFamily="66" charset="0"/>
                <a:cs typeface="Arial" panose="020B0604020202020204" pitchFamily="34" charset="0"/>
              </a:rPr>
              <a:t>ekspozürü</a:t>
            </a:r>
            <a:r>
              <a:rPr lang="tr-TR" altLang="tr-TR" dirty="0">
                <a:ea typeface="Comic Sans MS" pitchFamily="66" charset="0"/>
                <a:cs typeface="Arial" panose="020B0604020202020204" pitchFamily="34" charset="0"/>
              </a:rPr>
              <a:t> sırasında serbest kalan elektronlar, alttaki ince film transistor (TFT) </a:t>
            </a:r>
            <a:r>
              <a:rPr lang="tr-TR" altLang="tr-TR" dirty="0" err="1">
                <a:ea typeface="Comic Sans MS" pitchFamily="66" charset="0"/>
                <a:cs typeface="Arial" panose="020B0604020202020204" pitchFamily="34" charset="0"/>
              </a:rPr>
              <a:t>dedektör</a:t>
            </a:r>
            <a:r>
              <a:rPr lang="tr-TR" altLang="tr-TR" dirty="0">
                <a:ea typeface="Comic Sans MS" pitchFamily="66" charset="0"/>
                <a:cs typeface="Arial" panose="020B0604020202020204" pitchFamily="34" charset="0"/>
              </a:rPr>
              <a:t> bölümüne direkt bir hat boyunca iletilir. </a:t>
            </a:r>
          </a:p>
          <a:p>
            <a:pPr algn="just"/>
            <a:endParaRPr lang="tr-TR" altLang="tr-TR" dirty="0">
              <a:cs typeface="Arial" panose="020B0604020202020204" pitchFamily="34" charset="0"/>
            </a:endParaRPr>
          </a:p>
        </p:txBody>
      </p:sp>
      <p:pic>
        <p:nvPicPr>
          <p:cNvPr id="73730" name="Resim 2"/>
          <p:cNvPicPr>
            <a:picLocks noChangeAspect="1"/>
          </p:cNvPicPr>
          <p:nvPr/>
        </p:nvPicPr>
        <p:blipFill rotWithShape="1">
          <a:blip r:embed="rId3" cstate="print"/>
          <a:srcRect b="10882"/>
          <a:stretch/>
        </p:blipFill>
        <p:spPr bwMode="auto">
          <a:xfrm>
            <a:off x="1475656" y="1935301"/>
            <a:ext cx="6535558" cy="437401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898525" y="1412875"/>
            <a:ext cx="184150" cy="457200"/>
          </a:xfrm>
          <a:prstGeom prst="rect">
            <a:avLst/>
          </a:prstGeom>
          <a:noFill/>
          <a:ln w="38100">
            <a:noFill/>
            <a:miter lim="800000"/>
            <a:headEnd/>
            <a:tailEnd/>
          </a:ln>
        </p:spPr>
        <p:txBody>
          <a:bodyPr wrap="none">
            <a:spAutoFit/>
          </a:bodyPr>
          <a:lstStyle/>
          <a:p>
            <a:pPr eaLnBrk="1" hangingPunct="1">
              <a:tabLst>
                <a:tab pos="285750" algn="l"/>
              </a:tabLst>
            </a:pPr>
            <a:endParaRPr lang="tr-TR" altLang="tr-TR" sz="2400">
              <a:latin typeface="Times New Roman" pitchFamily="18" charset="0"/>
            </a:endParaRPr>
          </a:p>
        </p:txBody>
      </p:sp>
      <p:sp>
        <p:nvSpPr>
          <p:cNvPr id="20482" name="Text Box 3"/>
          <p:cNvSpPr txBox="1">
            <a:spLocks noChangeArrowheads="1"/>
          </p:cNvSpPr>
          <p:nvPr/>
        </p:nvSpPr>
        <p:spPr bwMode="auto">
          <a:xfrm>
            <a:off x="974725" y="3851275"/>
            <a:ext cx="184150" cy="457200"/>
          </a:xfrm>
          <a:prstGeom prst="rect">
            <a:avLst/>
          </a:prstGeom>
          <a:noFill/>
          <a:ln w="38100">
            <a:noFill/>
            <a:miter lim="800000"/>
            <a:headEnd/>
            <a:tailEnd/>
          </a:ln>
        </p:spPr>
        <p:txBody>
          <a:bodyPr wrap="none">
            <a:spAutoFit/>
          </a:bodyPr>
          <a:lstStyle/>
          <a:p>
            <a:pPr eaLnBrk="1" hangingPunct="1"/>
            <a:endParaRPr lang="tr-TR" altLang="tr-TR" sz="2400">
              <a:latin typeface="Times New Roman" pitchFamily="18" charset="0"/>
            </a:endParaRPr>
          </a:p>
        </p:txBody>
      </p:sp>
      <p:sp>
        <p:nvSpPr>
          <p:cNvPr id="20484" name="Rectangle 5"/>
          <p:cNvSpPr>
            <a:spLocks noChangeArrowheads="1"/>
          </p:cNvSpPr>
          <p:nvPr/>
        </p:nvSpPr>
        <p:spPr bwMode="auto">
          <a:xfrm>
            <a:off x="161925" y="834395"/>
            <a:ext cx="8820150" cy="1789208"/>
          </a:xfrm>
          <a:prstGeom prst="rect">
            <a:avLst/>
          </a:prstGeom>
          <a:noFill/>
          <a:ln w="38100">
            <a:noFill/>
            <a:miter lim="800000"/>
            <a:headEnd/>
            <a:tailEnd/>
          </a:ln>
        </p:spPr>
        <p:txBody>
          <a:bodyPr>
            <a:spAutoFit/>
          </a:bodyPr>
          <a:lstStyle/>
          <a:p>
            <a:pPr algn="ctr" eaLnBrk="1" hangingPunct="1">
              <a:lnSpc>
                <a:spcPct val="150000"/>
              </a:lnSpc>
            </a:pPr>
            <a:r>
              <a:rPr lang="tr-TR" altLang="tr-TR" sz="2800" b="1" dirty="0">
                <a:latin typeface="Arial Black" panose="020B0A04020102020204" pitchFamily="34" charset="0"/>
              </a:rPr>
              <a:t>   </a:t>
            </a:r>
            <a:r>
              <a:rPr lang="tr-TR" altLang="tr-TR" sz="2400" b="1" dirty="0">
                <a:latin typeface="Arial Black" panose="020B0A04020102020204" pitchFamily="34" charset="0"/>
              </a:rPr>
              <a:t>Filmin iki temel komponenti vardır</a:t>
            </a:r>
          </a:p>
          <a:p>
            <a:pPr marL="342900" indent="-342900" algn="ctr" eaLnBrk="1" hangingPunct="1">
              <a:lnSpc>
                <a:spcPct val="150000"/>
              </a:lnSpc>
              <a:buFont typeface="Arial" panose="020B0604020202020204" pitchFamily="34" charset="0"/>
              <a:buChar char="•"/>
            </a:pPr>
            <a:r>
              <a:rPr lang="tr-TR" altLang="tr-TR" sz="2400" dirty="0">
                <a:solidFill>
                  <a:srgbClr val="C00000"/>
                </a:solidFill>
                <a:latin typeface="Arial Black" panose="020B0A04020102020204" pitchFamily="34" charset="0"/>
              </a:rPr>
              <a:t> Emülsiyon            </a:t>
            </a:r>
          </a:p>
          <a:p>
            <a:pPr marL="342900" indent="-342900" algn="ctr" eaLnBrk="1" hangingPunct="1">
              <a:lnSpc>
                <a:spcPct val="150000"/>
              </a:lnSpc>
              <a:buFont typeface="Arial" panose="020B0604020202020204" pitchFamily="34" charset="0"/>
              <a:buChar char="•"/>
            </a:pPr>
            <a:r>
              <a:rPr lang="tr-TR" altLang="tr-TR" sz="2400" dirty="0">
                <a:solidFill>
                  <a:srgbClr val="C00000"/>
                </a:solidFill>
                <a:latin typeface="Arial Black" panose="020B0A04020102020204" pitchFamily="34" charset="0"/>
              </a:rPr>
              <a:t> Base</a:t>
            </a:r>
          </a:p>
        </p:txBody>
      </p:sp>
      <p:pic>
        <p:nvPicPr>
          <p:cNvPr id="3" name="Resim 2">
            <a:extLst>
              <a:ext uri="{FF2B5EF4-FFF2-40B4-BE49-F238E27FC236}">
                <a16:creationId xmlns:a16="http://schemas.microsoft.com/office/drawing/2014/main" id="{CA83E482-DF9E-5C26-2736-68E5066F5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216" y="3068960"/>
            <a:ext cx="4943358" cy="2880320"/>
          </a:xfrm>
          <a:prstGeom prst="rect">
            <a:avLst/>
          </a:prstGeom>
        </p:spPr>
      </p:pic>
      <p:pic>
        <p:nvPicPr>
          <p:cNvPr id="2" name="Resim 1">
            <a:extLst>
              <a:ext uri="{FF2B5EF4-FFF2-40B4-BE49-F238E27FC236}">
                <a16:creationId xmlns:a16="http://schemas.microsoft.com/office/drawing/2014/main" id="{A39980FE-CFE0-261F-19FF-6D12EE1A597F}"/>
              </a:ext>
            </a:extLst>
          </p:cNvPr>
          <p:cNvPicPr>
            <a:picLocks noChangeAspect="1"/>
          </p:cNvPicPr>
          <p:nvPr/>
        </p:nvPicPr>
        <p:blipFill>
          <a:blip r:embed="rId3"/>
          <a:stretch>
            <a:fillRect/>
          </a:stretch>
        </p:blipFill>
        <p:spPr>
          <a:xfrm>
            <a:off x="0" y="3894780"/>
            <a:ext cx="4139952" cy="295222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Metin kutusu 1"/>
          <p:cNvSpPr txBox="1">
            <a:spLocks noChangeArrowheads="1"/>
          </p:cNvSpPr>
          <p:nvPr/>
        </p:nvSpPr>
        <p:spPr bwMode="auto">
          <a:xfrm>
            <a:off x="240691" y="332656"/>
            <a:ext cx="8662617" cy="584775"/>
          </a:xfrm>
          <a:prstGeom prst="rect">
            <a:avLst/>
          </a:prstGeom>
          <a:noFill/>
          <a:ln w="9525">
            <a:noFill/>
            <a:miter lim="800000"/>
            <a:headEnd/>
            <a:tailEnd/>
          </a:ln>
        </p:spPr>
        <p:txBody>
          <a:bodyPr wrap="square">
            <a:spAutoFit/>
          </a:bodyPr>
          <a:lstStyle/>
          <a:p>
            <a:r>
              <a:rPr lang="tr-TR" altLang="tr-TR" sz="3200" b="1" dirty="0">
                <a:solidFill>
                  <a:srgbClr val="C00000"/>
                </a:solidFill>
                <a:ea typeface="Comic Sans MS" pitchFamily="66" charset="0"/>
                <a:cs typeface="Arial" panose="020B0604020202020204" pitchFamily="34" charset="0"/>
              </a:rPr>
              <a:t>Fosfor plaklar (PSP)</a:t>
            </a:r>
          </a:p>
        </p:txBody>
      </p:sp>
      <p:pic>
        <p:nvPicPr>
          <p:cNvPr id="70658" name="Resim 3"/>
          <p:cNvPicPr>
            <a:picLocks noChangeAspect="1"/>
          </p:cNvPicPr>
          <p:nvPr/>
        </p:nvPicPr>
        <p:blipFill>
          <a:blip r:embed="rId3" cstate="print"/>
          <a:srcRect/>
          <a:stretch>
            <a:fillRect/>
          </a:stretch>
        </p:blipFill>
        <p:spPr bwMode="auto">
          <a:xfrm>
            <a:off x="240691" y="3420260"/>
            <a:ext cx="4174426" cy="2692782"/>
          </a:xfrm>
          <a:prstGeom prst="rect">
            <a:avLst/>
          </a:prstGeom>
          <a:noFill/>
          <a:ln w="9525">
            <a:noFill/>
            <a:miter lim="800000"/>
            <a:headEnd/>
            <a:tailEnd/>
          </a:ln>
        </p:spPr>
      </p:pic>
      <p:pic>
        <p:nvPicPr>
          <p:cNvPr id="2" name="Resim 1">
            <a:extLst>
              <a:ext uri="{FF2B5EF4-FFF2-40B4-BE49-F238E27FC236}">
                <a16:creationId xmlns:a16="http://schemas.microsoft.com/office/drawing/2014/main" id="{D10F7EFF-DEC2-58AA-64D5-30C8098C921C}"/>
              </a:ext>
            </a:extLst>
          </p:cNvPr>
          <p:cNvPicPr>
            <a:picLocks noChangeAspect="1"/>
          </p:cNvPicPr>
          <p:nvPr/>
        </p:nvPicPr>
        <p:blipFill>
          <a:blip r:embed="rId4"/>
          <a:stretch>
            <a:fillRect/>
          </a:stretch>
        </p:blipFill>
        <p:spPr>
          <a:xfrm>
            <a:off x="4554130" y="2234973"/>
            <a:ext cx="4560203" cy="4505334"/>
          </a:xfrm>
          <a:prstGeom prst="rect">
            <a:avLst/>
          </a:prstGeom>
        </p:spPr>
      </p:pic>
      <p:sp>
        <p:nvSpPr>
          <p:cNvPr id="3" name="Metin kutusu 2">
            <a:extLst>
              <a:ext uri="{FF2B5EF4-FFF2-40B4-BE49-F238E27FC236}">
                <a16:creationId xmlns:a16="http://schemas.microsoft.com/office/drawing/2014/main" id="{992C0900-4D87-5976-E91F-7AB3FCC16631}"/>
              </a:ext>
            </a:extLst>
          </p:cNvPr>
          <p:cNvSpPr txBox="1"/>
          <p:nvPr/>
        </p:nvSpPr>
        <p:spPr>
          <a:xfrm>
            <a:off x="395536" y="960003"/>
            <a:ext cx="8507772" cy="1200329"/>
          </a:xfrm>
          <a:prstGeom prst="rect">
            <a:avLst/>
          </a:prstGeom>
          <a:noFill/>
        </p:spPr>
        <p:txBody>
          <a:bodyPr wrap="square" rtlCol="0">
            <a:spAutoFit/>
          </a:bodyPr>
          <a:lstStyle/>
          <a:p>
            <a:r>
              <a:rPr lang="tr-TR" dirty="0"/>
              <a:t>X-ışınlarından enerji </a:t>
            </a:r>
            <a:r>
              <a:rPr lang="tr-TR" dirty="0" err="1"/>
              <a:t>absorbe</a:t>
            </a:r>
            <a:r>
              <a:rPr lang="tr-TR" dirty="0"/>
              <a:t> eder, depolar ve bu enerjiyi uygun dalga boyundaki ışık kaynağı ile uyarılınca başka bir ışık (fosforesans) olarak salar. Uyaran ışık ile salınan ışık dalga boylarının farklı olması sebebiyle ikisi birbirinden ayırt edilebilir ve x-ışını enerji miktarının ölçütü olarak görüntü elde edilebilir.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E8F9C8E-E750-CEB0-FC95-8AA307496B70}"/>
              </a:ext>
            </a:extLst>
          </p:cNvPr>
          <p:cNvPicPr>
            <a:picLocks noChangeAspect="1"/>
          </p:cNvPicPr>
          <p:nvPr/>
        </p:nvPicPr>
        <p:blipFill rotWithShape="1">
          <a:blip r:embed="rId2">
            <a:extLst>
              <a:ext uri="{28A0092B-C50C-407E-A947-70E740481C1C}">
                <a14:useLocalDpi xmlns:a14="http://schemas.microsoft.com/office/drawing/2010/main" val="0"/>
              </a:ext>
            </a:extLst>
          </a:blip>
          <a:srcRect t="16094" r="12632"/>
          <a:stretch/>
        </p:blipFill>
        <p:spPr>
          <a:xfrm>
            <a:off x="4582142" y="1556792"/>
            <a:ext cx="4561858" cy="3344315"/>
          </a:xfrm>
          <a:prstGeom prst="rect">
            <a:avLst/>
          </a:prstGeom>
        </p:spPr>
      </p:pic>
      <p:pic>
        <p:nvPicPr>
          <p:cNvPr id="5" name="Resim 4" descr="metin, farklı, grup, birkaç içeren bir resim&#10;&#10;Açıklama otomatik olarak oluşturuldu">
            <a:extLst>
              <a:ext uri="{FF2B5EF4-FFF2-40B4-BE49-F238E27FC236}">
                <a16:creationId xmlns:a16="http://schemas.microsoft.com/office/drawing/2014/main" id="{03F31069-666A-4755-1896-04306794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88450"/>
            <a:ext cx="4644571" cy="5376854"/>
          </a:xfrm>
          <a:prstGeom prst="rect">
            <a:avLst/>
          </a:prstGeom>
        </p:spPr>
      </p:pic>
    </p:spTree>
    <p:extLst>
      <p:ext uri="{BB962C8B-B14F-4D97-AF65-F5344CB8AC3E}">
        <p14:creationId xmlns:p14="http://schemas.microsoft.com/office/powerpoint/2010/main" val="2594539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635037D-B2B9-4A91-E379-71465F5C99DC}"/>
              </a:ext>
            </a:extLst>
          </p:cNvPr>
          <p:cNvSpPr txBox="1"/>
          <p:nvPr/>
        </p:nvSpPr>
        <p:spPr>
          <a:xfrm>
            <a:off x="611560" y="301730"/>
            <a:ext cx="7632848" cy="707886"/>
          </a:xfrm>
          <a:prstGeom prst="rect">
            <a:avLst/>
          </a:prstGeom>
          <a:noFill/>
        </p:spPr>
        <p:txBody>
          <a:bodyPr wrap="square">
            <a:spAutoFit/>
          </a:bodyPr>
          <a:lstStyle/>
          <a:p>
            <a:r>
              <a:rPr lang="tr-TR" altLang="tr-TR" sz="2000" dirty="0" err="1">
                <a:ea typeface="Comic Sans MS" pitchFamily="66" charset="0"/>
                <a:cs typeface="Arial" panose="020B0604020202020204" pitchFamily="34" charset="0"/>
              </a:rPr>
              <a:t>Europium</a:t>
            </a:r>
            <a:r>
              <a:rPr lang="tr-TR" altLang="tr-TR" sz="2000" dirty="0">
                <a:ea typeface="Comic Sans MS" pitchFamily="66" charset="0"/>
                <a:cs typeface="Arial" panose="020B0604020202020204" pitchFamily="34" charset="0"/>
              </a:rPr>
              <a:t> / E</a:t>
            </a:r>
            <a:r>
              <a:rPr lang="tr-TR" altLang="tr-TR" sz="2000" baseline="30000" dirty="0">
                <a:ea typeface="Comic Sans MS" pitchFamily="66" charset="0"/>
                <a:cs typeface="Arial" panose="020B0604020202020204" pitchFamily="34" charset="0"/>
              </a:rPr>
              <a:t>+2</a:t>
            </a:r>
            <a:r>
              <a:rPr lang="tr-TR" altLang="tr-TR" sz="2000" dirty="0">
                <a:ea typeface="Comic Sans MS" pitchFamily="66" charset="0"/>
                <a:cs typeface="Arial" panose="020B0604020202020204" pitchFamily="34" charset="0"/>
              </a:rPr>
              <a:t> (Evropiyum)  katkılı baryum </a:t>
            </a:r>
            <a:r>
              <a:rPr lang="tr-TR" altLang="tr-TR" sz="2000" dirty="0" err="1">
                <a:ea typeface="Comic Sans MS" pitchFamily="66" charset="0"/>
                <a:cs typeface="Arial" panose="020B0604020202020204" pitchFamily="34" charset="0"/>
              </a:rPr>
              <a:t>florohalit</a:t>
            </a:r>
            <a:r>
              <a:rPr lang="tr-TR" altLang="tr-TR" sz="2000" dirty="0">
                <a:ea typeface="Comic Sans MS" pitchFamily="66" charset="0"/>
                <a:cs typeface="Arial" panose="020B0604020202020204" pitchFamily="34" charset="0"/>
              </a:rPr>
              <a:t> içermektedir.</a:t>
            </a:r>
          </a:p>
          <a:p>
            <a:endParaRPr lang="tr-TR" altLang="tr-TR" sz="2000" dirty="0">
              <a:ea typeface="Comic Sans MS" pitchFamily="66" charset="0"/>
              <a:cs typeface="Arial" panose="020B0604020202020204" pitchFamily="34" charset="0"/>
            </a:endParaRPr>
          </a:p>
        </p:txBody>
      </p:sp>
      <p:pic>
        <p:nvPicPr>
          <p:cNvPr id="7" name="Resim 6">
            <a:extLst>
              <a:ext uri="{FF2B5EF4-FFF2-40B4-BE49-F238E27FC236}">
                <a16:creationId xmlns:a16="http://schemas.microsoft.com/office/drawing/2014/main" id="{C08BA8B7-EB63-5ED8-E7B8-2665AEEE1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09836"/>
            <a:ext cx="8780228" cy="5472608"/>
          </a:xfrm>
          <a:prstGeom prst="rect">
            <a:avLst/>
          </a:prstGeom>
        </p:spPr>
      </p:pic>
    </p:spTree>
    <p:extLst>
      <p:ext uri="{BB962C8B-B14F-4D97-AF65-F5344CB8AC3E}">
        <p14:creationId xmlns:p14="http://schemas.microsoft.com/office/powerpoint/2010/main" val="1711975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25AC413-4F53-0211-6C15-0CF92B83F895}"/>
              </a:ext>
            </a:extLst>
          </p:cNvPr>
          <p:cNvSpPr txBox="1"/>
          <p:nvPr/>
        </p:nvSpPr>
        <p:spPr>
          <a:xfrm>
            <a:off x="456172" y="6383733"/>
            <a:ext cx="8568952" cy="369332"/>
          </a:xfrm>
          <a:prstGeom prst="rect">
            <a:avLst/>
          </a:prstGeom>
          <a:noFill/>
        </p:spPr>
        <p:txBody>
          <a:bodyPr wrap="square">
            <a:spAutoFit/>
          </a:bodyPr>
          <a:lstStyle/>
          <a:p>
            <a:r>
              <a:rPr lang="tr-TR" dirty="0"/>
              <a:t>Saf haldeki metalin fiyatı kilogram başına 2500 dolar civarında.</a:t>
            </a:r>
          </a:p>
        </p:txBody>
      </p:sp>
      <p:pic>
        <p:nvPicPr>
          <p:cNvPr id="7" name="Resim 6" descr="solucan, omurgasız, karanlık içeren bir resim&#10;&#10;Açıklama otomatik olarak oluşturuldu">
            <a:extLst>
              <a:ext uri="{FF2B5EF4-FFF2-40B4-BE49-F238E27FC236}">
                <a16:creationId xmlns:a16="http://schemas.microsoft.com/office/drawing/2014/main" id="{51807959-D936-3835-4A78-A79CAC658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467" y="4437112"/>
            <a:ext cx="1823041" cy="1823041"/>
          </a:xfrm>
          <a:prstGeom prst="rect">
            <a:avLst/>
          </a:prstGeom>
          <a:ln>
            <a:noFill/>
          </a:ln>
          <a:effectLst>
            <a:softEdge rad="112500"/>
          </a:effectLst>
        </p:spPr>
      </p:pic>
      <p:pic>
        <p:nvPicPr>
          <p:cNvPr id="9" name="Resim 8" descr="alet, bıçak, gümüş içeren bir resim&#10;&#10;Açıklama otomatik olarak oluşturuldu">
            <a:extLst>
              <a:ext uri="{FF2B5EF4-FFF2-40B4-BE49-F238E27FC236}">
                <a16:creationId xmlns:a16="http://schemas.microsoft.com/office/drawing/2014/main" id="{516A24E3-C365-3D6B-6EAF-9B91A81C0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143" y="4437112"/>
            <a:ext cx="1770014" cy="1870388"/>
          </a:xfrm>
          <a:prstGeom prst="rect">
            <a:avLst/>
          </a:prstGeom>
          <a:ln>
            <a:noFill/>
          </a:ln>
          <a:effectLst>
            <a:softEdge rad="112500"/>
          </a:effectLst>
        </p:spPr>
      </p:pic>
      <p:pic>
        <p:nvPicPr>
          <p:cNvPr id="11" name="Resim 10" descr="metin, adam, kişi, takım içeren bir resim&#10;&#10;Açıklama otomatik olarak oluşturuldu">
            <a:extLst>
              <a:ext uri="{FF2B5EF4-FFF2-40B4-BE49-F238E27FC236}">
                <a16:creationId xmlns:a16="http://schemas.microsoft.com/office/drawing/2014/main" id="{D07F0576-849C-CCE6-A228-71B8EB395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925" y="4432401"/>
            <a:ext cx="1578903" cy="22650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Resim 12" descr="metin, trafik, ışık, sinyal içeren bir resim&#10;&#10;Açıklama otomatik olarak oluşturuldu">
            <a:extLst>
              <a:ext uri="{FF2B5EF4-FFF2-40B4-BE49-F238E27FC236}">
                <a16:creationId xmlns:a16="http://schemas.microsoft.com/office/drawing/2014/main" id="{DBE9126F-61D4-7402-44B7-A36E90CF0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292006"/>
            <a:ext cx="7164288" cy="38201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32176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631717-D870-5E76-955A-533539D960DF}"/>
              </a:ext>
            </a:extLst>
          </p:cNvPr>
          <p:cNvSpPr txBox="1"/>
          <p:nvPr/>
        </p:nvSpPr>
        <p:spPr>
          <a:xfrm>
            <a:off x="215516" y="836712"/>
            <a:ext cx="8712968" cy="4801314"/>
          </a:xfrm>
          <a:prstGeom prst="rect">
            <a:avLst/>
          </a:prstGeom>
          <a:noFill/>
        </p:spPr>
        <p:txBody>
          <a:bodyPr wrap="square" rtlCol="0">
            <a:spAutoFit/>
          </a:bodyPr>
          <a:lstStyle/>
          <a:p>
            <a:r>
              <a:rPr lang="tr-TR" dirty="0"/>
              <a:t>Güçlü radyasyon kaynağı ile uyarılınca Evropiyumdaki değerlik elektronlar yer değiştirerek iletken banda hareket eder.</a:t>
            </a:r>
          </a:p>
          <a:p>
            <a:endParaRPr lang="tr-TR" dirty="0"/>
          </a:p>
          <a:p>
            <a:r>
              <a:rPr lang="tr-TR" dirty="0"/>
              <a:t>Bu elektronlar civardaki </a:t>
            </a:r>
            <a:r>
              <a:rPr lang="tr-TR" dirty="0" err="1"/>
              <a:t>florohalojenür</a:t>
            </a:r>
            <a:r>
              <a:rPr lang="tr-TR" dirty="0"/>
              <a:t> kristali içindeki halojen boşluklarına </a:t>
            </a:r>
          </a:p>
          <a:p>
            <a:r>
              <a:rPr lang="tr-TR" dirty="0"/>
              <a:t>( F-merkezleri ) yer değiştirir ve burada yarı kararlı halde tutulur </a:t>
            </a:r>
            <a:r>
              <a:rPr lang="tr-TR" b="1" u="sng" dirty="0"/>
              <a:t>( LATENT İMAJ )</a:t>
            </a:r>
            <a:r>
              <a:rPr lang="tr-TR" dirty="0"/>
              <a:t>. </a:t>
            </a:r>
            <a:r>
              <a:rPr lang="tr-TR" dirty="0" err="1"/>
              <a:t>Burda</a:t>
            </a:r>
            <a:r>
              <a:rPr lang="tr-TR" dirty="0"/>
              <a:t> tutulan elektron sayısı maruz kalınan X-ışını ile doğru orantılıdır. </a:t>
            </a:r>
          </a:p>
          <a:p>
            <a:endParaRPr lang="tr-TR" b="1" u="sng" dirty="0"/>
          </a:p>
          <a:p>
            <a:r>
              <a:rPr lang="tr-TR" dirty="0"/>
              <a:t>Baryum </a:t>
            </a:r>
            <a:r>
              <a:rPr lang="tr-TR" dirty="0" err="1"/>
              <a:t>florohalojenür</a:t>
            </a:r>
            <a:r>
              <a:rPr lang="tr-TR" dirty="0"/>
              <a:t> kırmızı ışık ile uyarıldığında iletken bantta tutulan elektronlar serbest bırakılır. Bir elektron Evropiyum iyonuna döndüğünde bu enerji yeşil spektrumda salınır.</a:t>
            </a:r>
          </a:p>
          <a:p>
            <a:endParaRPr lang="tr-TR" dirty="0"/>
          </a:p>
          <a:p>
            <a:r>
              <a:rPr lang="tr-TR" dirty="0"/>
              <a:t>Fiberoptikler FP’den gelen ışığı ışıl çoğaltıcı tüpe iletir ve bu ışık elektrik enerjisine dönüşür. Voltaj sinyali analog-dijital dönüştürücü ile ölçülür, depolanır ve dijital görüntü olarak sergilenir.</a:t>
            </a:r>
          </a:p>
          <a:p>
            <a:endParaRPr lang="tr-TR" dirty="0"/>
          </a:p>
          <a:p>
            <a:r>
              <a:rPr lang="tr-TR" dirty="0"/>
              <a:t>Bir sonraki ışınlama öncesinde kalan rezidüel görüntüleri ortadan kaldırmak için FP silinmelidir. Silme işlemi plağın parlak ışık selinden geçirilmesiyle sağlanır.</a:t>
            </a:r>
          </a:p>
        </p:txBody>
      </p:sp>
    </p:spTree>
    <p:extLst>
      <p:ext uri="{BB962C8B-B14F-4D97-AF65-F5344CB8AC3E}">
        <p14:creationId xmlns:p14="http://schemas.microsoft.com/office/powerpoint/2010/main" val="2721345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AD4BE67-9E8E-1449-3A20-874B2616463C}"/>
              </a:ext>
            </a:extLst>
          </p:cNvPr>
          <p:cNvSpPr txBox="1"/>
          <p:nvPr/>
        </p:nvSpPr>
        <p:spPr>
          <a:xfrm>
            <a:off x="551934" y="476672"/>
            <a:ext cx="8412554" cy="2554545"/>
          </a:xfrm>
          <a:prstGeom prst="rect">
            <a:avLst/>
          </a:prstGeom>
          <a:noFill/>
        </p:spPr>
        <p:txBody>
          <a:bodyPr wrap="square" rtlCol="0">
            <a:spAutoFit/>
          </a:bodyPr>
          <a:lstStyle/>
          <a:p>
            <a:r>
              <a:rPr lang="tr-TR" sz="2000" dirty="0"/>
              <a:t>Işınlama sonrasında tutulan elektronlar zamanla kendiliğinden serbest kalacaktır bu yüzden plaklar olabildiğince kısa sürede taranmalıdır.</a:t>
            </a:r>
          </a:p>
          <a:p>
            <a:endParaRPr lang="tr-TR" sz="2000" dirty="0"/>
          </a:p>
          <a:p>
            <a:endParaRPr lang="tr-TR" sz="2000" dirty="0"/>
          </a:p>
          <a:p>
            <a:r>
              <a:rPr lang="tr-TR" sz="2000" dirty="0"/>
              <a:t>Latent imaj kaybına yol açan daha önemli bir durum ise plakların tarama için hazırlanırken çevresel ışığa maruz kalmasıdır. Bununla birlikte birçok karanlık odada bulunan kırmızı ışık, FP kırmızı ışık spektrumuna hassas olduğundan güvenli değildir. </a:t>
            </a:r>
          </a:p>
        </p:txBody>
      </p:sp>
    </p:spTree>
    <p:extLst>
      <p:ext uri="{BB962C8B-B14F-4D97-AF65-F5344CB8AC3E}">
        <p14:creationId xmlns:p14="http://schemas.microsoft.com/office/powerpoint/2010/main" val="2238674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110300" y="548680"/>
            <a:ext cx="8719023" cy="7078861"/>
          </a:xfrm>
          <a:prstGeom prst="rect">
            <a:avLst/>
          </a:prstGeom>
          <a:noFill/>
          <a:ln w="38100">
            <a:noFill/>
            <a:miter lim="800000"/>
            <a:headEnd/>
            <a:tailEnd/>
          </a:ln>
        </p:spPr>
        <p:txBody>
          <a:bodyPr wrap="square">
            <a:spAutoFit/>
          </a:bodyPr>
          <a:lstStyle/>
          <a:p>
            <a:pPr eaLnBrk="1" hangingPunct="1">
              <a:lnSpc>
                <a:spcPct val="150000"/>
              </a:lnSpc>
              <a:buFont typeface="Wingdings" pitchFamily="2" charset="2"/>
              <a:buNone/>
            </a:pPr>
            <a:r>
              <a:rPr lang="tr-TR" altLang="tr-TR" sz="2000" b="1" dirty="0">
                <a:solidFill>
                  <a:srgbClr val="FF0000"/>
                </a:solidFill>
                <a:cs typeface="Arial" panose="020B0604020202020204" pitchFamily="34" charset="0"/>
              </a:rPr>
              <a:t>Base: </a:t>
            </a:r>
            <a:r>
              <a:rPr lang="tr-TR" altLang="tr-TR" sz="2000" dirty="0">
                <a:cs typeface="Arial" panose="020B0604020202020204" pitchFamily="34" charset="0"/>
              </a:rPr>
              <a:t>Görevi emülsiyonu desteklemektir, esnek, </a:t>
            </a:r>
          </a:p>
          <a:p>
            <a:pPr eaLnBrk="1" hangingPunct="1">
              <a:lnSpc>
                <a:spcPct val="150000"/>
              </a:lnSpc>
              <a:buFont typeface="Wingdings" pitchFamily="2" charset="2"/>
              <a:buNone/>
            </a:pPr>
            <a:r>
              <a:rPr lang="tr-TR" altLang="tr-TR" sz="2000" dirty="0">
                <a:cs typeface="Arial" panose="020B0604020202020204" pitchFamily="34" charset="0"/>
              </a:rPr>
              <a:t>ısıya, neme, banyo kimyasallarına dayanıklıdır.</a:t>
            </a:r>
          </a:p>
          <a:p>
            <a:pPr eaLnBrk="1" hangingPunct="1">
              <a:lnSpc>
                <a:spcPct val="150000"/>
              </a:lnSpc>
              <a:buFont typeface="Wingdings" pitchFamily="2" charset="2"/>
              <a:buNone/>
            </a:pPr>
            <a:r>
              <a:rPr lang="tr-TR" altLang="tr-TR" sz="2000" dirty="0">
                <a:cs typeface="Arial" panose="020B0604020202020204" pitchFamily="34" charset="0"/>
              </a:rPr>
              <a:t>Base tabakasının mavimsi olması, görüntüde </a:t>
            </a:r>
          </a:p>
          <a:p>
            <a:pPr eaLnBrk="1" hangingPunct="1">
              <a:lnSpc>
                <a:spcPct val="150000"/>
              </a:lnSpc>
              <a:buFont typeface="Wingdings" pitchFamily="2" charset="2"/>
              <a:buNone/>
            </a:pPr>
            <a:r>
              <a:rPr lang="tr-TR" altLang="tr-TR" sz="2000" dirty="0">
                <a:cs typeface="Arial" panose="020B0604020202020204" pitchFamily="34" charset="0"/>
              </a:rPr>
              <a:t>optimum detayı </a:t>
            </a:r>
            <a:r>
              <a:rPr lang="tr-TR" altLang="tr-TR" sz="2000" dirty="0" err="1">
                <a:cs typeface="Arial" panose="020B0604020202020204" pitchFamily="34" charset="0"/>
              </a:rPr>
              <a:t>sağlar.Dental</a:t>
            </a:r>
            <a:r>
              <a:rPr lang="tr-TR" altLang="tr-TR" sz="2000" dirty="0">
                <a:cs typeface="Arial" panose="020B0604020202020204" pitchFamily="34" charset="0"/>
              </a:rPr>
              <a:t> filmlerin </a:t>
            </a:r>
            <a:r>
              <a:rPr lang="tr-TR" altLang="tr-TR" sz="2000" dirty="0" err="1">
                <a:cs typeface="Arial" panose="020B0604020202020204" pitchFamily="34" charset="0"/>
              </a:rPr>
              <a:t>base</a:t>
            </a:r>
            <a:r>
              <a:rPr lang="tr-TR" altLang="tr-TR" sz="2000" dirty="0">
                <a:cs typeface="Arial" panose="020B0604020202020204" pitchFamily="34" charset="0"/>
              </a:rPr>
              <a:t> </a:t>
            </a:r>
          </a:p>
          <a:p>
            <a:pPr eaLnBrk="1" hangingPunct="1">
              <a:lnSpc>
                <a:spcPct val="150000"/>
              </a:lnSpc>
              <a:buFont typeface="Wingdings" pitchFamily="2" charset="2"/>
              <a:buNone/>
            </a:pPr>
            <a:r>
              <a:rPr lang="tr-TR" altLang="tr-TR" sz="2000" dirty="0">
                <a:cs typeface="Arial" panose="020B0604020202020204" pitchFamily="34" charset="0"/>
              </a:rPr>
              <a:t>tabakası, </a:t>
            </a:r>
            <a:r>
              <a:rPr lang="tr-TR" altLang="tr-TR" sz="2000" dirty="0" err="1">
                <a:cs typeface="Arial" panose="020B0604020202020204" pitchFamily="34" charset="0"/>
              </a:rPr>
              <a:t>polyethylene</a:t>
            </a:r>
            <a:r>
              <a:rPr lang="tr-TR" altLang="tr-TR" sz="2000" dirty="0">
                <a:cs typeface="Arial" panose="020B0604020202020204" pitchFamily="34" charset="0"/>
              </a:rPr>
              <a:t> </a:t>
            </a:r>
            <a:r>
              <a:rPr lang="tr-TR" altLang="tr-TR" sz="2000" dirty="0" err="1">
                <a:cs typeface="Arial" panose="020B0604020202020204" pitchFamily="34" charset="0"/>
              </a:rPr>
              <a:t>terephtalate’dan</a:t>
            </a:r>
            <a:r>
              <a:rPr lang="tr-TR" altLang="tr-TR" sz="2000" dirty="0">
                <a:cs typeface="Arial" panose="020B0604020202020204" pitchFamily="34" charset="0"/>
              </a:rPr>
              <a:t> </a:t>
            </a:r>
          </a:p>
          <a:p>
            <a:pPr eaLnBrk="1" hangingPunct="1">
              <a:lnSpc>
                <a:spcPct val="150000"/>
              </a:lnSpc>
              <a:buFont typeface="Wingdings" pitchFamily="2" charset="2"/>
              <a:buNone/>
            </a:pPr>
            <a:r>
              <a:rPr lang="tr-TR" altLang="tr-TR" sz="2000" dirty="0">
                <a:cs typeface="Arial" panose="020B0604020202020204" pitchFamily="34" charset="0"/>
              </a:rPr>
              <a:t>yapılmıştır, kalınlığı 0.2 mm kadardır. </a:t>
            </a:r>
          </a:p>
          <a:p>
            <a:pPr eaLnBrk="1" hangingPunct="1">
              <a:lnSpc>
                <a:spcPct val="150000"/>
              </a:lnSpc>
            </a:pPr>
            <a:endParaRPr lang="tr-TR" altLang="tr-TR" sz="2000" dirty="0">
              <a:solidFill>
                <a:srgbClr val="000099"/>
              </a:solidFill>
              <a:latin typeface="Comic Sans MS" pitchFamily="66" charset="0"/>
            </a:endParaRPr>
          </a:p>
          <a:p>
            <a:pPr eaLnBrk="1" hangingPunct="1">
              <a:lnSpc>
                <a:spcPct val="150000"/>
              </a:lnSpc>
            </a:pPr>
            <a:r>
              <a:rPr lang="tr-TR" altLang="tr-TR" sz="2000" b="1" dirty="0">
                <a:solidFill>
                  <a:srgbClr val="FF0000"/>
                </a:solidFill>
                <a:cs typeface="Arial" panose="020B0604020202020204" pitchFamily="34" charset="0"/>
              </a:rPr>
              <a:t>Emülsiyon:</a:t>
            </a:r>
            <a:r>
              <a:rPr lang="tr-TR" altLang="tr-TR" sz="2000" b="1" dirty="0">
                <a:solidFill>
                  <a:srgbClr val="000099"/>
                </a:solidFill>
                <a:cs typeface="Arial" panose="020B0604020202020204" pitchFamily="34" charset="0"/>
              </a:rPr>
              <a:t> </a:t>
            </a:r>
            <a:r>
              <a:rPr lang="tr-TR" altLang="tr-TR" sz="2000" dirty="0">
                <a:cs typeface="Arial" panose="020B0604020202020204" pitchFamily="34" charset="0"/>
              </a:rPr>
              <a:t>Görüntünün oluştuğu tabakadır,</a:t>
            </a:r>
          </a:p>
          <a:p>
            <a:pPr eaLnBrk="1" hangingPunct="1">
              <a:lnSpc>
                <a:spcPct val="150000"/>
              </a:lnSpc>
            </a:pPr>
            <a:r>
              <a:rPr lang="tr-TR" altLang="tr-TR" sz="2000" dirty="0" err="1">
                <a:cs typeface="Arial" panose="020B0604020202020204" pitchFamily="34" charset="0"/>
              </a:rPr>
              <a:t>base</a:t>
            </a:r>
            <a:r>
              <a:rPr lang="tr-TR" altLang="tr-TR" sz="2000" dirty="0">
                <a:cs typeface="Arial" panose="020B0604020202020204" pitchFamily="34" charset="0"/>
              </a:rPr>
              <a:t> tabakasının her iki yüzüne de sürülür.</a:t>
            </a:r>
          </a:p>
          <a:p>
            <a:pPr eaLnBrk="1" hangingPunct="1">
              <a:lnSpc>
                <a:spcPct val="150000"/>
              </a:lnSpc>
            </a:pPr>
            <a:r>
              <a:rPr lang="tr-TR" altLang="tr-TR" sz="2000" dirty="0">
                <a:cs typeface="Arial" panose="020B0604020202020204" pitchFamily="34" charset="0"/>
              </a:rPr>
              <a:t>Çift emülsiyon tabakası, görüntü oluşumunu </a:t>
            </a:r>
          </a:p>
          <a:p>
            <a:pPr eaLnBrk="1" hangingPunct="1">
              <a:lnSpc>
                <a:spcPct val="150000"/>
              </a:lnSpc>
            </a:pPr>
            <a:r>
              <a:rPr lang="tr-TR" altLang="tr-TR" sz="2000" dirty="0">
                <a:cs typeface="Arial" panose="020B0604020202020204" pitchFamily="34" charset="0"/>
              </a:rPr>
              <a:t>daha az radyasyonla gerçekleştirmeyi sağlar.</a:t>
            </a:r>
          </a:p>
          <a:p>
            <a:pPr eaLnBrk="1" hangingPunct="1">
              <a:lnSpc>
                <a:spcPct val="150000"/>
              </a:lnSpc>
            </a:pPr>
            <a:r>
              <a:rPr lang="tr-TR" altLang="tr-TR" sz="2000" dirty="0">
                <a:cs typeface="Arial" panose="020B0604020202020204" pitchFamily="34" charset="0"/>
              </a:rPr>
              <a:t>Tek kat emülsiyonda ise detay daha iyi </a:t>
            </a:r>
          </a:p>
          <a:p>
            <a:pPr eaLnBrk="1" hangingPunct="1">
              <a:lnSpc>
                <a:spcPct val="150000"/>
              </a:lnSpc>
            </a:pPr>
            <a:r>
              <a:rPr lang="tr-TR" altLang="tr-TR" sz="2000" dirty="0">
                <a:cs typeface="Arial" panose="020B0604020202020204" pitchFamily="34" charset="0"/>
              </a:rPr>
              <a:t>elde edilir.</a:t>
            </a:r>
          </a:p>
          <a:p>
            <a:pPr eaLnBrk="1" hangingPunct="1">
              <a:lnSpc>
                <a:spcPct val="150000"/>
              </a:lnSpc>
            </a:pPr>
            <a:endParaRPr lang="tr-TR" altLang="tr-TR" sz="2400" dirty="0">
              <a:solidFill>
                <a:schemeClr val="bg2"/>
              </a:solidFill>
              <a:latin typeface="Comic Sans MS" pitchFamily="66" charset="0"/>
            </a:endParaRPr>
          </a:p>
          <a:p>
            <a:pPr eaLnBrk="1" hangingPunct="1"/>
            <a:endParaRPr lang="tr-TR" altLang="tr-TR" sz="2800" dirty="0">
              <a:solidFill>
                <a:schemeClr val="bg2"/>
              </a:solidFill>
              <a:latin typeface="Times New Roman" pitchFamily="18" charset="0"/>
            </a:endParaRPr>
          </a:p>
        </p:txBody>
      </p:sp>
      <p:pic>
        <p:nvPicPr>
          <p:cNvPr id="21506" name="Picture 7" descr="Film emulsion base ile ilgili görsel sonucu"/>
          <p:cNvPicPr>
            <a:picLocks noChangeAspect="1" noChangeArrowheads="1"/>
          </p:cNvPicPr>
          <p:nvPr/>
        </p:nvPicPr>
        <p:blipFill>
          <a:blip r:embed="rId2" cstate="print"/>
          <a:srcRect/>
          <a:stretch>
            <a:fillRect/>
          </a:stretch>
        </p:blipFill>
        <p:spPr bwMode="auto">
          <a:xfrm>
            <a:off x="5759450" y="836712"/>
            <a:ext cx="3384550" cy="2220913"/>
          </a:xfrm>
          <a:prstGeom prst="rect">
            <a:avLst/>
          </a:prstGeom>
          <a:noFill/>
          <a:ln w="9525">
            <a:noFill/>
            <a:miter lim="800000"/>
            <a:headEnd/>
            <a:tailEnd/>
          </a:ln>
        </p:spPr>
      </p:pic>
      <p:pic>
        <p:nvPicPr>
          <p:cNvPr id="2" name="Resim 1">
            <a:extLst>
              <a:ext uri="{FF2B5EF4-FFF2-40B4-BE49-F238E27FC236}">
                <a16:creationId xmlns:a16="http://schemas.microsoft.com/office/drawing/2014/main" id="{D7A837AC-BA95-95C6-F97B-92170E25F426}"/>
              </a:ext>
            </a:extLst>
          </p:cNvPr>
          <p:cNvPicPr>
            <a:picLocks noChangeAspect="1"/>
          </p:cNvPicPr>
          <p:nvPr/>
        </p:nvPicPr>
        <p:blipFill>
          <a:blip r:embed="rId3"/>
          <a:stretch>
            <a:fillRect/>
          </a:stretch>
        </p:blipFill>
        <p:spPr>
          <a:xfrm>
            <a:off x="5611890" y="3933056"/>
            <a:ext cx="3459555" cy="20162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321468" y="250031"/>
            <a:ext cx="8501063" cy="5387822"/>
          </a:xfrm>
          <a:prstGeom prst="rect">
            <a:avLst/>
          </a:prstGeom>
          <a:noFill/>
          <a:ln w="38100">
            <a:noFill/>
            <a:miter lim="800000"/>
            <a:headEnd/>
            <a:tailEnd/>
          </a:ln>
        </p:spPr>
        <p:txBody>
          <a:bodyPr>
            <a:spAutoFit/>
          </a:bodyPr>
          <a:lstStyle/>
          <a:p>
            <a:pPr marL="190500" lvl="1" eaLnBrk="1" hangingPunct="1">
              <a:lnSpc>
                <a:spcPct val="80000"/>
              </a:lnSpc>
            </a:pPr>
            <a:r>
              <a:rPr lang="tr-TR" altLang="tr-TR" sz="2400" b="1" u="sng" dirty="0">
                <a:solidFill>
                  <a:srgbClr val="C00000"/>
                </a:solidFill>
                <a:cs typeface="Arial" panose="020B0604020202020204" pitchFamily="34" charset="0"/>
              </a:rPr>
              <a:t>Emülsiyonun iki esas komponenti :</a:t>
            </a:r>
          </a:p>
          <a:p>
            <a:pPr eaLnBrk="1" hangingPunct="1">
              <a:lnSpc>
                <a:spcPct val="150000"/>
              </a:lnSpc>
            </a:pPr>
            <a:r>
              <a:rPr lang="tr-TR" altLang="tr-TR" sz="2000" dirty="0">
                <a:solidFill>
                  <a:srgbClr val="C00000"/>
                </a:solidFill>
                <a:cs typeface="Arial" panose="020B0604020202020204" pitchFamily="34" charset="0"/>
              </a:rPr>
              <a:t> </a:t>
            </a:r>
          </a:p>
          <a:p>
            <a:pPr eaLnBrk="1" hangingPunct="1">
              <a:lnSpc>
                <a:spcPct val="150000"/>
              </a:lnSpc>
            </a:pPr>
            <a:r>
              <a:rPr lang="tr-TR" altLang="tr-TR" sz="2000" b="1" dirty="0">
                <a:solidFill>
                  <a:srgbClr val="C00000"/>
                </a:solidFill>
                <a:cs typeface="Arial" panose="020B0604020202020204" pitchFamily="34" charset="0"/>
              </a:rPr>
              <a:t>Jelatin matriks: </a:t>
            </a:r>
            <a:r>
              <a:rPr lang="tr-TR" altLang="tr-TR" sz="2000" dirty="0">
                <a:cs typeface="Arial" panose="020B0604020202020204" pitchFamily="34" charset="0"/>
              </a:rPr>
              <a:t>Banyo solüsyonlarını </a:t>
            </a:r>
            <a:r>
              <a:rPr lang="tr-TR" altLang="tr-TR" sz="2000" dirty="0" err="1">
                <a:cs typeface="Arial" panose="020B0604020202020204" pitchFamily="34" charset="0"/>
              </a:rPr>
              <a:t>absorbe</a:t>
            </a:r>
            <a:r>
              <a:rPr lang="tr-TR" altLang="tr-TR" sz="2000" dirty="0">
                <a:cs typeface="Arial" panose="020B0604020202020204" pitchFamily="34" charset="0"/>
              </a:rPr>
              <a:t> eder, içerisinde bulunan gümüş </a:t>
            </a:r>
            <a:r>
              <a:rPr lang="tr-TR" altLang="tr-TR" sz="2000" dirty="0" err="1">
                <a:cs typeface="Arial" panose="020B0604020202020204" pitchFamily="34" charset="0"/>
              </a:rPr>
              <a:t>halid</a:t>
            </a:r>
            <a:r>
              <a:rPr lang="tr-TR" altLang="tr-TR" sz="2000" dirty="0">
                <a:cs typeface="Arial" panose="020B0604020202020204" pitchFamily="34" charset="0"/>
              </a:rPr>
              <a:t>   grenlerine  kimyasal maddelerin ulaşıp reaksiyona girmesini sağlar, banyo sıcaklığına bağlı olarak kristallerin dağılmasını engeller.</a:t>
            </a:r>
          </a:p>
          <a:p>
            <a:pPr eaLnBrk="1" hangingPunct="1">
              <a:lnSpc>
                <a:spcPct val="150000"/>
              </a:lnSpc>
            </a:pPr>
            <a:r>
              <a:rPr lang="tr-TR" altLang="tr-TR" sz="2000" b="1" dirty="0">
                <a:solidFill>
                  <a:srgbClr val="C00000"/>
                </a:solidFill>
                <a:cs typeface="Arial" panose="020B0604020202020204" pitchFamily="34" charset="0"/>
              </a:rPr>
              <a:t>Gümüş </a:t>
            </a:r>
            <a:r>
              <a:rPr lang="tr-TR" altLang="tr-TR" sz="2000" b="1" dirty="0" err="1">
                <a:solidFill>
                  <a:srgbClr val="C00000"/>
                </a:solidFill>
                <a:cs typeface="Arial" panose="020B0604020202020204" pitchFamily="34" charset="0"/>
              </a:rPr>
              <a:t>halid</a:t>
            </a:r>
            <a:r>
              <a:rPr lang="tr-TR" altLang="tr-TR" sz="2000" b="1" dirty="0">
                <a:solidFill>
                  <a:srgbClr val="C00000"/>
                </a:solidFill>
                <a:cs typeface="Arial" panose="020B0604020202020204" pitchFamily="34" charset="0"/>
              </a:rPr>
              <a:t> kristalleri: </a:t>
            </a:r>
            <a:r>
              <a:rPr lang="tr-TR" altLang="tr-TR" sz="2000" dirty="0">
                <a:cs typeface="Arial" panose="020B0604020202020204" pitchFamily="34" charset="0"/>
              </a:rPr>
              <a:t>Jelatin içinde dağılmış olarak bulunurlar, radyasyonu </a:t>
            </a:r>
            <a:r>
              <a:rPr lang="tr-TR" altLang="tr-TR" sz="2000" dirty="0" err="1">
                <a:cs typeface="Arial" panose="020B0604020202020204" pitchFamily="34" charset="0"/>
              </a:rPr>
              <a:t>absorbe</a:t>
            </a:r>
            <a:r>
              <a:rPr lang="tr-TR" altLang="tr-TR" sz="2000" dirty="0">
                <a:cs typeface="Arial" panose="020B0604020202020204" pitchFamily="34" charset="0"/>
              </a:rPr>
              <a:t> ederek enerjiyi depolarlar. </a:t>
            </a:r>
          </a:p>
          <a:p>
            <a:pPr eaLnBrk="1" hangingPunct="1">
              <a:lnSpc>
                <a:spcPct val="150000"/>
              </a:lnSpc>
            </a:pPr>
            <a:r>
              <a:rPr lang="tr-TR" altLang="tr-TR" sz="2000" dirty="0">
                <a:cs typeface="Arial" panose="020B0604020202020204" pitchFamily="34" charset="0"/>
              </a:rPr>
              <a:t>      Gümüş </a:t>
            </a:r>
            <a:r>
              <a:rPr lang="tr-TR" altLang="tr-TR" sz="2000" dirty="0" err="1">
                <a:cs typeface="Arial" panose="020B0604020202020204" pitchFamily="34" charset="0"/>
              </a:rPr>
              <a:t>Bromid</a:t>
            </a:r>
            <a:r>
              <a:rPr lang="tr-TR" altLang="tr-TR" sz="2000" dirty="0">
                <a:cs typeface="Arial" panose="020B0604020202020204" pitchFamily="34" charset="0"/>
              </a:rPr>
              <a:t>    (%80-99)</a:t>
            </a:r>
          </a:p>
          <a:p>
            <a:pPr eaLnBrk="1" hangingPunct="1">
              <a:lnSpc>
                <a:spcPct val="150000"/>
              </a:lnSpc>
            </a:pPr>
            <a:r>
              <a:rPr lang="tr-TR" altLang="tr-TR" sz="2000" dirty="0">
                <a:cs typeface="Arial" panose="020B0604020202020204" pitchFamily="34" charset="0"/>
              </a:rPr>
              <a:t>      Gümüş </a:t>
            </a:r>
            <a:r>
              <a:rPr lang="tr-TR" altLang="tr-TR" sz="2000" dirty="0" err="1">
                <a:cs typeface="Arial" panose="020B0604020202020204" pitchFamily="34" charset="0"/>
              </a:rPr>
              <a:t>İyodid</a:t>
            </a:r>
            <a:r>
              <a:rPr lang="tr-TR" altLang="tr-TR" sz="2000" dirty="0">
                <a:cs typeface="Arial" panose="020B0604020202020204" pitchFamily="34" charset="0"/>
              </a:rPr>
              <a:t>       (% 1-10)</a:t>
            </a:r>
          </a:p>
          <a:p>
            <a:pPr eaLnBrk="1" hangingPunct="1"/>
            <a:endParaRPr lang="tr-TR" altLang="tr-TR" sz="2400" dirty="0">
              <a:solidFill>
                <a:srgbClr val="000099"/>
              </a:solidFill>
              <a:cs typeface="Arial" panose="020B0604020202020204" pitchFamily="34" charset="0"/>
            </a:endParaRPr>
          </a:p>
          <a:p>
            <a:pPr eaLnBrk="1" hangingPunct="1">
              <a:lnSpc>
                <a:spcPct val="120000"/>
              </a:lnSpc>
            </a:pPr>
            <a:endParaRPr lang="tr-TR" altLang="tr-TR" sz="2800" dirty="0">
              <a:solidFill>
                <a:srgbClr val="000099"/>
              </a:solidFill>
              <a:cs typeface="Arial" panose="020B0604020202020204" pitchFamily="34" charset="0"/>
            </a:endParaRPr>
          </a:p>
          <a:p>
            <a:pPr eaLnBrk="1" hangingPunct="1">
              <a:lnSpc>
                <a:spcPct val="120000"/>
              </a:lnSpc>
            </a:pPr>
            <a:endParaRPr lang="tr-TR" altLang="tr-TR" sz="2800" dirty="0">
              <a:solidFill>
                <a:srgbClr val="000099"/>
              </a:solidFill>
              <a:cs typeface="Arial" panose="020B0604020202020204" pitchFamily="34" charset="0"/>
            </a:endParaRPr>
          </a:p>
        </p:txBody>
      </p:sp>
      <p:pic>
        <p:nvPicPr>
          <p:cNvPr id="22530" name="Picture 7" descr="Film emulsion base ile ilgili görsel sonucu"/>
          <p:cNvPicPr>
            <a:picLocks noChangeAspect="1" noChangeArrowheads="1"/>
          </p:cNvPicPr>
          <p:nvPr/>
        </p:nvPicPr>
        <p:blipFill>
          <a:blip r:embed="rId2" cstate="print"/>
          <a:srcRect/>
          <a:stretch>
            <a:fillRect/>
          </a:stretch>
        </p:blipFill>
        <p:spPr bwMode="auto">
          <a:xfrm>
            <a:off x="4427984" y="3645024"/>
            <a:ext cx="4472768" cy="273630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250825" y="571500"/>
            <a:ext cx="8893175" cy="5935279"/>
          </a:xfrm>
          <a:prstGeom prst="rect">
            <a:avLst/>
          </a:prstGeom>
          <a:noFill/>
          <a:ln w="38100">
            <a:noFill/>
            <a:miter lim="800000"/>
            <a:headEnd/>
            <a:tailEnd/>
          </a:ln>
        </p:spPr>
        <p:txBody>
          <a:bodyPr>
            <a:spAutoFit/>
          </a:bodyPr>
          <a:lstStyle/>
          <a:p>
            <a:pPr eaLnBrk="1" hangingPunct="1">
              <a:lnSpc>
                <a:spcPct val="150000"/>
              </a:lnSpc>
            </a:pPr>
            <a:r>
              <a:rPr lang="tr-TR" altLang="tr-TR" sz="2400" dirty="0">
                <a:cs typeface="Arial" panose="020B0604020202020204" pitchFamily="34" charset="0"/>
              </a:rPr>
              <a:t>Kristallerin büyüklüğü çözünürlüğü ve filmin hızını belirler.</a:t>
            </a:r>
          </a:p>
          <a:p>
            <a:pPr eaLnBrk="1" hangingPunct="1">
              <a:lnSpc>
                <a:spcPct val="150000"/>
              </a:lnSpc>
            </a:pPr>
            <a:r>
              <a:rPr lang="tr-TR" altLang="tr-TR" sz="2000" dirty="0">
                <a:cs typeface="Arial" panose="020B0604020202020204" pitchFamily="34" charset="0"/>
              </a:rPr>
              <a:t> </a:t>
            </a:r>
          </a:p>
          <a:p>
            <a:pPr eaLnBrk="1" hangingPunct="1">
              <a:lnSpc>
                <a:spcPct val="150000"/>
              </a:lnSpc>
            </a:pPr>
            <a:r>
              <a:rPr lang="tr-TR" altLang="tr-TR" sz="2000" dirty="0">
                <a:cs typeface="Arial" panose="020B0604020202020204" pitchFamily="34" charset="0"/>
              </a:rPr>
              <a:t>Gümüş </a:t>
            </a:r>
            <a:r>
              <a:rPr lang="tr-TR" altLang="tr-TR" sz="2000" dirty="0" err="1">
                <a:cs typeface="Arial" panose="020B0604020202020204" pitchFamily="34" charset="0"/>
              </a:rPr>
              <a:t>halid</a:t>
            </a:r>
            <a:r>
              <a:rPr lang="tr-TR" altLang="tr-TR" sz="2000" dirty="0">
                <a:cs typeface="Arial" panose="020B0604020202020204" pitchFamily="34" charset="0"/>
              </a:rPr>
              <a:t> kristallerinin ortalama çapı:</a:t>
            </a:r>
          </a:p>
          <a:p>
            <a:pPr eaLnBrk="1" hangingPunct="1">
              <a:lnSpc>
                <a:spcPct val="150000"/>
              </a:lnSpc>
            </a:pPr>
            <a:r>
              <a:rPr lang="tr-TR" altLang="tr-TR" sz="2000" dirty="0">
                <a:cs typeface="Arial" panose="020B0604020202020204" pitchFamily="34" charset="0"/>
              </a:rPr>
              <a:t>          </a:t>
            </a:r>
            <a:r>
              <a:rPr lang="tr-TR" altLang="tr-TR" sz="2000" u="sng" dirty="0">
                <a:cs typeface="Arial" panose="020B0604020202020204" pitchFamily="34" charset="0"/>
              </a:rPr>
              <a:t>E-</a:t>
            </a:r>
            <a:r>
              <a:rPr lang="tr-TR" altLang="tr-TR" sz="2000" u="sng" dirty="0" err="1">
                <a:cs typeface="Arial" panose="020B0604020202020204" pitchFamily="34" charset="0"/>
              </a:rPr>
              <a:t>speed</a:t>
            </a:r>
            <a:r>
              <a:rPr lang="tr-TR" altLang="tr-TR" sz="2000" u="sng" dirty="0">
                <a:cs typeface="Arial" panose="020B0604020202020204" pitchFamily="34" charset="0"/>
              </a:rPr>
              <a:t> filmde:  </a:t>
            </a:r>
            <a:r>
              <a:rPr lang="tr-TR" altLang="tr-TR" sz="2000" u="sng" dirty="0">
                <a:solidFill>
                  <a:srgbClr val="C00000"/>
                </a:solidFill>
                <a:cs typeface="Arial" panose="020B0604020202020204" pitchFamily="34" charset="0"/>
              </a:rPr>
              <a:t>1 </a:t>
            </a:r>
            <a:r>
              <a:rPr lang="tr-TR" altLang="tr-TR" sz="2000" u="sng" dirty="0">
                <a:solidFill>
                  <a:srgbClr val="C00000"/>
                </a:solidFill>
                <a:cs typeface="Arial" panose="020B0604020202020204" pitchFamily="34" charset="0"/>
                <a:sym typeface="Symbol" pitchFamily="18" charset="2"/>
              </a:rPr>
              <a:t></a:t>
            </a:r>
            <a:r>
              <a:rPr lang="tr-TR" altLang="tr-TR" sz="2000" u="sng" dirty="0">
                <a:solidFill>
                  <a:srgbClr val="C00000"/>
                </a:solidFill>
                <a:cs typeface="Arial" panose="020B0604020202020204" pitchFamily="34" charset="0"/>
              </a:rPr>
              <a:t>m</a:t>
            </a:r>
            <a:r>
              <a:rPr lang="tr-TR" altLang="tr-TR" sz="2000" u="sng" dirty="0">
                <a:cs typeface="Arial" panose="020B0604020202020204" pitchFamily="34" charset="0"/>
              </a:rPr>
              <a:t>,   D-</a:t>
            </a:r>
            <a:r>
              <a:rPr lang="tr-TR" altLang="tr-TR" sz="2000" u="sng" dirty="0" err="1">
                <a:cs typeface="Arial" panose="020B0604020202020204" pitchFamily="34" charset="0"/>
              </a:rPr>
              <a:t>speed</a:t>
            </a:r>
            <a:r>
              <a:rPr lang="tr-TR" altLang="tr-TR" sz="2000" u="sng" dirty="0">
                <a:cs typeface="Arial" panose="020B0604020202020204" pitchFamily="34" charset="0"/>
              </a:rPr>
              <a:t> filmde:  </a:t>
            </a:r>
            <a:r>
              <a:rPr lang="tr-TR" altLang="tr-TR" sz="2000" u="sng" dirty="0">
                <a:solidFill>
                  <a:srgbClr val="C00000"/>
                </a:solidFill>
                <a:cs typeface="Arial" panose="020B0604020202020204" pitchFamily="34" charset="0"/>
              </a:rPr>
              <a:t>0.7 </a:t>
            </a:r>
            <a:r>
              <a:rPr lang="tr-TR" altLang="tr-TR" sz="2000" u="sng" dirty="0">
                <a:solidFill>
                  <a:srgbClr val="C00000"/>
                </a:solidFill>
                <a:cs typeface="Arial" panose="020B0604020202020204" pitchFamily="34" charset="0"/>
                <a:sym typeface="Symbol" pitchFamily="18" charset="2"/>
              </a:rPr>
              <a:t></a:t>
            </a:r>
            <a:r>
              <a:rPr lang="tr-TR" altLang="tr-TR" sz="2000" u="sng" dirty="0">
                <a:solidFill>
                  <a:srgbClr val="C00000"/>
                </a:solidFill>
                <a:cs typeface="Arial" panose="020B0604020202020204" pitchFamily="34" charset="0"/>
              </a:rPr>
              <a:t>m</a:t>
            </a:r>
            <a:r>
              <a:rPr lang="tr-TR" altLang="tr-TR" sz="2000" u="sng" dirty="0">
                <a:cs typeface="Arial" panose="020B0604020202020204" pitchFamily="34" charset="0"/>
              </a:rPr>
              <a:t> </a:t>
            </a:r>
          </a:p>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sz="2400" b="1" dirty="0">
                <a:solidFill>
                  <a:srgbClr val="C00000"/>
                </a:solidFill>
                <a:cs typeface="Arial" panose="020B0604020202020204" pitchFamily="34" charset="0"/>
              </a:rPr>
              <a:t>Büyük</a:t>
            </a:r>
            <a:r>
              <a:rPr lang="tr-TR" altLang="tr-TR" sz="2400" dirty="0">
                <a:cs typeface="Arial" panose="020B0604020202020204" pitchFamily="34" charset="0"/>
              </a:rPr>
              <a:t> olursa, film </a:t>
            </a:r>
            <a:r>
              <a:rPr lang="tr-TR" altLang="tr-TR" sz="2400" b="1" dirty="0">
                <a:solidFill>
                  <a:srgbClr val="C00000"/>
                </a:solidFill>
                <a:cs typeface="Arial" panose="020B0604020202020204" pitchFamily="34" charset="0"/>
              </a:rPr>
              <a:t>hızlı</a:t>
            </a:r>
            <a:r>
              <a:rPr lang="tr-TR" altLang="tr-TR" sz="2400" dirty="0">
                <a:cs typeface="Arial" panose="020B0604020202020204" pitchFamily="34" charset="0"/>
              </a:rPr>
              <a:t> olur, ancak detay bozulur. </a:t>
            </a:r>
          </a:p>
          <a:p>
            <a:pPr eaLnBrk="1" hangingPunct="1">
              <a:lnSpc>
                <a:spcPct val="150000"/>
              </a:lnSpc>
            </a:pPr>
            <a:r>
              <a:rPr lang="tr-TR" altLang="tr-TR" sz="2400" b="1" dirty="0">
                <a:solidFill>
                  <a:srgbClr val="C00000"/>
                </a:solidFill>
                <a:cs typeface="Arial" panose="020B0604020202020204" pitchFamily="34" charset="0"/>
              </a:rPr>
              <a:t>Küçük</a:t>
            </a:r>
            <a:r>
              <a:rPr lang="tr-TR" altLang="tr-TR" sz="2400" dirty="0">
                <a:cs typeface="Arial" panose="020B0604020202020204" pitchFamily="34" charset="0"/>
              </a:rPr>
              <a:t> kristallerde </a:t>
            </a:r>
            <a:r>
              <a:rPr lang="tr-TR" altLang="tr-TR" sz="2400" b="1" dirty="0">
                <a:solidFill>
                  <a:srgbClr val="C00000"/>
                </a:solidFill>
                <a:cs typeface="Arial" panose="020B0604020202020204" pitchFamily="34" charset="0"/>
              </a:rPr>
              <a:t>hız düşük</a:t>
            </a:r>
            <a:r>
              <a:rPr lang="tr-TR" altLang="tr-TR" sz="2400" dirty="0">
                <a:cs typeface="Arial" panose="020B0604020202020204" pitchFamily="34" charset="0"/>
              </a:rPr>
              <a:t>, radyografik detay daha iyidir.</a:t>
            </a:r>
          </a:p>
          <a:p>
            <a:pPr eaLnBrk="1" hangingPunct="1">
              <a:lnSpc>
                <a:spcPct val="150000"/>
              </a:lnSpc>
            </a:pPr>
            <a:endParaRPr lang="tr-TR" altLang="tr-TR" sz="2000" dirty="0">
              <a:cs typeface="Arial" panose="020B0604020202020204" pitchFamily="34" charset="0"/>
            </a:endParaRPr>
          </a:p>
          <a:p>
            <a:pPr eaLnBrk="1" hangingPunct="1">
              <a:lnSpc>
                <a:spcPct val="150000"/>
              </a:lnSpc>
            </a:pPr>
            <a:r>
              <a:rPr lang="tr-TR" altLang="tr-TR" dirty="0">
                <a:cs typeface="Arial" panose="020B0604020202020204" pitchFamily="34" charset="0"/>
              </a:rPr>
              <a:t>Gümüş </a:t>
            </a:r>
            <a:r>
              <a:rPr lang="tr-TR" altLang="tr-TR" dirty="0" err="1">
                <a:cs typeface="Arial" panose="020B0604020202020204" pitchFamily="34" charset="0"/>
              </a:rPr>
              <a:t>iodid</a:t>
            </a:r>
            <a:r>
              <a:rPr lang="tr-TR" altLang="tr-TR" dirty="0">
                <a:cs typeface="Arial" panose="020B0604020202020204" pitchFamily="34" charset="0"/>
              </a:rPr>
              <a:t>, gümüş </a:t>
            </a:r>
            <a:r>
              <a:rPr lang="tr-TR" altLang="tr-TR" dirty="0" err="1">
                <a:cs typeface="Arial" panose="020B0604020202020204" pitchFamily="34" charset="0"/>
              </a:rPr>
              <a:t>bromidden</a:t>
            </a:r>
            <a:r>
              <a:rPr lang="tr-TR" altLang="tr-TR" dirty="0">
                <a:cs typeface="Arial" panose="020B0604020202020204" pitchFamily="34" charset="0"/>
              </a:rPr>
              <a:t> daha büyük çaplıdır, filmin hızını artırır,</a:t>
            </a:r>
          </a:p>
          <a:p>
            <a:pPr eaLnBrk="1" hangingPunct="1">
              <a:lnSpc>
                <a:spcPct val="150000"/>
              </a:lnSpc>
            </a:pPr>
            <a:r>
              <a:rPr lang="tr-TR" altLang="tr-TR" dirty="0">
                <a:cs typeface="Arial" panose="020B0604020202020204" pitchFamily="34" charset="0"/>
              </a:rPr>
              <a:t>radyasyon dozunu azaltır. </a:t>
            </a:r>
          </a:p>
          <a:p>
            <a:pPr eaLnBrk="1" hangingPunct="1">
              <a:lnSpc>
                <a:spcPct val="150000"/>
              </a:lnSpc>
            </a:pPr>
            <a:endParaRPr lang="tr-TR" altLang="tr-TR" sz="2000" b="1" dirty="0">
              <a:solidFill>
                <a:srgbClr val="000099"/>
              </a:solidFill>
              <a:latin typeface="Comic Sans MS" pitchFamily="66" charset="0"/>
            </a:endParaRPr>
          </a:p>
          <a:p>
            <a:pPr eaLnBrk="1" hangingPunct="1">
              <a:lnSpc>
                <a:spcPct val="150000"/>
              </a:lnSpc>
            </a:pPr>
            <a:endParaRPr lang="tr-TR" altLang="tr-TR" sz="2400" dirty="0">
              <a:solidFill>
                <a:srgbClr val="000099"/>
              </a:solidFill>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539750" y="620713"/>
            <a:ext cx="8353425" cy="4651979"/>
          </a:xfrm>
          <a:prstGeom prst="rect">
            <a:avLst/>
          </a:prstGeom>
          <a:noFill/>
          <a:ln w="38100">
            <a:noFill/>
            <a:miter lim="800000"/>
            <a:headEnd/>
            <a:tailEnd/>
          </a:ln>
        </p:spPr>
        <p:txBody>
          <a:bodyPr>
            <a:spAutoFit/>
          </a:bodyPr>
          <a:lstStyle/>
          <a:p>
            <a:pPr eaLnBrk="1" hangingPunct="1">
              <a:lnSpc>
                <a:spcPct val="150000"/>
              </a:lnSpc>
              <a:buFont typeface="Wingdings" pitchFamily="2" charset="2"/>
              <a:buNone/>
            </a:pPr>
            <a:r>
              <a:rPr lang="tr-TR" altLang="tr-TR" sz="2000" b="1" dirty="0">
                <a:solidFill>
                  <a:srgbClr val="000099"/>
                </a:solidFill>
                <a:cs typeface="Arial" panose="020B0604020202020204" pitchFamily="34" charset="0"/>
              </a:rPr>
              <a:t>Diş Hekimliğinde Kullanılan Filmler</a:t>
            </a:r>
          </a:p>
          <a:p>
            <a:pPr eaLnBrk="1" hangingPunct="1">
              <a:lnSpc>
                <a:spcPct val="150000"/>
              </a:lnSpc>
              <a:buFont typeface="Wingdings" pitchFamily="2" charset="2"/>
              <a:buNone/>
            </a:pPr>
            <a:endParaRPr lang="tr-TR" altLang="tr-TR" sz="2000" dirty="0">
              <a:solidFill>
                <a:srgbClr val="000099"/>
              </a:solidFill>
              <a:cs typeface="Arial" panose="020B0604020202020204" pitchFamily="34" charset="0"/>
            </a:endParaRPr>
          </a:p>
          <a:p>
            <a:pPr eaLnBrk="1" hangingPunct="1">
              <a:lnSpc>
                <a:spcPct val="150000"/>
              </a:lnSpc>
              <a:buFont typeface="Wingdings" pitchFamily="2" charset="2"/>
              <a:buNone/>
            </a:pPr>
            <a:r>
              <a:rPr lang="tr-TR" altLang="tr-TR" sz="2000" b="1" dirty="0">
                <a:solidFill>
                  <a:srgbClr val="C00000"/>
                </a:solidFill>
                <a:cs typeface="Arial" panose="020B0604020202020204" pitchFamily="34" charset="0"/>
              </a:rPr>
              <a:t>I. İntraoral Filmler</a:t>
            </a:r>
            <a:endParaRPr lang="tr-TR" altLang="tr-TR" sz="2000" b="1" dirty="0">
              <a:solidFill>
                <a:srgbClr val="000099"/>
              </a:solidFill>
              <a:cs typeface="Arial" panose="020B0604020202020204" pitchFamily="34" charset="0"/>
            </a:endParaRPr>
          </a:p>
          <a:p>
            <a:pPr eaLnBrk="1" hangingPunct="1">
              <a:lnSpc>
                <a:spcPct val="150000"/>
              </a:lnSpc>
              <a:buFont typeface="Wingdings" pitchFamily="2" charset="2"/>
              <a:buNone/>
            </a:pPr>
            <a:r>
              <a:rPr lang="tr-TR" altLang="tr-TR" sz="2000" dirty="0">
                <a:cs typeface="Arial" panose="020B0604020202020204" pitchFamily="34" charset="0"/>
              </a:rPr>
              <a:t>Ağız içine yerleştirilerek ışınlanan filmlerdir. Işık ve nemden korunması için paketlenmiş olarak kullanılırlar.</a:t>
            </a:r>
            <a:endParaRPr lang="en-US" altLang="en-US" sz="2000" dirty="0">
              <a:cs typeface="Arial" panose="020B0604020202020204" pitchFamily="34" charset="0"/>
            </a:endParaRPr>
          </a:p>
          <a:p>
            <a:pPr marL="342900" indent="-342900" eaLnBrk="1" hangingPunct="1">
              <a:lnSpc>
                <a:spcPct val="150000"/>
              </a:lnSpc>
              <a:buFont typeface="Arial" panose="020B0604020202020204" pitchFamily="34" charset="0"/>
              <a:buChar char="•"/>
            </a:pPr>
            <a:r>
              <a:rPr lang="tr-TR" altLang="tr-TR" sz="2000" dirty="0">
                <a:cs typeface="Arial" panose="020B0604020202020204" pitchFamily="34" charset="0"/>
              </a:rPr>
              <a:t>	      Periapikal</a:t>
            </a:r>
          </a:p>
          <a:p>
            <a:pPr marL="342900" indent="-342900" eaLnBrk="1" hangingPunct="1">
              <a:lnSpc>
                <a:spcPct val="150000"/>
              </a:lnSpc>
              <a:buFont typeface="Arial" panose="020B0604020202020204" pitchFamily="34" charset="0"/>
              <a:buChar char="•"/>
            </a:pPr>
            <a:r>
              <a:rPr lang="tr-TR" altLang="tr-TR" sz="2000" dirty="0">
                <a:cs typeface="Arial" panose="020B0604020202020204" pitchFamily="34" charset="0"/>
              </a:rPr>
              <a:t>              Bite-</a:t>
            </a:r>
            <a:r>
              <a:rPr lang="tr-TR" altLang="tr-TR" sz="2000" dirty="0" err="1">
                <a:cs typeface="Arial" panose="020B0604020202020204" pitchFamily="34" charset="0"/>
              </a:rPr>
              <a:t>wing</a:t>
            </a:r>
            <a:endParaRPr lang="tr-TR" altLang="tr-TR" sz="2000" dirty="0">
              <a:cs typeface="Arial" panose="020B0604020202020204" pitchFamily="34" charset="0"/>
            </a:endParaRPr>
          </a:p>
          <a:p>
            <a:pPr marL="342900" indent="-342900" eaLnBrk="1" hangingPunct="1">
              <a:lnSpc>
                <a:spcPct val="150000"/>
              </a:lnSpc>
              <a:buFont typeface="Arial" panose="020B0604020202020204" pitchFamily="34" charset="0"/>
              <a:buChar char="•"/>
            </a:pPr>
            <a:r>
              <a:rPr lang="tr-TR" altLang="tr-TR" sz="2000" dirty="0">
                <a:cs typeface="Arial" panose="020B0604020202020204" pitchFamily="34" charset="0"/>
              </a:rPr>
              <a:t>              </a:t>
            </a:r>
            <a:r>
              <a:rPr lang="tr-TR" altLang="tr-TR" sz="2000" dirty="0" err="1">
                <a:cs typeface="Arial" panose="020B0604020202020204" pitchFamily="34" charset="0"/>
              </a:rPr>
              <a:t>Okluzal</a:t>
            </a:r>
            <a:endParaRPr lang="tr-TR" altLang="tr-TR" sz="2000" dirty="0">
              <a:cs typeface="Arial" panose="020B0604020202020204" pitchFamily="34" charset="0"/>
            </a:endParaRPr>
          </a:p>
          <a:p>
            <a:pPr eaLnBrk="1" hangingPunct="1">
              <a:lnSpc>
                <a:spcPct val="150000"/>
              </a:lnSpc>
              <a:buFont typeface="Wingdings" pitchFamily="2" charset="2"/>
              <a:buNone/>
            </a:pPr>
            <a:endParaRPr lang="tr-TR" altLang="tr-TR" sz="2000" b="1" dirty="0">
              <a:solidFill>
                <a:srgbClr val="000099"/>
              </a:solidFill>
              <a:cs typeface="Arial" panose="020B0604020202020204" pitchFamily="34" charset="0"/>
            </a:endParaRPr>
          </a:p>
          <a:p>
            <a:pPr eaLnBrk="1" hangingPunct="1">
              <a:lnSpc>
                <a:spcPct val="150000"/>
              </a:lnSpc>
              <a:buFont typeface="Wingdings" pitchFamily="2" charset="2"/>
              <a:buNone/>
            </a:pPr>
            <a:r>
              <a:rPr lang="tr-TR" altLang="tr-TR" sz="2000" b="1" dirty="0">
                <a:solidFill>
                  <a:srgbClr val="C00000"/>
                </a:solidFill>
                <a:cs typeface="Arial" panose="020B0604020202020204" pitchFamily="34" charset="0"/>
              </a:rPr>
              <a:t>II. </a:t>
            </a:r>
            <a:r>
              <a:rPr lang="tr-TR" altLang="tr-TR" sz="2000" b="1" dirty="0" err="1">
                <a:solidFill>
                  <a:srgbClr val="C00000"/>
                </a:solidFill>
                <a:cs typeface="Arial" panose="020B0604020202020204" pitchFamily="34" charset="0"/>
              </a:rPr>
              <a:t>Ekstraoral</a:t>
            </a:r>
            <a:r>
              <a:rPr lang="tr-TR" altLang="tr-TR" sz="2000" b="1" dirty="0">
                <a:solidFill>
                  <a:srgbClr val="C00000"/>
                </a:solidFill>
                <a:cs typeface="Arial" panose="020B0604020202020204" pitchFamily="34" charset="0"/>
              </a:rPr>
              <a:t> Filmler</a:t>
            </a:r>
          </a:p>
        </p:txBody>
      </p:sp>
      <p:pic>
        <p:nvPicPr>
          <p:cNvPr id="26626" name="Picture 4" descr="Dental X-ray Film"/>
          <p:cNvPicPr>
            <a:picLocks noChangeAspect="1" noChangeArrowheads="1"/>
          </p:cNvPicPr>
          <p:nvPr/>
        </p:nvPicPr>
        <p:blipFill>
          <a:blip r:embed="rId2" cstate="print"/>
          <a:srcRect/>
          <a:stretch>
            <a:fillRect/>
          </a:stretch>
        </p:blipFill>
        <p:spPr bwMode="auto">
          <a:xfrm>
            <a:off x="4746345" y="2852820"/>
            <a:ext cx="3686175" cy="24209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4837</TotalTime>
  <Words>1947</Words>
  <Application>Microsoft Office PowerPoint</Application>
  <PresentationFormat>Ekran Gösterisi (4:3)</PresentationFormat>
  <Paragraphs>238</Paragraphs>
  <Slides>55</Slides>
  <Notes>13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55</vt:i4>
      </vt:variant>
    </vt:vector>
  </HeadingPairs>
  <TitlesOfParts>
    <vt:vector size="62" baseType="lpstr">
      <vt:lpstr>Arial</vt:lpstr>
      <vt:lpstr>Arial Black</vt:lpstr>
      <vt:lpstr>Calibri</vt:lpstr>
      <vt:lpstr>Comic Sans MS</vt:lpstr>
      <vt:lpstr>Times New Roman</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Muslu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Hacer</dc:creator>
  <cp:lastModifiedBy>Cengiz</cp:lastModifiedBy>
  <cp:revision>563</cp:revision>
  <dcterms:created xsi:type="dcterms:W3CDTF">2002-09-19T12:23:23Z</dcterms:created>
  <dcterms:modified xsi:type="dcterms:W3CDTF">2022-11-11T10:44:31Z</dcterms:modified>
</cp:coreProperties>
</file>