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48D8-B751-4231-A263-8C2CD1CF72F0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4724-9FC1-42E3-A439-4A609FD0000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48D8-B751-4231-A263-8C2CD1CF72F0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4724-9FC1-42E3-A439-4A609FD0000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48D8-B751-4231-A263-8C2CD1CF72F0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4724-9FC1-42E3-A439-4A609FD0000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48D8-B751-4231-A263-8C2CD1CF72F0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4724-9FC1-42E3-A439-4A609FD0000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48D8-B751-4231-A263-8C2CD1CF72F0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4724-9FC1-42E3-A439-4A609FD0000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48D8-B751-4231-A263-8C2CD1CF72F0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4724-9FC1-42E3-A439-4A609FD0000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48D8-B751-4231-A263-8C2CD1CF72F0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4724-9FC1-42E3-A439-4A609FD0000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48D8-B751-4231-A263-8C2CD1CF72F0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4724-9FC1-42E3-A439-4A609FD0000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48D8-B751-4231-A263-8C2CD1CF72F0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4724-9FC1-42E3-A439-4A609FD0000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48D8-B751-4231-A263-8C2CD1CF72F0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4724-9FC1-42E3-A439-4A609FD0000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48D8-B751-4231-A263-8C2CD1CF72F0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84724-9FC1-42E3-A439-4A609FD0000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048D8-B751-4231-A263-8C2CD1CF72F0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84724-9FC1-42E3-A439-4A609FD0000E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42-C653-47A8-A6FA-882F729DE48E}" type="slidenum">
              <a:rPr lang="tr-TR"/>
              <a:pPr/>
              <a:t>1</a:t>
            </a:fld>
            <a:endParaRPr lang="tr-TR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Hegel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sz="2800"/>
              <a:t>Hegel bilgi kuramı kapsamındaki en temel katkısı Akılcı ve Olgucu akımların karakteristiği olan dualist/ikilikli yaklaşımlara karşı geliştirdiği diyalektik bütünlüktür.</a:t>
            </a:r>
          </a:p>
          <a:p>
            <a:pPr>
              <a:lnSpc>
                <a:spcPct val="80000"/>
              </a:lnSpc>
            </a:pPr>
            <a:r>
              <a:rPr lang="tr-TR" sz="2800"/>
              <a:t>Hegel, her dualist sistemin, (Kant'ın sistemini özellikle böyle niteler) temel zaafını, önceden bağımsız varoluşa sahip olduğunu varsaydığı unsurları bütünleştirme noktasında görür. </a:t>
            </a:r>
          </a:p>
          <a:p>
            <a:pPr>
              <a:lnSpc>
                <a:spcPct val="80000"/>
              </a:lnSpc>
            </a:pPr>
            <a:r>
              <a:rPr lang="tr-TR" sz="2800"/>
              <a:t>Dualist yaklaşımlarda bütünleştirme hem tutarsızdır hem de bütün inşa edildiğinde, bu kez her iki unsurun bağımsız varlıkları tümüyle yadsınmış olur.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065D-6A1E-4F1B-9D68-26134D439EDE}" type="slidenum">
              <a:rPr lang="tr-TR"/>
              <a:pPr/>
              <a:t>2</a:t>
            </a:fld>
            <a:endParaRPr lang="tr-TR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Comte (I)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sz="2800"/>
              <a:t>Metafiziğe yönelik cepheden saldırı</a:t>
            </a:r>
          </a:p>
          <a:p>
            <a:pPr>
              <a:lnSpc>
                <a:spcPct val="80000"/>
              </a:lnSpc>
            </a:pPr>
            <a:r>
              <a:rPr lang="tr-TR" sz="2800"/>
              <a:t>Aydınlanmanın savı olan, ortaçağın karanlık çağ olup o geçilince toplumun önünün devrimci değişimlerle açılacağı savını reddediyor</a:t>
            </a:r>
          </a:p>
          <a:p>
            <a:pPr>
              <a:lnSpc>
                <a:spcPct val="80000"/>
              </a:lnSpc>
            </a:pPr>
            <a:r>
              <a:rPr lang="tr-TR" sz="2800"/>
              <a:t>İlerleme ile düzen arasında uzlaşmanın ötesinde bir bağ kurdu</a:t>
            </a:r>
          </a:p>
          <a:p>
            <a:pPr>
              <a:lnSpc>
                <a:spcPct val="80000"/>
              </a:lnSpc>
            </a:pPr>
            <a:r>
              <a:rPr lang="tr-TR" sz="2800"/>
              <a:t>“Öngörmek için bilmek, yapabilmek için öngörmek”</a:t>
            </a:r>
          </a:p>
          <a:p>
            <a:pPr>
              <a:lnSpc>
                <a:spcPct val="80000"/>
              </a:lnSpc>
            </a:pPr>
            <a:r>
              <a:rPr lang="tr-TR" sz="2800"/>
              <a:t>Tarihsel değişimin global teorisi-hiç yoktan büyük ölçekli toplumsal değişim var etmek mümkün değil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50CD4-56F3-4470-8187-FD6D96482C62}" type="slidenum">
              <a:rPr lang="tr-TR"/>
              <a:pPr/>
              <a:t>3</a:t>
            </a:fld>
            <a:endParaRPr lang="tr-TR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Comte (II)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2800"/>
              <a:t>Teolojik-metafizik-pozitivist aşama-Üç Aşama Yasası</a:t>
            </a:r>
          </a:p>
          <a:p>
            <a:r>
              <a:rPr lang="tr-TR" sz="2800"/>
              <a:t>Din ve metafiziğin yeri bilimin ilerlemesiyle yıkılır. Pozitivist aşama böyle değil, daimi.</a:t>
            </a:r>
          </a:p>
          <a:p>
            <a:r>
              <a:rPr lang="tr-TR" sz="2800"/>
              <a:t>Bilimler hiyerarşisi-üstte olan altta yer alan bilimlere dayanıyor ama aynı zamanda alt bilimlere indirgenemeyen özelliklere sahip</a:t>
            </a:r>
          </a:p>
          <a:p>
            <a:r>
              <a:rPr lang="tr-TR" sz="2800"/>
              <a:t>en üstte sosyoloji var.(önceleri toplumsal fizik)</a:t>
            </a:r>
          </a:p>
          <a:p>
            <a:r>
              <a:rPr lang="tr-TR" sz="2800"/>
              <a:t>Bilimlerin ve yöntemlerin birliği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2501-5202-4DDD-81B6-034BFE2D9DB8}" type="slidenum">
              <a:rPr lang="tr-TR"/>
              <a:pPr/>
              <a:t>4</a:t>
            </a:fld>
            <a:endParaRPr lang="tr-TR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Comte (III)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800"/>
              <a:t>Ampirik gözlem önemli ama amprisist olmadığını söyler. </a:t>
            </a:r>
          </a:p>
          <a:p>
            <a:pPr>
              <a:lnSpc>
                <a:spcPct val="90000"/>
              </a:lnSpc>
            </a:pPr>
            <a:r>
              <a:rPr lang="tr-TR" sz="2800"/>
              <a:t>Bilimsel gözlem ile diğer gözlemi birbirinden ayıran bilimsel gözleme teorinin yol göstermesidir der.</a:t>
            </a:r>
          </a:p>
          <a:p>
            <a:pPr>
              <a:lnSpc>
                <a:spcPct val="90000"/>
              </a:lnSpc>
            </a:pPr>
            <a:r>
              <a:rPr lang="tr-TR" sz="2800"/>
              <a:t>Gözlemlenebilir ve kurgusal arasında net ayrım. Nelerin olgusal sayıldığına ontolojik değil metodolojik gerekçeler sundu.</a:t>
            </a:r>
          </a:p>
          <a:p>
            <a:pPr>
              <a:lnSpc>
                <a:spcPct val="90000"/>
              </a:lnSpc>
            </a:pPr>
            <a:r>
              <a:rPr lang="tr-TR" sz="2800"/>
              <a:t>Bilimsel bilgi bitmez anlamında görecelilik</a:t>
            </a:r>
          </a:p>
          <a:p>
            <a:pPr>
              <a:lnSpc>
                <a:spcPct val="90000"/>
              </a:lnSpc>
            </a:pPr>
            <a:r>
              <a:rPr lang="tr-TR" sz="2800"/>
              <a:t>Felsefenin yerini bilim alıyor.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51E3B-98DD-42FC-AC04-1449A344E9B9}" type="slidenum">
              <a:rPr lang="tr-TR"/>
              <a:pPr/>
              <a:t>5</a:t>
            </a:fld>
            <a:endParaRPr lang="tr-TR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Durkheim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/>
              <a:t>Pozitivist etiketini reddediyor</a:t>
            </a:r>
          </a:p>
          <a:p>
            <a:pPr>
              <a:lnSpc>
                <a:spcPct val="90000"/>
              </a:lnSpc>
            </a:pPr>
            <a:r>
              <a:rPr lang="tr-TR"/>
              <a:t>Toplumsal olguların şeyler olarak ele alınması</a:t>
            </a:r>
          </a:p>
          <a:p>
            <a:pPr>
              <a:lnSpc>
                <a:spcPct val="90000"/>
              </a:lnSpc>
            </a:pPr>
            <a:r>
              <a:rPr lang="tr-TR"/>
              <a:t>Sosyolojinin amacı doğa bilimlerindeki yasalarla aynı nesnel statülere sahip ilkeler formüle etmek</a:t>
            </a:r>
          </a:p>
          <a:p>
            <a:pPr>
              <a:lnSpc>
                <a:spcPct val="90000"/>
              </a:lnSpc>
            </a:pPr>
            <a:r>
              <a:rPr lang="tr-TR"/>
              <a:t>Bilimlerin ayrılığı yöntemlerin birliği</a:t>
            </a:r>
          </a:p>
          <a:p>
            <a:pPr>
              <a:lnSpc>
                <a:spcPct val="90000"/>
              </a:lnSpc>
            </a:pPr>
            <a:r>
              <a:rPr lang="tr-TR"/>
              <a:t>İnceleme nesnesi öznel, nesnellik bilimciye ait bir özellik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74A60-5FC4-458D-8DDB-C7A9B3CDA8F0}" type="slidenum">
              <a:rPr lang="tr-TR"/>
              <a:pPr/>
              <a:t>6</a:t>
            </a:fld>
            <a:endParaRPr lang="tr-TR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Mantıksal Pozitivizm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Doğrulama ilkesi: “bir önerme, onu potansiyel olarak sınamanın ya da onaylamanın bir yolu varsa anlamlıdır”</a:t>
            </a:r>
          </a:p>
          <a:p>
            <a:r>
              <a:rPr lang="tr-TR"/>
              <a:t>Gözlem önermeleri teoriden bağımsız olamaz. - Fermuar analojisi (Carnap)</a:t>
            </a:r>
          </a:p>
          <a:p>
            <a:r>
              <a:rPr lang="tr-TR"/>
              <a:t>Popper- Yanlışlanabilirlik</a:t>
            </a:r>
          </a:p>
          <a:p>
            <a:r>
              <a:rPr lang="tr-TR"/>
              <a:t>Görelilik var, Newton’u aşıyor</a:t>
            </a:r>
          </a:p>
          <a:p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0837D-DFE5-4FEE-8419-60987E572701}" type="slidenum">
              <a:rPr lang="tr-TR"/>
              <a:pPr/>
              <a:t>7</a:t>
            </a:fld>
            <a:endParaRPr lang="tr-TR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Bağımlı-bağımsız değişken yerine</a:t>
            </a:r>
          </a:p>
          <a:p>
            <a:r>
              <a:rPr lang="tr-TR"/>
              <a:t>Açıklayan açıklanan değişken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ED58F-63EF-4DAE-B8F0-CC3B62DDB582}" type="slidenum">
              <a:rPr lang="tr-TR"/>
              <a:pPr/>
              <a:t>8</a:t>
            </a:fld>
            <a:endParaRPr lang="tr-TR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Hermeneutik Gelenek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Bilimlerin ve yöntemlerin ayrılığı: Doğa açıklanabilir, toplum yorumlanabilir.</a:t>
            </a:r>
          </a:p>
          <a:p>
            <a:r>
              <a:rPr lang="tr-TR"/>
              <a:t>Sosyal olayları sabitleyemezsin, yorumlamak lazım</a:t>
            </a:r>
          </a:p>
          <a:p>
            <a:r>
              <a:rPr lang="tr-TR"/>
              <a:t>Öznellik-nesnellik karşıtlığını yadsır: ne öznel ne de nesnel</a:t>
            </a:r>
          </a:p>
          <a:p>
            <a:r>
              <a:rPr lang="tr-TR"/>
              <a:t>Altında yatan anlamı yüzeye çıkarmak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352</Words>
  <Application>Microsoft Office PowerPoint</Application>
  <PresentationFormat>Ekran Gösterisi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Hegel</vt:lpstr>
      <vt:lpstr>Comte (I)</vt:lpstr>
      <vt:lpstr>Comte (II)</vt:lpstr>
      <vt:lpstr>Comte (III)</vt:lpstr>
      <vt:lpstr>Durkheim</vt:lpstr>
      <vt:lpstr>Mantıksal Pozitivizm</vt:lpstr>
      <vt:lpstr>Slayt 7</vt:lpstr>
      <vt:lpstr>Hermeneutik Gelenek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Hegel</dc:title>
  <dc:creator>SENAY SABAH</dc:creator>
  <cp:lastModifiedBy>SENAY SABAH </cp:lastModifiedBy>
  <cp:revision>1</cp:revision>
  <dcterms:created xsi:type="dcterms:W3CDTF">2018-02-12T15:18:51Z</dcterms:created>
  <dcterms:modified xsi:type="dcterms:W3CDTF">2018-02-12T15:19:33Z</dcterms:modified>
</cp:coreProperties>
</file>