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324" r:id="rId3"/>
    <p:sldId id="319" r:id="rId4"/>
    <p:sldId id="328" r:id="rId5"/>
    <p:sldId id="329" r:id="rId6"/>
    <p:sldId id="330" r:id="rId7"/>
    <p:sldId id="331" r:id="rId8"/>
    <p:sldId id="334" r:id="rId9"/>
    <p:sldId id="335" r:id="rId10"/>
    <p:sldId id="336" r:id="rId11"/>
    <p:sldId id="332" r:id="rId12"/>
    <p:sldId id="266" r:id="rId13"/>
    <p:sldId id="265" r:id="rId14"/>
    <p:sldId id="320" r:id="rId15"/>
    <p:sldId id="341" r:id="rId16"/>
    <p:sldId id="339" r:id="rId17"/>
    <p:sldId id="342" r:id="rId18"/>
    <p:sldId id="343" r:id="rId19"/>
    <p:sldId id="344" r:id="rId20"/>
    <p:sldId id="345" r:id="rId21"/>
    <p:sldId id="346" r:id="rId22"/>
    <p:sldId id="347" r:id="rId23"/>
    <p:sldId id="274" r:id="rId24"/>
    <p:sldId id="340" r:id="rId25"/>
    <p:sldId id="348" r:id="rId26"/>
    <p:sldId id="350" r:id="rId27"/>
    <p:sldId id="349" r:id="rId28"/>
    <p:sldId id="351" r:id="rId29"/>
    <p:sldId id="353" r:id="rId30"/>
    <p:sldId id="354" r:id="rId31"/>
    <p:sldId id="355" r:id="rId32"/>
    <p:sldId id="352" r:id="rId33"/>
    <p:sldId id="271" r:id="rId34"/>
    <p:sldId id="285" r:id="rId35"/>
    <p:sldId id="258" r:id="rId36"/>
    <p:sldId id="356" r:id="rId37"/>
    <p:sldId id="259" r:id="rId38"/>
    <p:sldId id="260" r:id="rId39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5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noProof="0"/>
              <a:t>Click to edit Master text styles</a:t>
            </a:r>
          </a:p>
          <a:p>
            <a:pPr lvl="1"/>
            <a:r>
              <a:rPr lang="tr-TR" altLang="tr-TR" noProof="0"/>
              <a:t>Second level</a:t>
            </a:r>
          </a:p>
          <a:p>
            <a:pPr lvl="2"/>
            <a:r>
              <a:rPr lang="tr-TR" altLang="tr-TR" noProof="0"/>
              <a:t>Third level</a:t>
            </a:r>
          </a:p>
          <a:p>
            <a:pPr lvl="3"/>
            <a:r>
              <a:rPr lang="tr-TR" altLang="tr-TR" noProof="0"/>
              <a:t>Fourth level</a:t>
            </a:r>
          </a:p>
          <a:p>
            <a:pPr lvl="4"/>
            <a:r>
              <a:rPr lang="tr-TR" altLang="tr-TR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CA42CB9-2CC8-44A7-A2DC-4BD72BA5B2E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20686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30913-B45E-43B7-AA74-E0BCF8F79A57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PETRNOL ÜRÜNLERİ KİMYASI DERS NOTLARI/DOÇ.DR. KAMRAN POLAT ANKARA ÜNİV., FEN FAK., KİMYA BÖL.,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AD76D-6F99-42A1-A9E7-5AF24CCB82F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9297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94889-D0A1-43FF-8024-B65C03702DED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PETRNOL ÜRÜNLERİ KİMYASI DERS NOTLARI/DOÇ.DR. KAMRAN POLAT ANKARA ÜNİV., FEN FAK., KİMYA BÖL.,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8071F-A16D-43E5-9B96-F9F9441FB400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1543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D2C85-4EB5-4799-8FD7-9C9F9A79CCB8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PETRNOL ÜRÜNLERİ KİMYASI DERS NOTLARI/DOÇ.DR. KAMRAN POLAT ANKARA ÜNİV., FEN FAK., KİMYA BÖL.,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5FF4D-5CA6-4CA1-A13D-475CA6A102F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0776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94F7D-DBC6-4C2B-BB67-FB504E1050A8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PETRNOL ÜRÜNLERİ KİMYASI DERS NOTLARI/DOÇ.DR. KAMRAN POLAT ANKARA ÜNİV., FEN FAK., KİMYA BÖL.,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47FA8-7297-4AAD-8880-6517FB1E242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78761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7FD05-DE24-47D2-9DBF-FFB3FB8642F9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PETRNOL ÜRÜNLERİ KİMYASI DERS NOTLARI/DOÇ.DR. KAMRAN POLAT ANKARA ÜNİV., FEN FAK., KİMYA BÖL.,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18E86-7E02-42E7-845D-FCE5BAFFE73B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1366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35E90-2F3D-4EED-997F-7BC26008B412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PETRNOL ÜRÜNLERİ KİMYASI DERS NOTLARI/DOÇ.DR. KAMRAN POLAT ANKARA ÜNİV., FEN FAK., KİMYA BÖL.,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CA4E2-F86F-4BAE-A43B-80BAC8730ACE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92038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981BD-6F63-4D25-AC93-CA79A0FB0993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PETRNOL ÜRÜNLERİ KİMYASI DERS NOTLARI/DOÇ.DR. KAMRAN POLAT ANKARA ÜNİV., FEN FAK., KİMYA BÖL.,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58598-010E-40E0-90AD-46112947C1D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9378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88A66-3A94-4988-BBE1-B02BFFD162A6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PETRNOL ÜRÜNLERİ KİMYASI DERS NOTLARI/DOÇ.DR. KAMRAN POLAT ANKARA ÜNİV., FEN FAK., KİMYA BÖL.,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595D4-2735-4777-9AD3-F4783DAAD6C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4178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7D57D-EF19-4569-84D1-A1BA77A49EE3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PETRNOL ÜRÜNLERİ KİMYASI DERS NOTLARI/DOÇ.DR. KAMRAN POLAT ANKARA ÜNİV., FEN FAK., KİMYA BÖL.,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01E84-864B-43F5-9D99-F56D15072779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9929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5B568-1D2B-428B-AC1A-4ACDB6907B77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PETRNOL ÜRÜNLERİ KİMYASI DERS NOTLARI/DOÇ.DR. KAMRAN POLAT ANKARA ÜNİV., FEN FAK., KİMYA BÖL.,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0D429-303A-470C-B7FD-88FB30980187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47352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47CB8-0309-4EE0-B26E-E91D2073DC24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tr-TR"/>
              <a:t>KİM228 PETRNOL ÜRÜNLERİ KİMYASI DERS NOTLARI/DOÇ.DR. KAMRAN POLAT ANKARA ÜNİV., FEN FAK., KİMYA BÖL.,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F7BDC-6068-4E74-8A5E-F7D15F1F300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7143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Click to edit Master text styles</a:t>
            </a:r>
          </a:p>
          <a:p>
            <a:pPr lvl="1"/>
            <a:r>
              <a:rPr lang="tr-TR" altLang="tr-TR"/>
              <a:t>Second level</a:t>
            </a:r>
          </a:p>
          <a:p>
            <a:pPr lvl="2"/>
            <a:r>
              <a:rPr lang="tr-TR" altLang="tr-TR"/>
              <a:t>Third level</a:t>
            </a:r>
          </a:p>
          <a:p>
            <a:pPr lvl="3"/>
            <a:r>
              <a:rPr lang="tr-TR" altLang="tr-TR"/>
              <a:t>Fourth level</a:t>
            </a:r>
          </a:p>
          <a:p>
            <a:pPr lvl="4"/>
            <a:r>
              <a:rPr lang="tr-TR" altLang="tr-T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04890A8E-79B3-4407-B4C5-A8F5F5FC37EC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tr-TR" altLang="tr-TR"/>
              <a:t>KİM228 PETRNOL ÜRÜNLERİ KİMYASI DERS NOTLARI/DOÇ.DR. KAMRAN POLAT ANKARA ÜNİV., FEN FAK., KİMYA BÖL.,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FD14855-44E7-4844-A334-2A0BC67B5C65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2771775" y="1412875"/>
            <a:ext cx="3600450" cy="12239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tr-TR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BÖLÜM 5</a:t>
            </a:r>
          </a:p>
        </p:txBody>
      </p:sp>
      <p:sp>
        <p:nvSpPr>
          <p:cNvPr id="2051" name="WordArt 8"/>
          <p:cNvSpPr>
            <a:spLocks noChangeArrowheads="1" noChangeShapeType="1" noTextEdit="1"/>
          </p:cNvSpPr>
          <p:nvPr/>
        </p:nvSpPr>
        <p:spPr bwMode="auto">
          <a:xfrm>
            <a:off x="250825" y="2997200"/>
            <a:ext cx="8893175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200" i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FF00">
                    <a:alpha val="83136"/>
                  </a:srgb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Microsoft Sans Serif"/>
                <a:cs typeface="Microsoft Sans Serif"/>
              </a:rPr>
              <a:t>PETROKİMYASALLARIN ÜRETİMİ, </a:t>
            </a:r>
          </a:p>
          <a:p>
            <a:pPr algn="ctr"/>
            <a:r>
              <a:rPr lang="tr-TR" sz="3200" i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FF00">
                    <a:alpha val="83136"/>
                  </a:srgbClr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Microsoft Sans Serif"/>
                <a:cs typeface="Microsoft Sans Serif"/>
              </a:rPr>
              <a:t>KİMYASAL DÖNÜŞÜMLER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539552" y="548593"/>
            <a:ext cx="1818475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>
              <a:solidFill>
                <a:srgbClr val="FFFF0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60543" y="713804"/>
            <a:ext cx="181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>
                <a:solidFill>
                  <a:srgbClr val="FF0000"/>
                </a:solidFill>
              </a:rPr>
              <a:t>14.HAFTA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Veri Yer Tutucusu 1">
            <a:extLst>
              <a:ext uri="{FF2B5EF4-FFF2-40B4-BE49-F238E27FC236}">
                <a16:creationId xmlns:a16="http://schemas.microsoft.com/office/drawing/2014/main" id="{DCC5252D-47E2-4B11-AD2B-87370688125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DBDE6C-5EAD-4964-939D-731B4C52DAD5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79876" name="Slayt Numarası Yer Tutucusu 3">
            <a:extLst>
              <a:ext uri="{FF2B5EF4-FFF2-40B4-BE49-F238E27FC236}">
                <a16:creationId xmlns:a16="http://schemas.microsoft.com/office/drawing/2014/main" id="{424582D2-B7F7-4298-9206-0AA8E7CDD2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C18F8E-DDD1-45C5-A848-02A5E355F1CD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tr-TR" altLang="tr-TR"/>
          </a:p>
        </p:txBody>
      </p:sp>
      <p:pic>
        <p:nvPicPr>
          <p:cNvPr id="79877" name="Picture 4">
            <a:extLst>
              <a:ext uri="{FF2B5EF4-FFF2-40B4-BE49-F238E27FC236}">
                <a16:creationId xmlns:a16="http://schemas.microsoft.com/office/drawing/2014/main" id="{81F9F4FC-1004-48EA-9289-2932A6E3D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210195"/>
            <a:ext cx="66960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Veri Yer Tutucusu 1">
            <a:extLst>
              <a:ext uri="{FF2B5EF4-FFF2-40B4-BE49-F238E27FC236}">
                <a16:creationId xmlns:a16="http://schemas.microsoft.com/office/drawing/2014/main" id="{756CC9F6-FD4D-4121-B63D-A0664FAF1E3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AD9331-F1B7-4033-88DF-CB3776697846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80900" name="Slayt Numarası Yer Tutucusu 3">
            <a:extLst>
              <a:ext uri="{FF2B5EF4-FFF2-40B4-BE49-F238E27FC236}">
                <a16:creationId xmlns:a16="http://schemas.microsoft.com/office/drawing/2014/main" id="{05FB5BC5-067B-4FAF-B73B-21BA6E7C7C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EDF927-163D-4F87-90ED-1BBE5E1CB62C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tr-TR" altLang="tr-TR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AA11DDFB-A170-4081-A45A-9676C4D62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880" y="332656"/>
            <a:ext cx="6984776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Veri Yer Tutucusu 1">
            <a:extLst>
              <a:ext uri="{FF2B5EF4-FFF2-40B4-BE49-F238E27FC236}">
                <a16:creationId xmlns:a16="http://schemas.microsoft.com/office/drawing/2014/main" id="{173D2B28-4AF5-42A8-9B36-F8600D1CF11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D29AE3-C756-44CC-BDBA-6498D38A8BEC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84996" name="Slayt Numarası Yer Tutucusu 3">
            <a:extLst>
              <a:ext uri="{FF2B5EF4-FFF2-40B4-BE49-F238E27FC236}">
                <a16:creationId xmlns:a16="http://schemas.microsoft.com/office/drawing/2014/main" id="{185FB797-E9AE-4BF5-B9F3-296E38D9C1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835D98-3A7F-4F26-99C7-E5AA1E121EF2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tr-TR" alt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0FD8BB1-0ABD-4E3B-B61C-BF47B5853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92696"/>
            <a:ext cx="7990655" cy="496855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Veri Yer Tutucusu 1">
            <a:extLst>
              <a:ext uri="{FF2B5EF4-FFF2-40B4-BE49-F238E27FC236}">
                <a16:creationId xmlns:a16="http://schemas.microsoft.com/office/drawing/2014/main" id="{60AEEAD7-92B4-4D23-B504-6165FAA5113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36C6C7-5121-4243-B490-AC45D063F8EF}" type="datetime1">
              <a:rPr lang="tr-TR" altLang="tr-TR" smtClean="0"/>
              <a:t>22.05.2020</a:t>
            </a:fld>
            <a:endParaRPr lang="tr-TR" altLang="tr-TR" dirty="0"/>
          </a:p>
        </p:txBody>
      </p:sp>
      <p:sp>
        <p:nvSpPr>
          <p:cNvPr id="86020" name="Slayt Numarası Yer Tutucusu 3">
            <a:extLst>
              <a:ext uri="{FF2B5EF4-FFF2-40B4-BE49-F238E27FC236}">
                <a16:creationId xmlns:a16="http://schemas.microsoft.com/office/drawing/2014/main" id="{156BFCE7-D0E8-46C2-9DC7-C6AD9B5B42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A0187B-8E96-4572-88A6-FCFFEFE40D43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tr-TR" alt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876D974-42E6-481B-977B-9C72EBF9F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98" y="328546"/>
            <a:ext cx="6417717" cy="468352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54E4CE7E-D95D-4A3E-B842-3A9B00C27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013176"/>
            <a:ext cx="5133975" cy="139223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3B029074-11B7-4EED-BB0D-B5D351470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824" y="3817445"/>
            <a:ext cx="2884692" cy="169978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Veri Yer Tutucusu 1">
            <a:extLst>
              <a:ext uri="{FF2B5EF4-FFF2-40B4-BE49-F238E27FC236}">
                <a16:creationId xmlns:a16="http://schemas.microsoft.com/office/drawing/2014/main" id="{B598B47E-FB75-4431-BF2F-2D3FD85DD22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91D3F0-B918-44BB-ABB4-47650E69D0FA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87044" name="Slayt Numarası Yer Tutucusu 3">
            <a:extLst>
              <a:ext uri="{FF2B5EF4-FFF2-40B4-BE49-F238E27FC236}">
                <a16:creationId xmlns:a16="http://schemas.microsoft.com/office/drawing/2014/main" id="{2C2EF85F-7931-4DD4-BA4F-6C17A4A557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DA09AA-54BA-4A5C-B271-C861E86C4BF9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tr-TR" alt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FBDEA8-5DFB-4B1F-98AF-D59D33062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304800"/>
            <a:ext cx="6456363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Veri Yer Tutucusu 1">
            <a:extLst>
              <a:ext uri="{FF2B5EF4-FFF2-40B4-BE49-F238E27FC236}">
                <a16:creationId xmlns:a16="http://schemas.microsoft.com/office/drawing/2014/main" id="{D3C82D66-F12F-4CFA-B623-74765467DED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1F872C-6F74-4D5E-96C0-ECA1EF22D976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88068" name="Slayt Numarası Yer Tutucusu 3">
            <a:extLst>
              <a:ext uri="{FF2B5EF4-FFF2-40B4-BE49-F238E27FC236}">
                <a16:creationId xmlns:a16="http://schemas.microsoft.com/office/drawing/2014/main" id="{EFAED842-8CF6-4315-BC4B-DC11146A1E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96E628-0468-46C9-9B7C-E2A47785CFFB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tr-TR" altLang="tr-TR"/>
          </a:p>
        </p:txBody>
      </p:sp>
      <p:pic>
        <p:nvPicPr>
          <p:cNvPr id="88069" name="Picture 4">
            <a:extLst>
              <a:ext uri="{FF2B5EF4-FFF2-40B4-BE49-F238E27FC236}">
                <a16:creationId xmlns:a16="http://schemas.microsoft.com/office/drawing/2014/main" id="{87858300-7D8C-43E8-AB68-25962D1A3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767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Veri Yer Tutucusu 1">
            <a:extLst>
              <a:ext uri="{FF2B5EF4-FFF2-40B4-BE49-F238E27FC236}">
                <a16:creationId xmlns:a16="http://schemas.microsoft.com/office/drawing/2014/main" id="{ACBC5A0C-D0AE-4E06-8F7C-66F73B3D00D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4A9BE0-7553-41DB-BF90-E4CC8F1FB8EB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89092" name="Slayt Numarası Yer Tutucusu 3">
            <a:extLst>
              <a:ext uri="{FF2B5EF4-FFF2-40B4-BE49-F238E27FC236}">
                <a16:creationId xmlns:a16="http://schemas.microsoft.com/office/drawing/2014/main" id="{6BB87723-C5E4-4B6B-99E0-092445B72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581E80-EF0F-4A05-97B8-5B1FC5E525CD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tr-TR" altLang="tr-TR"/>
          </a:p>
        </p:txBody>
      </p:sp>
      <p:pic>
        <p:nvPicPr>
          <p:cNvPr id="89093" name="Picture 4">
            <a:extLst>
              <a:ext uri="{FF2B5EF4-FFF2-40B4-BE49-F238E27FC236}">
                <a16:creationId xmlns:a16="http://schemas.microsoft.com/office/drawing/2014/main" id="{E9D9E485-C760-4188-B311-3348DFBFF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0"/>
            <a:ext cx="6689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Veri Yer Tutucusu 1">
            <a:extLst>
              <a:ext uri="{FF2B5EF4-FFF2-40B4-BE49-F238E27FC236}">
                <a16:creationId xmlns:a16="http://schemas.microsoft.com/office/drawing/2014/main" id="{AB393416-2F89-4681-8BC8-6E0EFBC27A9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C4AF24-CE31-437D-9B13-55356C2017DA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90116" name="Slayt Numarası Yer Tutucusu 3">
            <a:extLst>
              <a:ext uri="{FF2B5EF4-FFF2-40B4-BE49-F238E27FC236}">
                <a16:creationId xmlns:a16="http://schemas.microsoft.com/office/drawing/2014/main" id="{5DD12CEB-08A6-436B-A8F8-D7B2523EEB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633B6B-9CFD-4CDD-A843-93B59445EAA2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tr-TR" altLang="tr-TR"/>
          </a:p>
        </p:txBody>
      </p:sp>
      <p:pic>
        <p:nvPicPr>
          <p:cNvPr id="90117" name="Picture 4">
            <a:extLst>
              <a:ext uri="{FF2B5EF4-FFF2-40B4-BE49-F238E27FC236}">
                <a16:creationId xmlns:a16="http://schemas.microsoft.com/office/drawing/2014/main" id="{70EBEF2C-0D8A-4B4A-B90B-23224CF7D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492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Veri Yer Tutucusu 1">
            <a:extLst>
              <a:ext uri="{FF2B5EF4-FFF2-40B4-BE49-F238E27FC236}">
                <a16:creationId xmlns:a16="http://schemas.microsoft.com/office/drawing/2014/main" id="{47A1D020-D1E3-4AB4-9BAA-15A0C1B9868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1705F4-BBC3-4191-BE46-5383DD7F5759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91140" name="Slayt Numarası Yer Tutucusu 3">
            <a:extLst>
              <a:ext uri="{FF2B5EF4-FFF2-40B4-BE49-F238E27FC236}">
                <a16:creationId xmlns:a16="http://schemas.microsoft.com/office/drawing/2014/main" id="{BAA3692A-0EF0-464E-B423-21B35EB2B6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45B1C0-E7CA-4C17-B149-388BF50AF2C8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tr-TR" altLang="tr-TR"/>
          </a:p>
        </p:txBody>
      </p:sp>
      <p:pic>
        <p:nvPicPr>
          <p:cNvPr id="91141" name="Picture 4">
            <a:extLst>
              <a:ext uri="{FF2B5EF4-FFF2-40B4-BE49-F238E27FC236}">
                <a16:creationId xmlns:a16="http://schemas.microsoft.com/office/drawing/2014/main" id="{167D288C-7873-489B-92BA-6A8CC9AF6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408737" cy="680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Veri Yer Tutucusu 1">
            <a:extLst>
              <a:ext uri="{FF2B5EF4-FFF2-40B4-BE49-F238E27FC236}">
                <a16:creationId xmlns:a16="http://schemas.microsoft.com/office/drawing/2014/main" id="{F1F29523-DF94-430D-A675-51FB46EB617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660A7E-4E2F-4780-BEF1-CBB327257BE9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92164" name="Slayt Numarası Yer Tutucusu 3">
            <a:extLst>
              <a:ext uri="{FF2B5EF4-FFF2-40B4-BE49-F238E27FC236}">
                <a16:creationId xmlns:a16="http://schemas.microsoft.com/office/drawing/2014/main" id="{ABC2BB2D-6611-4AD2-BC5C-3E9E8AA84C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9E75D1-737A-471A-AA18-E3DAEF36E61A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tr-TR" altLang="tr-TR"/>
          </a:p>
        </p:txBody>
      </p:sp>
      <p:pic>
        <p:nvPicPr>
          <p:cNvPr id="92165" name="Picture 4">
            <a:extLst>
              <a:ext uri="{FF2B5EF4-FFF2-40B4-BE49-F238E27FC236}">
                <a16:creationId xmlns:a16="http://schemas.microsoft.com/office/drawing/2014/main" id="{5A373342-085E-4AB3-84FB-02BC0ECEF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6456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Veri Yer Tutucusu 1">
            <a:extLst>
              <a:ext uri="{FF2B5EF4-FFF2-40B4-BE49-F238E27FC236}">
                <a16:creationId xmlns:a16="http://schemas.microsoft.com/office/drawing/2014/main" id="{B56F3AE5-06C7-42F8-AEBC-39A7851FFFE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1D74659-29BD-4295-ACB0-FB1F269F0069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70660" name="Slayt Numarası Yer Tutucusu 3">
            <a:extLst>
              <a:ext uri="{FF2B5EF4-FFF2-40B4-BE49-F238E27FC236}">
                <a16:creationId xmlns:a16="http://schemas.microsoft.com/office/drawing/2014/main" id="{F1823228-43E7-487F-AF25-E37D44ABE2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B2B25F-3BC6-4696-9F57-7EC0126DC943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tr-TR" altLang="tr-TR"/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0EFD393B-CAED-4BDB-AB3B-602C8A6D68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63" b="75062"/>
          <a:stretch/>
        </p:blipFill>
        <p:spPr>
          <a:xfrm>
            <a:off x="864704" y="332656"/>
            <a:ext cx="7307696" cy="1728192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0DA42070-5FC6-4409-85FA-296AF77EE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700" y="2061757"/>
            <a:ext cx="7486600" cy="446358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Veri Yer Tutucusu 1">
            <a:extLst>
              <a:ext uri="{FF2B5EF4-FFF2-40B4-BE49-F238E27FC236}">
                <a16:creationId xmlns:a16="http://schemas.microsoft.com/office/drawing/2014/main" id="{F1A881EC-3888-410D-BC1D-98407903431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880E34-91C2-44F7-891B-368D7458CD65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93188" name="Slayt Numarası Yer Tutucusu 3">
            <a:extLst>
              <a:ext uri="{FF2B5EF4-FFF2-40B4-BE49-F238E27FC236}">
                <a16:creationId xmlns:a16="http://schemas.microsoft.com/office/drawing/2014/main" id="{23B6BBD4-1CD1-4240-8D26-7B8FD286EF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871A37-C417-4D5A-881E-89A1CD6504C1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tr-TR" altLang="tr-TR"/>
          </a:p>
        </p:txBody>
      </p:sp>
      <p:pic>
        <p:nvPicPr>
          <p:cNvPr id="93189" name="Picture 4">
            <a:extLst>
              <a:ext uri="{FF2B5EF4-FFF2-40B4-BE49-F238E27FC236}">
                <a16:creationId xmlns:a16="http://schemas.microsoft.com/office/drawing/2014/main" id="{B019D0A5-76AF-4B36-9FD9-315A43307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0"/>
            <a:ext cx="6297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Veri Yer Tutucusu 1">
            <a:extLst>
              <a:ext uri="{FF2B5EF4-FFF2-40B4-BE49-F238E27FC236}">
                <a16:creationId xmlns:a16="http://schemas.microsoft.com/office/drawing/2014/main" id="{E02742CE-D541-43A3-822B-CDAA2126B00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7F4BF7-091C-498D-B81A-FB07265BA192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94212" name="Slayt Numarası Yer Tutucusu 3">
            <a:extLst>
              <a:ext uri="{FF2B5EF4-FFF2-40B4-BE49-F238E27FC236}">
                <a16:creationId xmlns:a16="http://schemas.microsoft.com/office/drawing/2014/main" id="{0A93A3EC-B179-4953-AFFF-54AC9B1758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97F283-B16D-43E0-8A66-0460CD1B4C10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tr-TR" altLang="tr-TR"/>
          </a:p>
        </p:txBody>
      </p:sp>
      <p:pic>
        <p:nvPicPr>
          <p:cNvPr id="94213" name="Picture 4">
            <a:extLst>
              <a:ext uri="{FF2B5EF4-FFF2-40B4-BE49-F238E27FC236}">
                <a16:creationId xmlns:a16="http://schemas.microsoft.com/office/drawing/2014/main" id="{42DA77E0-2CCD-4420-8375-E29716860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6697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Veri Yer Tutucusu 1">
            <a:extLst>
              <a:ext uri="{FF2B5EF4-FFF2-40B4-BE49-F238E27FC236}">
                <a16:creationId xmlns:a16="http://schemas.microsoft.com/office/drawing/2014/main" id="{5B6A686E-9F7B-4A09-B840-BC671454DC4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F1DB75-2997-4382-AA73-5A1513D8444C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95236" name="Slayt Numarası Yer Tutucusu 3">
            <a:extLst>
              <a:ext uri="{FF2B5EF4-FFF2-40B4-BE49-F238E27FC236}">
                <a16:creationId xmlns:a16="http://schemas.microsoft.com/office/drawing/2014/main" id="{A4C6AE99-CC75-44D3-A16B-068FE898C0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B92D5-2099-4736-9B95-CFECDB2690E0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tr-TR" altLang="tr-TR"/>
          </a:p>
        </p:txBody>
      </p:sp>
      <p:pic>
        <p:nvPicPr>
          <p:cNvPr id="95237" name="Picture 4">
            <a:extLst>
              <a:ext uri="{FF2B5EF4-FFF2-40B4-BE49-F238E27FC236}">
                <a16:creationId xmlns:a16="http://schemas.microsoft.com/office/drawing/2014/main" id="{93A0917F-7317-4FA9-A346-2A7BD405A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6840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Veri Yer Tutucusu 1">
            <a:extLst>
              <a:ext uri="{FF2B5EF4-FFF2-40B4-BE49-F238E27FC236}">
                <a16:creationId xmlns:a16="http://schemas.microsoft.com/office/drawing/2014/main" id="{B48B85B8-0031-4540-9343-73B87231F9D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FA76EC-0C3F-4AE5-93BA-4BF962C45D4E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96260" name="Slayt Numarası Yer Tutucusu 3">
            <a:extLst>
              <a:ext uri="{FF2B5EF4-FFF2-40B4-BE49-F238E27FC236}">
                <a16:creationId xmlns:a16="http://schemas.microsoft.com/office/drawing/2014/main" id="{ABBB65F5-33EB-422B-9652-A2B91B7161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4AD2D1-4EFA-4535-BB09-A4F3B49254C9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tr-TR" altLang="tr-TR"/>
          </a:p>
        </p:txBody>
      </p:sp>
      <p:pic>
        <p:nvPicPr>
          <p:cNvPr id="96261" name="Picture 2">
            <a:extLst>
              <a:ext uri="{FF2B5EF4-FFF2-40B4-BE49-F238E27FC236}">
                <a16:creationId xmlns:a16="http://schemas.microsoft.com/office/drawing/2014/main" id="{8F0209A1-4D7F-4106-A377-AE81734DA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2000" contras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" t="13692" r="4936" b="25418"/>
          <a:stretch>
            <a:fillRect/>
          </a:stretch>
        </p:blipFill>
        <p:spPr bwMode="auto">
          <a:xfrm>
            <a:off x="468313" y="260350"/>
            <a:ext cx="8207375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262" name="Rectangle 3">
            <a:extLst>
              <a:ext uri="{FF2B5EF4-FFF2-40B4-BE49-F238E27FC236}">
                <a16:creationId xmlns:a16="http://schemas.microsoft.com/office/drawing/2014/main" id="{CEBB1D9D-C758-49C0-8B3C-CCD0AC1D7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3" y="5661025"/>
            <a:ext cx="8713787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tr-TR" altLang="tr-TR" sz="2000" b="1">
                <a:solidFill>
                  <a:schemeClr val="accent2"/>
                </a:solidFill>
              </a:rPr>
              <a:t>Şekil 5.10.</a:t>
            </a:r>
            <a:r>
              <a:rPr lang="tr-TR" altLang="tr-TR"/>
              <a:t>   </a:t>
            </a:r>
            <a:r>
              <a:rPr lang="tr-TR" altLang="tr-TR" sz="2000" b="1">
                <a:solidFill>
                  <a:srgbClr val="990099"/>
                </a:solidFill>
              </a:rPr>
              <a:t>Etilenden yükseltgenme reaksiyonu ile asetaldehit elde edilmesi prosesi için akım-çizelgesi.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Veri Yer Tutucusu 1">
            <a:extLst>
              <a:ext uri="{FF2B5EF4-FFF2-40B4-BE49-F238E27FC236}">
                <a16:creationId xmlns:a16="http://schemas.microsoft.com/office/drawing/2014/main" id="{A2EAB4A7-1CEB-4FA1-AC78-D24FCD3F6C7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3AD32A-9B9A-46F6-B73C-D0ABED93C9B6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97284" name="Slayt Numarası Yer Tutucusu 3">
            <a:extLst>
              <a:ext uri="{FF2B5EF4-FFF2-40B4-BE49-F238E27FC236}">
                <a16:creationId xmlns:a16="http://schemas.microsoft.com/office/drawing/2014/main" id="{83935DF0-597D-4D31-8037-72785C4D6A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284555C-7B8E-46B2-AFFE-B326EF6DAD50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tr-TR" altLang="tr-TR"/>
          </a:p>
        </p:txBody>
      </p:sp>
      <p:pic>
        <p:nvPicPr>
          <p:cNvPr id="97285" name="Picture 4">
            <a:extLst>
              <a:ext uri="{FF2B5EF4-FFF2-40B4-BE49-F238E27FC236}">
                <a16:creationId xmlns:a16="http://schemas.microsoft.com/office/drawing/2014/main" id="{AB25E844-C947-4508-A1B8-E48C29BD6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6842125" cy="666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Veri Yer Tutucusu 1">
            <a:extLst>
              <a:ext uri="{FF2B5EF4-FFF2-40B4-BE49-F238E27FC236}">
                <a16:creationId xmlns:a16="http://schemas.microsoft.com/office/drawing/2014/main" id="{6EBDBDCB-2E11-4FBC-AB18-BF904F3059D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215664-ACD1-404B-BF01-C3C609F3B2B3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98308" name="Slayt Numarası Yer Tutucusu 3">
            <a:extLst>
              <a:ext uri="{FF2B5EF4-FFF2-40B4-BE49-F238E27FC236}">
                <a16:creationId xmlns:a16="http://schemas.microsoft.com/office/drawing/2014/main" id="{0FECA8AA-8549-4FF3-A7D3-C887A84E5D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C2ECD8-75DC-44AE-862A-F51D946282EC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tr-TR" altLang="tr-TR"/>
          </a:p>
        </p:txBody>
      </p:sp>
      <p:pic>
        <p:nvPicPr>
          <p:cNvPr id="98309" name="Picture 4">
            <a:extLst>
              <a:ext uri="{FF2B5EF4-FFF2-40B4-BE49-F238E27FC236}">
                <a16:creationId xmlns:a16="http://schemas.microsoft.com/office/drawing/2014/main" id="{9F9AF402-B083-4D60-88C9-925769AEE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0"/>
            <a:ext cx="6767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Veri Yer Tutucusu 1">
            <a:extLst>
              <a:ext uri="{FF2B5EF4-FFF2-40B4-BE49-F238E27FC236}">
                <a16:creationId xmlns:a16="http://schemas.microsoft.com/office/drawing/2014/main" id="{F08F3507-F13E-4673-9D28-933E738EB1A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55C6C7-0DA3-4EBE-9530-F3833B213A95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99332" name="Slayt Numarası Yer Tutucusu 3">
            <a:extLst>
              <a:ext uri="{FF2B5EF4-FFF2-40B4-BE49-F238E27FC236}">
                <a16:creationId xmlns:a16="http://schemas.microsoft.com/office/drawing/2014/main" id="{9BDD705E-39ED-4C39-8415-62A5E0C22D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27648B-551A-4F8C-A29F-DE4CA667FBBB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tr-TR" altLang="tr-TR"/>
          </a:p>
        </p:txBody>
      </p:sp>
      <p:pic>
        <p:nvPicPr>
          <p:cNvPr id="99333" name="Picture 4">
            <a:extLst>
              <a:ext uri="{FF2B5EF4-FFF2-40B4-BE49-F238E27FC236}">
                <a16:creationId xmlns:a16="http://schemas.microsoft.com/office/drawing/2014/main" id="{76D92512-F1E7-45E6-974B-E5D14A5A7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6918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Veri Yer Tutucusu 1">
            <a:extLst>
              <a:ext uri="{FF2B5EF4-FFF2-40B4-BE49-F238E27FC236}">
                <a16:creationId xmlns:a16="http://schemas.microsoft.com/office/drawing/2014/main" id="{A654F1D8-568C-4A9A-9933-205E1F794AB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CFE92F-AF3D-4EE8-A6BF-9F6EFB1EBC35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100356" name="Slayt Numarası Yer Tutucusu 3">
            <a:extLst>
              <a:ext uri="{FF2B5EF4-FFF2-40B4-BE49-F238E27FC236}">
                <a16:creationId xmlns:a16="http://schemas.microsoft.com/office/drawing/2014/main" id="{3A5C7EEC-EB99-4C9D-A124-31A0F807E0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65B635-BBAA-4672-8A08-C7D152C3B5E6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tr-TR" altLang="tr-TR"/>
          </a:p>
        </p:txBody>
      </p:sp>
      <p:pic>
        <p:nvPicPr>
          <p:cNvPr id="100357" name="Picture 4">
            <a:extLst>
              <a:ext uri="{FF2B5EF4-FFF2-40B4-BE49-F238E27FC236}">
                <a16:creationId xmlns:a16="http://schemas.microsoft.com/office/drawing/2014/main" id="{DA7B7432-A84C-46F5-A0F2-0B84DD35D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0"/>
            <a:ext cx="6918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Veri Yer Tutucusu 1">
            <a:extLst>
              <a:ext uri="{FF2B5EF4-FFF2-40B4-BE49-F238E27FC236}">
                <a16:creationId xmlns:a16="http://schemas.microsoft.com/office/drawing/2014/main" id="{163FE71A-7BB9-4B71-9986-E2296C98EF9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7123AB-30BE-401D-8EC9-271D8100867B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101380" name="Slayt Numarası Yer Tutucusu 3">
            <a:extLst>
              <a:ext uri="{FF2B5EF4-FFF2-40B4-BE49-F238E27FC236}">
                <a16:creationId xmlns:a16="http://schemas.microsoft.com/office/drawing/2014/main" id="{F8B158D5-CFCB-42D4-AE9D-6C0C3D7B2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DEF7F4-8C54-4025-A705-A831F43CE27A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tr-TR" altLang="tr-TR"/>
          </a:p>
        </p:txBody>
      </p:sp>
      <p:pic>
        <p:nvPicPr>
          <p:cNvPr id="101381" name="Picture 4">
            <a:extLst>
              <a:ext uri="{FF2B5EF4-FFF2-40B4-BE49-F238E27FC236}">
                <a16:creationId xmlns:a16="http://schemas.microsoft.com/office/drawing/2014/main" id="{D4B6194A-4FAC-4E45-8328-1F3C062B0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689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Veri Yer Tutucusu 1">
            <a:extLst>
              <a:ext uri="{FF2B5EF4-FFF2-40B4-BE49-F238E27FC236}">
                <a16:creationId xmlns:a16="http://schemas.microsoft.com/office/drawing/2014/main" id="{F07984B8-FB92-47CC-9CB0-A8F8D0C8722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C72491-1F05-40E3-B02E-1ACEC7D5BC2B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102404" name="Slayt Numarası Yer Tutucusu 3">
            <a:extLst>
              <a:ext uri="{FF2B5EF4-FFF2-40B4-BE49-F238E27FC236}">
                <a16:creationId xmlns:a16="http://schemas.microsoft.com/office/drawing/2014/main" id="{8E895367-65C1-4EDC-ABED-3752D34C2E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2A7B46-F06E-41BE-A277-B457CB3A1D74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tr-TR" altLang="tr-TR"/>
          </a:p>
        </p:txBody>
      </p:sp>
      <p:pic>
        <p:nvPicPr>
          <p:cNvPr id="102405" name="Picture 4">
            <a:extLst>
              <a:ext uri="{FF2B5EF4-FFF2-40B4-BE49-F238E27FC236}">
                <a16:creationId xmlns:a16="http://schemas.microsoft.com/office/drawing/2014/main" id="{0A3AFF0E-4585-473D-969E-1392FC704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40878"/>
            <a:ext cx="6697662" cy="637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Veri Yer Tutucusu 1">
            <a:extLst>
              <a:ext uri="{FF2B5EF4-FFF2-40B4-BE49-F238E27FC236}">
                <a16:creationId xmlns:a16="http://schemas.microsoft.com/office/drawing/2014/main" id="{6DD64B16-32FF-44AC-BFA0-8A0ECC4E52E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95DDD1-AE27-4BE2-AA85-635FC91419DE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72708" name="Slayt Numarası Yer Tutucusu 3">
            <a:extLst>
              <a:ext uri="{FF2B5EF4-FFF2-40B4-BE49-F238E27FC236}">
                <a16:creationId xmlns:a16="http://schemas.microsoft.com/office/drawing/2014/main" id="{171FA99F-E900-412A-A114-49EACCA25E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89E165-5367-49A5-A668-52FA4CC2B320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tr-TR" altLang="tr-TR"/>
          </a:p>
        </p:txBody>
      </p:sp>
      <p:pic>
        <p:nvPicPr>
          <p:cNvPr id="72709" name="Picture 4">
            <a:extLst>
              <a:ext uri="{FF2B5EF4-FFF2-40B4-BE49-F238E27FC236}">
                <a16:creationId xmlns:a16="http://schemas.microsoft.com/office/drawing/2014/main" id="{032E58AA-E893-4683-9FCF-D8848231C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09600"/>
            <a:ext cx="7342187" cy="584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Veri Yer Tutucusu 1">
            <a:extLst>
              <a:ext uri="{FF2B5EF4-FFF2-40B4-BE49-F238E27FC236}">
                <a16:creationId xmlns:a16="http://schemas.microsoft.com/office/drawing/2014/main" id="{5DEC64CA-7B73-42E8-82FA-C370F48E616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61ACBE-86CC-4E5F-BD25-2E04A6DD0FC9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103428" name="Slayt Numarası Yer Tutucusu 3">
            <a:extLst>
              <a:ext uri="{FF2B5EF4-FFF2-40B4-BE49-F238E27FC236}">
                <a16:creationId xmlns:a16="http://schemas.microsoft.com/office/drawing/2014/main" id="{ACF95519-CA7A-48CF-B6BF-07C33ADBEA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999A22-231F-4E2B-93A4-4360A66EC78C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tr-TR" altLang="tr-TR"/>
          </a:p>
        </p:txBody>
      </p:sp>
      <p:pic>
        <p:nvPicPr>
          <p:cNvPr id="103429" name="Picture 4">
            <a:extLst>
              <a:ext uri="{FF2B5EF4-FFF2-40B4-BE49-F238E27FC236}">
                <a16:creationId xmlns:a16="http://schemas.microsoft.com/office/drawing/2014/main" id="{66E8BD6E-ED64-4E31-85E4-9267E9DF6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-58738"/>
            <a:ext cx="68453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Veri Yer Tutucusu 1">
            <a:extLst>
              <a:ext uri="{FF2B5EF4-FFF2-40B4-BE49-F238E27FC236}">
                <a16:creationId xmlns:a16="http://schemas.microsoft.com/office/drawing/2014/main" id="{7B900969-C795-49FC-B69F-8FAFA5A7A78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05C6C3-51C3-48F5-BB92-5EA2F8683865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104452" name="Slayt Numarası Yer Tutucusu 3">
            <a:extLst>
              <a:ext uri="{FF2B5EF4-FFF2-40B4-BE49-F238E27FC236}">
                <a16:creationId xmlns:a16="http://schemas.microsoft.com/office/drawing/2014/main" id="{8C76A4C6-9006-44FB-B3E7-6FB2466A23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18791A-DB0B-4347-B921-B38775F65E75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tr-TR" altLang="tr-TR"/>
          </a:p>
        </p:txBody>
      </p:sp>
      <p:pic>
        <p:nvPicPr>
          <p:cNvPr id="104453" name="Picture 4">
            <a:extLst>
              <a:ext uri="{FF2B5EF4-FFF2-40B4-BE49-F238E27FC236}">
                <a16:creationId xmlns:a16="http://schemas.microsoft.com/office/drawing/2014/main" id="{FEE7B1DF-D1E8-4150-B8AB-6CEF52DE7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767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Veri Yer Tutucusu 1">
            <a:extLst>
              <a:ext uri="{FF2B5EF4-FFF2-40B4-BE49-F238E27FC236}">
                <a16:creationId xmlns:a16="http://schemas.microsoft.com/office/drawing/2014/main" id="{63EA01E6-FA9E-43EF-B5D2-88FA48DB271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00A117-8441-4CD6-8ED6-8438699BCA76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105476" name="Slayt Numarası Yer Tutucusu 3">
            <a:extLst>
              <a:ext uri="{FF2B5EF4-FFF2-40B4-BE49-F238E27FC236}">
                <a16:creationId xmlns:a16="http://schemas.microsoft.com/office/drawing/2014/main" id="{674DD170-47A5-4815-8A35-BDE2E3C8C4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41DA9A-FE46-44DC-8151-FB57CB120119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tr-TR" altLang="tr-TR"/>
          </a:p>
        </p:txBody>
      </p:sp>
      <p:pic>
        <p:nvPicPr>
          <p:cNvPr id="105477" name="Picture 4">
            <a:extLst>
              <a:ext uri="{FF2B5EF4-FFF2-40B4-BE49-F238E27FC236}">
                <a16:creationId xmlns:a16="http://schemas.microsoft.com/office/drawing/2014/main" id="{203469CD-A4B5-47FA-9AB3-E93E237EE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1" b="50000"/>
          <a:stretch>
            <a:fillRect/>
          </a:stretch>
        </p:blipFill>
        <p:spPr bwMode="auto">
          <a:xfrm>
            <a:off x="323850" y="0"/>
            <a:ext cx="8243888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8" name="Rectangle 5">
            <a:extLst>
              <a:ext uri="{FF2B5EF4-FFF2-40B4-BE49-F238E27FC236}">
                <a16:creationId xmlns:a16="http://schemas.microsoft.com/office/drawing/2014/main" id="{9B92D952-B917-4382-8850-B84856EBC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589588"/>
            <a:ext cx="8640763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tr-TR" altLang="tr-TR" sz="2000" b="1">
                <a:solidFill>
                  <a:schemeClr val="accent2"/>
                </a:solidFill>
              </a:rPr>
              <a:t>Şekil 5.11. (a)</a:t>
            </a:r>
            <a:r>
              <a:rPr lang="tr-TR" altLang="tr-TR"/>
              <a:t>   </a:t>
            </a:r>
            <a:r>
              <a:rPr lang="tr-TR" altLang="tr-TR" sz="2000" b="1">
                <a:solidFill>
                  <a:srgbClr val="990099"/>
                </a:solidFill>
              </a:rPr>
              <a:t>Hidroformilleme yöntemi ile (oxo prosesi)  bütiraldehit ve n-bütanol elde edilmesi prosesi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Veri Yer Tutucusu 1">
            <a:extLst>
              <a:ext uri="{FF2B5EF4-FFF2-40B4-BE49-F238E27FC236}">
                <a16:creationId xmlns:a16="http://schemas.microsoft.com/office/drawing/2014/main" id="{E7A6187A-DD9D-4704-A08A-89AD4A3D449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6059E8-4872-48FA-A421-346275EA9D66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106500" name="Slayt Numarası Yer Tutucusu 3">
            <a:extLst>
              <a:ext uri="{FF2B5EF4-FFF2-40B4-BE49-F238E27FC236}">
                <a16:creationId xmlns:a16="http://schemas.microsoft.com/office/drawing/2014/main" id="{1354E2B1-EA39-427A-AE38-08866440A3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613F31-CAD4-4FDE-898C-407FA41B124C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tr-TR" altLang="tr-TR"/>
          </a:p>
        </p:txBody>
      </p:sp>
      <p:pic>
        <p:nvPicPr>
          <p:cNvPr id="106501" name="Picture 2">
            <a:extLst>
              <a:ext uri="{FF2B5EF4-FFF2-40B4-BE49-F238E27FC236}">
                <a16:creationId xmlns:a16="http://schemas.microsoft.com/office/drawing/2014/main" id="{D0A855F6-D849-46EA-948A-5A2D20285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t="13181" r="5846" b="26416"/>
          <a:stretch>
            <a:fillRect/>
          </a:stretch>
        </p:blipFill>
        <p:spPr bwMode="auto">
          <a:xfrm>
            <a:off x="395288" y="260350"/>
            <a:ext cx="8064500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6502" name="Rectangle 3">
            <a:extLst>
              <a:ext uri="{FF2B5EF4-FFF2-40B4-BE49-F238E27FC236}">
                <a16:creationId xmlns:a16="http://schemas.microsoft.com/office/drawing/2014/main" id="{2605ACA0-DBBB-48F4-805C-4B5A92EED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589588"/>
            <a:ext cx="8640763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tr-TR" altLang="tr-TR" sz="2000" b="1">
                <a:solidFill>
                  <a:schemeClr val="accent2"/>
                </a:solidFill>
              </a:rPr>
              <a:t>Şekil 5.11. (b)</a:t>
            </a:r>
            <a:r>
              <a:rPr lang="tr-TR" altLang="tr-TR"/>
              <a:t>   </a:t>
            </a:r>
            <a:r>
              <a:rPr lang="tr-TR" altLang="tr-TR" sz="2000" b="1">
                <a:solidFill>
                  <a:srgbClr val="990099"/>
                </a:solidFill>
              </a:rPr>
              <a:t>Hidroformilleme yöntemi ile (oxo prosesi)  bütiraldehit elde edilmesi prosesi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Veri Yer Tutucusu 1">
            <a:extLst>
              <a:ext uri="{FF2B5EF4-FFF2-40B4-BE49-F238E27FC236}">
                <a16:creationId xmlns:a16="http://schemas.microsoft.com/office/drawing/2014/main" id="{F979C312-6141-4BD2-98C9-4ABF478BEB7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9A4967-82D4-4309-965C-0C0F84D8A8B0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107524" name="Slayt Numarası Yer Tutucusu 3">
            <a:extLst>
              <a:ext uri="{FF2B5EF4-FFF2-40B4-BE49-F238E27FC236}">
                <a16:creationId xmlns:a16="http://schemas.microsoft.com/office/drawing/2014/main" id="{C1402D21-635E-46CF-B107-AB23229BFB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66D5E7-B26D-463A-A519-7E0219CC6FFF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tr-TR" altLang="tr-TR"/>
          </a:p>
        </p:txBody>
      </p:sp>
      <p:pic>
        <p:nvPicPr>
          <p:cNvPr id="107525" name="Picture 4">
            <a:extLst>
              <a:ext uri="{FF2B5EF4-FFF2-40B4-BE49-F238E27FC236}">
                <a16:creationId xmlns:a16="http://schemas.microsoft.com/office/drawing/2014/main" id="{9178BC7B-5ACC-47C1-9E79-4C452BD12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570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Veri Yer Tutucusu 1">
            <a:extLst>
              <a:ext uri="{FF2B5EF4-FFF2-40B4-BE49-F238E27FC236}">
                <a16:creationId xmlns:a16="http://schemas.microsoft.com/office/drawing/2014/main" id="{AC57C930-9863-47C0-8B2E-D0E242FFD86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106E12-8E8F-4E7F-9EB6-C045E8B34339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108548" name="Slayt Numarası Yer Tutucusu 3">
            <a:extLst>
              <a:ext uri="{FF2B5EF4-FFF2-40B4-BE49-F238E27FC236}">
                <a16:creationId xmlns:a16="http://schemas.microsoft.com/office/drawing/2014/main" id="{01D68849-E740-4408-ABFD-C317B41FED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B7149-AD06-461E-8605-27F71C3A7D23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tr-TR" altLang="tr-TR"/>
          </a:p>
        </p:txBody>
      </p:sp>
      <p:pic>
        <p:nvPicPr>
          <p:cNvPr id="108549" name="Picture 4">
            <a:extLst>
              <a:ext uri="{FF2B5EF4-FFF2-40B4-BE49-F238E27FC236}">
                <a16:creationId xmlns:a16="http://schemas.microsoft.com/office/drawing/2014/main" id="{51BA9227-354D-4229-B196-31B1BD8B5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62463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Veri Yer Tutucusu 1">
            <a:extLst>
              <a:ext uri="{FF2B5EF4-FFF2-40B4-BE49-F238E27FC236}">
                <a16:creationId xmlns:a16="http://schemas.microsoft.com/office/drawing/2014/main" id="{6B507BF8-2656-4831-B98D-178E129F178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9D4C01-4A87-47D6-B3E6-E621352FA719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109572" name="Slayt Numarası Yer Tutucusu 3">
            <a:extLst>
              <a:ext uri="{FF2B5EF4-FFF2-40B4-BE49-F238E27FC236}">
                <a16:creationId xmlns:a16="http://schemas.microsoft.com/office/drawing/2014/main" id="{C645A5A0-107E-45D1-A7FC-0E58F64F15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C4368A0-3AC6-4C56-B527-71FEDF9604E7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tr-TR" altLang="tr-TR"/>
          </a:p>
        </p:txBody>
      </p:sp>
      <p:pic>
        <p:nvPicPr>
          <p:cNvPr id="109573" name="Picture 4">
            <a:extLst>
              <a:ext uri="{FF2B5EF4-FFF2-40B4-BE49-F238E27FC236}">
                <a16:creationId xmlns:a16="http://schemas.microsoft.com/office/drawing/2014/main" id="{086BDB86-2955-45D8-A4DC-247EC18A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689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Veri Yer Tutucusu 1">
            <a:extLst>
              <a:ext uri="{FF2B5EF4-FFF2-40B4-BE49-F238E27FC236}">
                <a16:creationId xmlns:a16="http://schemas.microsoft.com/office/drawing/2014/main" id="{FA627E56-04E8-4A81-BF59-35A467AABD2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9DA91F-0F95-49E7-8A60-3865BF97875C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110596" name="Slayt Numarası Yer Tutucusu 3">
            <a:extLst>
              <a:ext uri="{FF2B5EF4-FFF2-40B4-BE49-F238E27FC236}">
                <a16:creationId xmlns:a16="http://schemas.microsoft.com/office/drawing/2014/main" id="{6412FD95-077C-4E06-8BE0-E4998CC475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5D780E-5E4D-400F-ADC0-5DBA5CD3C718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tr-TR" altLang="tr-TR"/>
          </a:p>
        </p:txBody>
      </p:sp>
      <p:pic>
        <p:nvPicPr>
          <p:cNvPr id="110597" name="Picture 4">
            <a:extLst>
              <a:ext uri="{FF2B5EF4-FFF2-40B4-BE49-F238E27FC236}">
                <a16:creationId xmlns:a16="http://schemas.microsoft.com/office/drawing/2014/main" id="{048CE9C5-885B-456E-9C9B-B0083076B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32" r="8502"/>
          <a:stretch>
            <a:fillRect/>
          </a:stretch>
        </p:blipFill>
        <p:spPr bwMode="auto">
          <a:xfrm>
            <a:off x="755650" y="474663"/>
            <a:ext cx="7562850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Veri Yer Tutucusu 1">
            <a:extLst>
              <a:ext uri="{FF2B5EF4-FFF2-40B4-BE49-F238E27FC236}">
                <a16:creationId xmlns:a16="http://schemas.microsoft.com/office/drawing/2014/main" id="{666E6236-BF2B-4142-859B-86E653A581A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D8A752-0EB1-4B12-8603-EE995B06F6BF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111620" name="Slayt Numarası Yer Tutucusu 3">
            <a:extLst>
              <a:ext uri="{FF2B5EF4-FFF2-40B4-BE49-F238E27FC236}">
                <a16:creationId xmlns:a16="http://schemas.microsoft.com/office/drawing/2014/main" id="{AD0CD0C2-64CE-406F-B321-B6D672E053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8A9607-DD8C-4021-9E03-46E80F207E6C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tr-TR" altLang="tr-TR"/>
          </a:p>
        </p:txBody>
      </p:sp>
      <p:pic>
        <p:nvPicPr>
          <p:cNvPr id="111621" name="Picture 4">
            <a:extLst>
              <a:ext uri="{FF2B5EF4-FFF2-40B4-BE49-F238E27FC236}">
                <a16:creationId xmlns:a16="http://schemas.microsoft.com/office/drawing/2014/main" id="{84DF36F1-817F-494E-B315-C71D6F4D7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64"/>
          <a:stretch/>
        </p:blipFill>
        <p:spPr bwMode="auto">
          <a:xfrm>
            <a:off x="576262" y="643559"/>
            <a:ext cx="7991475" cy="3744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Veri Yer Tutucusu 1">
            <a:extLst>
              <a:ext uri="{FF2B5EF4-FFF2-40B4-BE49-F238E27FC236}">
                <a16:creationId xmlns:a16="http://schemas.microsoft.com/office/drawing/2014/main" id="{31CEA0E0-7D4B-427B-BAC7-F68B260FC83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E91E16-6FFF-45A8-89A1-9CB30F063264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73732" name="Slayt Numarası Yer Tutucusu 3">
            <a:extLst>
              <a:ext uri="{FF2B5EF4-FFF2-40B4-BE49-F238E27FC236}">
                <a16:creationId xmlns:a16="http://schemas.microsoft.com/office/drawing/2014/main" id="{59F090C5-BF0E-4FED-ABDA-00DFF7C643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75D67A-DA23-4277-8497-A187B3E42D29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tr-TR" altLang="tr-TR"/>
          </a:p>
        </p:txBody>
      </p:sp>
      <p:pic>
        <p:nvPicPr>
          <p:cNvPr id="73733" name="Picture 4">
            <a:extLst>
              <a:ext uri="{FF2B5EF4-FFF2-40B4-BE49-F238E27FC236}">
                <a16:creationId xmlns:a16="http://schemas.microsoft.com/office/drawing/2014/main" id="{CD2E353B-1A82-4FB0-804A-FD0A2024C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611937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Veri Yer Tutucusu 1">
            <a:extLst>
              <a:ext uri="{FF2B5EF4-FFF2-40B4-BE49-F238E27FC236}">
                <a16:creationId xmlns:a16="http://schemas.microsoft.com/office/drawing/2014/main" id="{2D0A935E-6F6F-4474-AAFC-4D6120D18C1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42EBC6-9835-4F54-993A-CE4458429029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74756" name="Slayt Numarası Yer Tutucusu 3">
            <a:extLst>
              <a:ext uri="{FF2B5EF4-FFF2-40B4-BE49-F238E27FC236}">
                <a16:creationId xmlns:a16="http://schemas.microsoft.com/office/drawing/2014/main" id="{41541EF4-E320-4B76-96DE-5907C523A5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E174AA-D789-4A77-B415-6D579D2109AD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tr-TR" altLang="tr-TR"/>
          </a:p>
        </p:txBody>
      </p:sp>
      <p:pic>
        <p:nvPicPr>
          <p:cNvPr id="74757" name="Picture 2">
            <a:extLst>
              <a:ext uri="{FF2B5EF4-FFF2-40B4-BE49-F238E27FC236}">
                <a16:creationId xmlns:a16="http://schemas.microsoft.com/office/drawing/2014/main" id="{EB376B8C-7A62-4785-BC19-FE12B4A04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4" t="8424" r="4936" b="22969"/>
          <a:stretch>
            <a:fillRect/>
          </a:stretch>
        </p:blipFill>
        <p:spPr bwMode="auto">
          <a:xfrm>
            <a:off x="539750" y="260350"/>
            <a:ext cx="777716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4758" name="Rectangle 3">
            <a:extLst>
              <a:ext uri="{FF2B5EF4-FFF2-40B4-BE49-F238E27FC236}">
                <a16:creationId xmlns:a16="http://schemas.microsoft.com/office/drawing/2014/main" id="{EE57A07E-C674-4B93-903C-EE78FE36D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" y="5661025"/>
            <a:ext cx="908685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tr-TR" altLang="tr-TR" b="1">
                <a:solidFill>
                  <a:schemeClr val="accent2"/>
                </a:solidFill>
              </a:rPr>
              <a:t>Şekil 5.5.</a:t>
            </a:r>
            <a:r>
              <a:rPr lang="tr-TR" altLang="tr-TR"/>
              <a:t>  </a:t>
            </a:r>
            <a:r>
              <a:rPr lang="tr-TR" altLang="tr-TR" b="1">
                <a:solidFill>
                  <a:srgbClr val="990099"/>
                </a:solidFill>
              </a:rPr>
              <a:t>Etilbenzenden stiren üretimi  prosesi için basitleştirilmiş akım-çizelgesi.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Veri Yer Tutucusu 1">
            <a:extLst>
              <a:ext uri="{FF2B5EF4-FFF2-40B4-BE49-F238E27FC236}">
                <a16:creationId xmlns:a16="http://schemas.microsoft.com/office/drawing/2014/main" id="{B75B57A1-D572-4E1A-9D37-21474F14202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3772DD-8A76-4292-B72C-560FEC88D6AB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75780" name="Slayt Numarası Yer Tutucusu 3">
            <a:extLst>
              <a:ext uri="{FF2B5EF4-FFF2-40B4-BE49-F238E27FC236}">
                <a16:creationId xmlns:a16="http://schemas.microsoft.com/office/drawing/2014/main" id="{5782DCCA-B9BE-4CF8-8977-F3CFEFCFD3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9CD6D6-9F8C-454B-A427-52B53871BE4E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tr-TR" altLang="tr-TR"/>
          </a:p>
        </p:txBody>
      </p:sp>
      <p:pic>
        <p:nvPicPr>
          <p:cNvPr id="75781" name="Picture 4">
            <a:extLst>
              <a:ext uri="{FF2B5EF4-FFF2-40B4-BE49-F238E27FC236}">
                <a16:creationId xmlns:a16="http://schemas.microsoft.com/office/drawing/2014/main" id="{1E7A7E00-A4AE-47FB-8225-39D5A41F5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480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Veri Yer Tutucusu 1">
            <a:extLst>
              <a:ext uri="{FF2B5EF4-FFF2-40B4-BE49-F238E27FC236}">
                <a16:creationId xmlns:a16="http://schemas.microsoft.com/office/drawing/2014/main" id="{C9AEC46E-C7C5-4AA2-A5BB-AA41FBD88F4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AC8D6C-7460-4A49-8363-A83760A8DAAD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76804" name="Slayt Numarası Yer Tutucusu 3">
            <a:extLst>
              <a:ext uri="{FF2B5EF4-FFF2-40B4-BE49-F238E27FC236}">
                <a16:creationId xmlns:a16="http://schemas.microsoft.com/office/drawing/2014/main" id="{019CE59C-EF58-4F76-B638-B6D17562FA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8E45FB-D4EF-457F-91AB-6637D69D2964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tr-TR" altLang="tr-TR"/>
          </a:p>
        </p:txBody>
      </p:sp>
      <p:pic>
        <p:nvPicPr>
          <p:cNvPr id="76805" name="Picture 4">
            <a:extLst>
              <a:ext uri="{FF2B5EF4-FFF2-40B4-BE49-F238E27FC236}">
                <a16:creationId xmlns:a16="http://schemas.microsoft.com/office/drawing/2014/main" id="{E96432B0-44BB-400E-BE05-DDB1B7BE9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0"/>
            <a:ext cx="65293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Veri Yer Tutucusu 1">
            <a:extLst>
              <a:ext uri="{FF2B5EF4-FFF2-40B4-BE49-F238E27FC236}">
                <a16:creationId xmlns:a16="http://schemas.microsoft.com/office/drawing/2014/main" id="{064F1D69-F757-433A-AE43-CB931AFE2D2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A371DCA-BE74-4F05-8CF6-E074D2B28DA5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77828" name="Slayt Numarası Yer Tutucusu 3">
            <a:extLst>
              <a:ext uri="{FF2B5EF4-FFF2-40B4-BE49-F238E27FC236}">
                <a16:creationId xmlns:a16="http://schemas.microsoft.com/office/drawing/2014/main" id="{BF50C1D5-B01B-4C7A-BCEB-F37159C981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B39491-7938-4053-AE42-A8F3610C2362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tr-TR" altLang="tr-TR"/>
          </a:p>
        </p:txBody>
      </p:sp>
      <p:pic>
        <p:nvPicPr>
          <p:cNvPr id="77829" name="Picture 2">
            <a:extLst>
              <a:ext uri="{FF2B5EF4-FFF2-40B4-BE49-F238E27FC236}">
                <a16:creationId xmlns:a16="http://schemas.microsoft.com/office/drawing/2014/main" id="{3C977505-43A0-4D42-A3D3-3D13779A5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" t="13783" r="4936" b="22810"/>
          <a:stretch>
            <a:fillRect/>
          </a:stretch>
        </p:blipFill>
        <p:spPr bwMode="auto">
          <a:xfrm>
            <a:off x="395288" y="260350"/>
            <a:ext cx="7921625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7830" name="Rectangle 3">
            <a:extLst>
              <a:ext uri="{FF2B5EF4-FFF2-40B4-BE49-F238E27FC236}">
                <a16:creationId xmlns:a16="http://schemas.microsoft.com/office/drawing/2014/main" id="{ACCDA4AD-0D60-4CC2-85CE-08657A8AD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5805488"/>
            <a:ext cx="8172450" cy="70167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eaLnBrk="1" hangingPunct="1"/>
            <a:r>
              <a:rPr lang="tr-TR" altLang="tr-TR" sz="2000" b="1">
                <a:solidFill>
                  <a:schemeClr val="accent2"/>
                </a:solidFill>
              </a:rPr>
              <a:t>Şekil 5.6.</a:t>
            </a:r>
            <a:r>
              <a:rPr lang="tr-TR" altLang="tr-TR"/>
              <a:t>   </a:t>
            </a:r>
            <a:r>
              <a:rPr lang="tr-TR" altLang="tr-TR" sz="2000" b="1">
                <a:solidFill>
                  <a:srgbClr val="990099"/>
                </a:solidFill>
              </a:rPr>
              <a:t>Nitrolama reaksiyonu ile benzenden nitrobenzen elde edilmesi prosesi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Veri Yer Tutucusu 1">
            <a:extLst>
              <a:ext uri="{FF2B5EF4-FFF2-40B4-BE49-F238E27FC236}">
                <a16:creationId xmlns:a16="http://schemas.microsoft.com/office/drawing/2014/main" id="{2936897E-ECD5-4002-8393-2496215CCDB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B9F361-3E9D-4BB0-A1F3-ABBD2B42C524}" type="datetime1">
              <a:rPr lang="tr-TR" altLang="tr-TR" smtClean="0"/>
              <a:t>22.05.2020</a:t>
            </a:fld>
            <a:endParaRPr lang="tr-TR" altLang="tr-TR"/>
          </a:p>
        </p:txBody>
      </p:sp>
      <p:sp>
        <p:nvSpPr>
          <p:cNvPr id="78852" name="Slayt Numarası Yer Tutucusu 3">
            <a:extLst>
              <a:ext uri="{FF2B5EF4-FFF2-40B4-BE49-F238E27FC236}">
                <a16:creationId xmlns:a16="http://schemas.microsoft.com/office/drawing/2014/main" id="{73ACF388-FB0C-4D74-B5D2-DFA20597A0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F5335E-5D3F-4C69-A284-1F82CD42D60E}" type="slidenum">
              <a:rPr lang="tr-TR" alt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tr-TR" altLang="tr-TR"/>
          </a:p>
        </p:txBody>
      </p:sp>
      <p:pic>
        <p:nvPicPr>
          <p:cNvPr id="78853" name="Picture 4">
            <a:extLst>
              <a:ext uri="{FF2B5EF4-FFF2-40B4-BE49-F238E27FC236}">
                <a16:creationId xmlns:a16="http://schemas.microsoft.com/office/drawing/2014/main" id="{5DE586A1-145D-4963-B540-8BCCE6514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4000"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-33338"/>
            <a:ext cx="6570662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156</Words>
  <Application>Microsoft Office PowerPoint</Application>
  <PresentationFormat>Ekran Gösterisi (4:3)</PresentationFormat>
  <Paragraphs>83</Paragraphs>
  <Slides>38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3" baseType="lpstr">
      <vt:lpstr>Arial</vt:lpstr>
      <vt:lpstr>Impact</vt:lpstr>
      <vt:lpstr>Microsoft Sans Serif</vt:lpstr>
      <vt:lpstr>Tw Cen MT</vt:lpstr>
      <vt:lpstr>Default 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BÖLÜM 5</dc:title>
  <dc:creator>Kamran POLAT</dc:creator>
  <cp:lastModifiedBy>Kamran Polat</cp:lastModifiedBy>
  <cp:revision>42</cp:revision>
  <dcterms:created xsi:type="dcterms:W3CDTF">2008-03-14T13:05:21Z</dcterms:created>
  <dcterms:modified xsi:type="dcterms:W3CDTF">2020-05-22T20:18:28Z</dcterms:modified>
</cp:coreProperties>
</file>