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2"/>
  </p:notesMasterIdLst>
  <p:sldIdLst>
    <p:sldId id="604" r:id="rId4"/>
    <p:sldId id="611" r:id="rId5"/>
    <p:sldId id="612" r:id="rId6"/>
    <p:sldId id="613" r:id="rId7"/>
    <p:sldId id="614" r:id="rId8"/>
    <p:sldId id="615" r:id="rId9"/>
    <p:sldId id="616" r:id="rId10"/>
    <p:sldId id="617" r:id="rId11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164" autoAdjust="0"/>
    <p:restoredTop sz="91471" autoAdjust="0"/>
  </p:normalViewPr>
  <p:slideViewPr>
    <p:cSldViewPr snapToGrid="0">
      <p:cViewPr varScale="1">
        <p:scale>
          <a:sx n="84" d="100"/>
          <a:sy n="84" d="100"/>
        </p:scale>
        <p:origin x="1056" y="90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2/28/2020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7C0EF-15DE-425E-A602-6416008CF6C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45714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2.jpe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7. 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Agregalar</a:t>
            </a: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476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19" name="Dikdörtgen 18"/>
          <p:cNvSpPr/>
          <p:nvPr/>
        </p:nvSpPr>
        <p:spPr>
          <a:xfrm>
            <a:off x="313081" y="568575"/>
            <a:ext cx="85178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400" b="1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AGREGALAR</a:t>
            </a:r>
            <a:endParaRPr lang="tr-TR" sz="2400" b="1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2"/>
          <p:cNvSpPr/>
          <p:nvPr/>
        </p:nvSpPr>
        <p:spPr>
          <a:xfrm>
            <a:off x="1254442" y="1265736"/>
            <a:ext cx="6300000" cy="442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90390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19" name="Dikdörtgen 18"/>
          <p:cNvSpPr/>
          <p:nvPr/>
        </p:nvSpPr>
        <p:spPr>
          <a:xfrm>
            <a:off x="313081" y="568575"/>
            <a:ext cx="85178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400" b="1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AGREGALAR</a:t>
            </a:r>
            <a:endParaRPr lang="tr-TR" sz="2400" b="1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2"/>
          <p:cNvSpPr/>
          <p:nvPr/>
        </p:nvSpPr>
        <p:spPr>
          <a:xfrm>
            <a:off x="1453198" y="1222692"/>
            <a:ext cx="5688000" cy="4536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0405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19" name="Dikdörtgen 18"/>
          <p:cNvSpPr/>
          <p:nvPr/>
        </p:nvSpPr>
        <p:spPr>
          <a:xfrm>
            <a:off x="313081" y="568575"/>
            <a:ext cx="85178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400" b="1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AGREGALAR</a:t>
            </a:r>
            <a:endParaRPr lang="tr-TR" sz="2400" b="1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3"/>
          <p:cNvSpPr/>
          <p:nvPr/>
        </p:nvSpPr>
        <p:spPr>
          <a:xfrm>
            <a:off x="1099502" y="1216977"/>
            <a:ext cx="6444000" cy="4320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 w="3175"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88668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19" name="Dikdörtgen 18"/>
          <p:cNvSpPr/>
          <p:nvPr/>
        </p:nvSpPr>
        <p:spPr>
          <a:xfrm>
            <a:off x="313081" y="568575"/>
            <a:ext cx="85178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400" b="1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AGREGALAR</a:t>
            </a:r>
            <a:endParaRPr lang="tr-TR" sz="2400" b="1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3"/>
          <p:cNvSpPr/>
          <p:nvPr/>
        </p:nvSpPr>
        <p:spPr>
          <a:xfrm>
            <a:off x="769620" y="1255395"/>
            <a:ext cx="7092000" cy="4176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42789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19" name="Dikdörtgen 18"/>
          <p:cNvSpPr/>
          <p:nvPr/>
        </p:nvSpPr>
        <p:spPr>
          <a:xfrm>
            <a:off x="313081" y="568575"/>
            <a:ext cx="85178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400" b="1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AGREGALAR</a:t>
            </a:r>
            <a:endParaRPr lang="tr-TR" sz="2400" b="1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5"/>
          <p:cNvSpPr/>
          <p:nvPr/>
        </p:nvSpPr>
        <p:spPr>
          <a:xfrm>
            <a:off x="774000" y="1109263"/>
            <a:ext cx="7596000" cy="460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7898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19" name="Dikdörtgen 18"/>
          <p:cNvSpPr/>
          <p:nvPr/>
        </p:nvSpPr>
        <p:spPr>
          <a:xfrm>
            <a:off x="313081" y="568575"/>
            <a:ext cx="85178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400" b="1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AGREGALAR</a:t>
            </a:r>
            <a:endParaRPr lang="tr-TR" sz="2400" b="1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483079" y="2417356"/>
            <a:ext cx="8177842" cy="13054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8450" marR="5080" indent="-285750" algn="just">
              <a:lnSpc>
                <a:spcPct val="100000"/>
              </a:lnSpc>
              <a:spcBef>
                <a:spcPts val="95"/>
              </a:spcBef>
              <a:buFont typeface="Arial" panose="020B0604020202020204" pitchFamily="34" charset="0"/>
              <a:buChar char="•"/>
            </a:pPr>
            <a:r>
              <a:rPr lang="tr-TR" sz="2000" b="1" spc="-15" dirty="0">
                <a:latin typeface="Arial" panose="020B0604020202020204" pitchFamily="34" charset="0"/>
                <a:cs typeface="Arial" panose="020B0604020202020204" pitchFamily="34" charset="0"/>
              </a:rPr>
              <a:t>Agregaların özellikleri kendisinden yapılan  betonun özelliklerine de aynen yansır. Yani  kendi özellikleri iyi olan agrega ile yapılan  betonun özellikleri de iyi olur.</a:t>
            </a:r>
          </a:p>
          <a:p>
            <a:pPr marL="12700" marR="5080" indent="913765" algn="just">
              <a:lnSpc>
                <a:spcPct val="100000"/>
              </a:lnSpc>
              <a:spcBef>
                <a:spcPts val="95"/>
              </a:spcBef>
            </a:pPr>
            <a:endParaRPr lang="tr-TR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690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19" name="Dikdörtgen 18"/>
          <p:cNvSpPr/>
          <p:nvPr/>
        </p:nvSpPr>
        <p:spPr>
          <a:xfrm>
            <a:off x="313081" y="568575"/>
            <a:ext cx="85178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400" b="1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AGREGALAR</a:t>
            </a:r>
            <a:endParaRPr lang="tr-TR" sz="2400" b="1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171" y="1256347"/>
            <a:ext cx="7182290" cy="44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874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12582</TotalTime>
  <Words>31</Words>
  <Application>Microsoft Office PowerPoint</Application>
  <PresentationFormat>Ekran Gösterisi (4:3)</PresentationFormat>
  <Paragraphs>12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8</vt:i4>
      </vt:variant>
    </vt:vector>
  </HeadingPairs>
  <TitlesOfParts>
    <vt:vector size="16" baseType="lpstr">
      <vt:lpstr>MS PGothic</vt:lpstr>
      <vt:lpstr>Arial</vt:lpstr>
      <vt:lpstr>Calibri</vt:lpstr>
      <vt:lpstr>Trebuchet MS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tasinmaz</cp:lastModifiedBy>
  <cp:revision>816</cp:revision>
  <cp:lastPrinted>2016-10-24T07:53:35Z</cp:lastPrinted>
  <dcterms:created xsi:type="dcterms:W3CDTF">2016-09-18T09:35:24Z</dcterms:created>
  <dcterms:modified xsi:type="dcterms:W3CDTF">2020-02-28T08:22:03Z</dcterms:modified>
</cp:coreProperties>
</file>