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604" r:id="rId4"/>
    <p:sldId id="611" r:id="rId5"/>
    <p:sldId id="612" r:id="rId6"/>
    <p:sldId id="613" r:id="rId7"/>
    <p:sldId id="614" r:id="rId8"/>
    <p:sldId id="615" r:id="rId9"/>
    <p:sldId id="616" r:id="rId10"/>
    <p:sldId id="617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Agregalar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9" name="Dikdörtgen 18"/>
          <p:cNvSpPr/>
          <p:nvPr/>
        </p:nvSpPr>
        <p:spPr>
          <a:xfrm>
            <a:off x="313081" y="568575"/>
            <a:ext cx="851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tr-TR" sz="2400" b="1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AGREGALAR</a:t>
            </a:r>
            <a:endParaRPr lang="tr-TR" sz="24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1254442" y="1265736"/>
            <a:ext cx="6300000" cy="44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9" name="Dikdörtgen 18"/>
          <p:cNvSpPr/>
          <p:nvPr/>
        </p:nvSpPr>
        <p:spPr>
          <a:xfrm>
            <a:off x="313081" y="568575"/>
            <a:ext cx="851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tr-TR" sz="2400" b="1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AGREGALAR</a:t>
            </a:r>
            <a:endParaRPr lang="tr-TR" sz="24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453198" y="1222692"/>
            <a:ext cx="5688000" cy="453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9" name="Dikdörtgen 18"/>
          <p:cNvSpPr/>
          <p:nvPr/>
        </p:nvSpPr>
        <p:spPr>
          <a:xfrm>
            <a:off x="313081" y="568575"/>
            <a:ext cx="851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tr-TR" sz="2400" b="1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AGREGALAR</a:t>
            </a:r>
            <a:endParaRPr lang="tr-TR" sz="24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099502" y="1216977"/>
            <a:ext cx="6444000" cy="43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6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9" name="Dikdörtgen 18"/>
          <p:cNvSpPr/>
          <p:nvPr/>
        </p:nvSpPr>
        <p:spPr>
          <a:xfrm>
            <a:off x="313081" y="568575"/>
            <a:ext cx="851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tr-TR" sz="2400" b="1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AGREGALAR</a:t>
            </a:r>
            <a:endParaRPr lang="tr-TR" sz="24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769620" y="1255395"/>
            <a:ext cx="7092000" cy="41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7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9" name="Dikdörtgen 18"/>
          <p:cNvSpPr/>
          <p:nvPr/>
        </p:nvSpPr>
        <p:spPr>
          <a:xfrm>
            <a:off x="313081" y="568575"/>
            <a:ext cx="851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tr-TR" sz="2400" b="1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AGREGALAR</a:t>
            </a:r>
            <a:endParaRPr lang="tr-TR" sz="24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774000" y="1109263"/>
            <a:ext cx="7596000" cy="46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9" name="Dikdörtgen 18"/>
          <p:cNvSpPr/>
          <p:nvPr/>
        </p:nvSpPr>
        <p:spPr>
          <a:xfrm>
            <a:off x="313081" y="568575"/>
            <a:ext cx="851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tr-TR" sz="2400" b="1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AGREGALAR</a:t>
            </a:r>
            <a:endParaRPr lang="tr-TR" sz="24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83079" y="2417356"/>
            <a:ext cx="8177842" cy="130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tr-TR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Agregaların özellikleri kendisinden yapılan  betonun özelliklerine de aynen yansır. Yani  kendi özellikleri iyi olan agrega ile yapılan  betonun özellikleri de iyi olur.</a:t>
            </a:r>
          </a:p>
          <a:p>
            <a:pPr marL="12700" marR="5080" indent="913765" algn="just">
              <a:lnSpc>
                <a:spcPct val="100000"/>
              </a:lnSpc>
              <a:spcBef>
                <a:spcPts val="95"/>
              </a:spcBef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9" name="Dikdörtgen 18"/>
          <p:cNvSpPr/>
          <p:nvPr/>
        </p:nvSpPr>
        <p:spPr>
          <a:xfrm>
            <a:off x="313081" y="568575"/>
            <a:ext cx="851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tr-TR" sz="2400" b="1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AGREGALAR</a:t>
            </a:r>
            <a:endParaRPr lang="tr-TR" sz="24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71" y="1256347"/>
            <a:ext cx="718229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12582</TotalTime>
  <Words>31</Words>
  <Application>Microsoft Office PowerPoint</Application>
  <PresentationFormat>Ekran Gösterisi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MS PGothic</vt:lpstr>
      <vt:lpstr>Arial</vt:lpstr>
      <vt:lpstr>Calibri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816</cp:revision>
  <cp:lastPrinted>2016-10-24T07:53:35Z</cp:lastPrinted>
  <dcterms:created xsi:type="dcterms:W3CDTF">2016-09-18T09:35:24Z</dcterms:created>
  <dcterms:modified xsi:type="dcterms:W3CDTF">2020-02-28T08:22:03Z</dcterms:modified>
</cp:coreProperties>
</file>