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Çekin Devri</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Çekin devri konusunda kıymetli evrak hukukunun genel kuralları ile TTK m. 818/1(d) bendinin atfıyla poliçede “ciro” hakkındaki 683 ilâ 685. maddeler çekler hakkında da uygulama alanına sahiptir.</a:t>
            </a:r>
          </a:p>
          <a:p>
            <a:r>
              <a:rPr lang="tr-TR" dirty="0" smtClean="0"/>
              <a:t>Bu bağlamda, öncelikle her türlü çekin geçerli olarak devri için senet üzerindeki zilyetliğin devri bir başka deyişle senedin devredildiği kişiye tesliminin şart olduğunu belirtmek gerekir.</a:t>
            </a:r>
          </a:p>
          <a:p>
            <a:endParaRPr lang="tr-TR" dirty="0" smtClean="0"/>
          </a:p>
          <a:p>
            <a:r>
              <a:rPr lang="tr-TR" dirty="0" smtClean="0"/>
              <a:t>Senet üzerindeki zilyetliğin devrinin yanı sıra;</a:t>
            </a:r>
          </a:p>
          <a:p>
            <a:pPr lvl="1"/>
            <a:r>
              <a:rPr lang="tr-TR" dirty="0" smtClean="0"/>
              <a:t> emre yazılı çeklerde “ciro”, </a:t>
            </a:r>
          </a:p>
          <a:p>
            <a:pPr lvl="1"/>
            <a:r>
              <a:rPr lang="tr-TR" dirty="0" smtClean="0"/>
              <a:t>nama yazılı senetlerde “alacağın devri (alacağın temliki)” niteliğinde bir yazılı devir beyanının</a:t>
            </a:r>
          </a:p>
          <a:p>
            <a:pPr lvl="1">
              <a:buNone/>
            </a:pPr>
            <a:r>
              <a:rPr lang="tr-TR" dirty="0" smtClean="0"/>
              <a:t>mevcut olması zorunludur. </a:t>
            </a:r>
          </a:p>
          <a:p>
            <a:pPr lvl="1"/>
            <a:r>
              <a:rPr lang="tr-TR" dirty="0" smtClean="0"/>
              <a:t>Hamile yazılı çeklerde ise senet üzerine bir devir beyanının yazılması gerekli değildir; senedin zilyetliğinin devri yeterlidir.</a:t>
            </a:r>
          </a:p>
          <a:p>
            <a:endParaRPr lang="tr-TR" dirty="0"/>
          </a:p>
        </p:txBody>
      </p:sp>
    </p:spTree>
    <p:extLst>
      <p:ext uri="{BB962C8B-B14F-4D97-AF65-F5344CB8AC3E}">
        <p14:creationId xmlns:p14="http://schemas.microsoft.com/office/powerpoint/2010/main" val="1681426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Çekten Cayma</a:t>
            </a:r>
            <a:endParaRPr lang="tr-TR" b="1" dirty="0"/>
          </a:p>
        </p:txBody>
      </p:sp>
      <p:sp>
        <p:nvSpPr>
          <p:cNvPr id="3" name="2 İçerik Yer Tutucusu"/>
          <p:cNvSpPr>
            <a:spLocks noGrp="1"/>
          </p:cNvSpPr>
          <p:nvPr>
            <p:ph idx="1"/>
          </p:nvPr>
        </p:nvSpPr>
        <p:spPr/>
        <p:txBody>
          <a:bodyPr>
            <a:normAutofit fontScale="77500" lnSpcReduction="20000"/>
          </a:bodyPr>
          <a:lstStyle/>
          <a:p>
            <a:r>
              <a:rPr lang="tr-TR" dirty="0" smtClean="0"/>
              <a:t>Çek düzenleyip tedavüle çıkartan bir kişinin bu çekin ödenmesini çekten cayma suretiyle muhatap bankaya yapacağı bir bildirimle engelleyebilmesi mümkün değildir. Bu şekilde bir çekten cayma ancak ibraz süresi geçtikten sonra hüküm ifade eder (TTK m. 799/1).</a:t>
            </a:r>
          </a:p>
          <a:p>
            <a:endParaRPr lang="tr-TR" dirty="0" smtClean="0"/>
          </a:p>
          <a:p>
            <a:r>
              <a:rPr lang="tr-TR" dirty="0" smtClean="0"/>
              <a:t>Kanun koyucu çekten cayılmamışsa, muhatap, ibraz süresinin geçmesinden sonra da çeki ödeyebileceğini kabul etmiştir (TTK m. 799/2). Her iki düzenlemenin birlikte yorumlanması, çeklerden sadece ödeme için ibraz süresi geçtikten sonra cayılabileceği ve bu tarihten sonra bankanın çeki ödemesinin engellenebileceği sonucunu ortaya çıkartmaktadır. </a:t>
            </a:r>
            <a:endParaRPr lang="tr-TR" dirty="0"/>
          </a:p>
        </p:txBody>
      </p:sp>
    </p:spTree>
    <p:extLst>
      <p:ext uri="{BB962C8B-B14F-4D97-AF65-F5344CB8AC3E}">
        <p14:creationId xmlns:p14="http://schemas.microsoft.com/office/powerpoint/2010/main" val="3885541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Çekte Kabul Yasağı</a:t>
            </a:r>
            <a:endParaRPr lang="tr-TR" b="1" dirty="0"/>
          </a:p>
        </p:txBody>
      </p:sp>
      <p:sp>
        <p:nvSpPr>
          <p:cNvPr id="3" name="2 İçerik Yer Tutucusu"/>
          <p:cNvSpPr>
            <a:spLocks noGrp="1"/>
          </p:cNvSpPr>
          <p:nvPr>
            <p:ph idx="1"/>
          </p:nvPr>
        </p:nvSpPr>
        <p:spPr>
          <a:xfrm>
            <a:off x="395536" y="1340768"/>
            <a:ext cx="8568952" cy="5184576"/>
          </a:xfrm>
        </p:spPr>
        <p:txBody>
          <a:bodyPr>
            <a:noAutofit/>
          </a:bodyPr>
          <a:lstStyle/>
          <a:p>
            <a:r>
              <a:rPr lang="tr-TR" sz="2100" dirty="0" smtClean="0"/>
              <a:t>Poliçeler için öngörülen “kabul” müessesesi çekler için uygun görülmemiştir. Bu durumun sebebi olarak çekte muhatabın banka olması zorunluluğu ve bankanın kendisine ödeme için ibraz edilen ve kanundaki gerekli koşulları taşıyan çekleri ödeme zorunluluklarının bulunması olarak gösterilmekte; bu durumun Türkiye Cumhuriyet Merkez Bankası’nın banknot ihracıyla ilgili tekel hakkına tecavüz oluşturabileceği ifade edilmektedir. </a:t>
            </a:r>
          </a:p>
          <a:p>
            <a:r>
              <a:rPr lang="tr-TR" sz="2100" dirty="0" smtClean="0"/>
              <a:t>Türk Ticaret Kanunu’nun 784. maddesine göre çek hakkında kabul işlemi yapılamaz; çek üzerine yazılmış bir kabul kaydı, yazılmamış sayılır. </a:t>
            </a:r>
          </a:p>
          <a:p>
            <a:r>
              <a:rPr lang="tr-TR" sz="2100" dirty="0" smtClean="0"/>
              <a:t>Kanun koyucu tarafından muhatap bankaya yapılan cironun makbuz hükmünde sayılması (TTK m. 789/4) ve muhatap bankanın cirosunun batıl olması çeklerde muhatap banka için söz konusu olan kabul yasağının bir sonucudur</a:t>
            </a:r>
          </a:p>
          <a:p>
            <a:r>
              <a:rPr lang="tr-TR" sz="2100" dirty="0" smtClean="0"/>
              <a:t>Yine kabul yasağının bir sonucu olarak muhatabın çek üzerine aval kaydı düşmesi de yasaklanmıştır (TTK m. 794/2).</a:t>
            </a:r>
          </a:p>
          <a:p>
            <a:endParaRPr lang="tr-TR" sz="2100" dirty="0"/>
          </a:p>
        </p:txBody>
      </p:sp>
    </p:spTree>
    <p:extLst>
      <p:ext uri="{BB962C8B-B14F-4D97-AF65-F5344CB8AC3E}">
        <p14:creationId xmlns:p14="http://schemas.microsoft.com/office/powerpoint/2010/main" val="331238604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339</Words>
  <Application>Microsoft Office PowerPoint</Application>
  <PresentationFormat>Ekran Gösterisi (4:3)</PresentationFormat>
  <Paragraphs>18</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Çekin Devri</vt:lpstr>
      <vt:lpstr>Çekten Cayma</vt:lpstr>
      <vt:lpstr>Çekte Kabul Yasağı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Çekin Devri</dc:title>
  <dc:creator>KORKUT OZKORKUT</dc:creator>
  <cp:lastModifiedBy>KORKUT OZKORKUT</cp:lastModifiedBy>
  <cp:revision>1</cp:revision>
  <dcterms:created xsi:type="dcterms:W3CDTF">2019-12-23T12:03:43Z</dcterms:created>
  <dcterms:modified xsi:type="dcterms:W3CDTF">2019-12-23T12:17:32Z</dcterms:modified>
</cp:coreProperties>
</file>