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4"/>
  </p:notesMasterIdLst>
  <p:sldIdLst>
    <p:sldId id="1082" r:id="rId4"/>
    <p:sldId id="604" r:id="rId5"/>
    <p:sldId id="1086" r:id="rId6"/>
    <p:sldId id="1087" r:id="rId7"/>
    <p:sldId id="1088" r:id="rId8"/>
    <p:sldId id="1089" r:id="rId9"/>
    <p:sldId id="1090" r:id="rId10"/>
    <p:sldId id="1091" r:id="rId11"/>
    <p:sldId id="1093" r:id="rId12"/>
    <p:sldId id="1092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3" d="100"/>
          <a:sy n="83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301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TAŞINMAZ HUKUKU-1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OLUMLU HÜKMÜ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OLUMSUZ HÜKMÜ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TMK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1023’ün Uygulanabilmesi İçin Gerekli Şartlar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Kazananın Üçüncü Kişi Olması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Üçüncü Kişinin Sicildeki Yolsuz Bir Tescile Dayanmış Olması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Üçüncü Kişinin Bir Ayni Hak Kazanmış Olması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Üçüncü Kişinin Ayni Hakkı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İyiniyetle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Kazanmış Olması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Tasarruf Yetkisi Dışındaki Geçerlilik Unsurlarının Mevcut Olması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TESCİLİN HÜKMÜ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95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108645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TAPU SİCİLİ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HUKUKUNA GİRİŞ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Taşınmaza Sayfa Açılması İlkesi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Tescil İlkesi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Tescilin Sebebe Bağlılığı İlkesi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Tapu Siciline Güven İlkesi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Açıklık İlkesi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TAPU SİCİLİ SİSTEMİNE HAKİM OLAN İLKELER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65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Taşınmaza Sayfa Açılması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İlkesi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Her taşınmaza kütükte bir sayfa ayrılır ve sayfa numaraları birbirini izler.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Bir taşınmazın bölünmesi veya birden çok taşınmazın birleştirilmesi hâlinde uyulacak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usul Cumhurbaşkanınca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çıkarılan yönetmelikle belirlenir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TAPU SİCİLİ SİSTEMİNE HAKİM OLAN İLKELER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13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Tescil İlkesi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Kurulması kanunen tescile tâbi aynî haklar, tescil edilmedikçe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varlık kazanamaz.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Aynî haklar, kütüğe tescil ile doğar; sıralarını ve tarihlerini tescile göre alır.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Tescilin etkisi, kanunen öngörülen belgeler isteme eklenmiş veya geçici tescil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hâlinde belgelerin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uygun zamanda tamamlanmış olması koşuluyla yevmiye defterine yapılan kayıt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tarihinden başlar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TAPU SİCİLİ SİSTEMİNE HAKİM OLAN İLKELER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83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Tescilin Sebebe Bağlılığı  İlkesi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Tescil, terkin ve değişiklik gibi tasarruf işlemlerinin yapılabilmesi, istemde bulunanın, tasarruf yetkisini ve hukukî sebebi belgelemiş olmasına bağlıdır.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Bağlayıcı olmayan bir hukukî işleme dayanan veya hukukî sebepten yoksun bulunan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tescil yolsuzdur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TAPU SİCİLİ SİSTEMİNE HAKİM OLAN İLKELER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07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Tapu Siciline Güven İlkesi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Tapu kütüğündeki tescile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iyi niyetle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dayanarak mülkiyet veya bir başka aynî hak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kazanan üçüncü kişinin bu kazanımı korunur. 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TAPU SİCİLİ SİSTEMİNE HAKİM OLAN İLKELER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29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Açıklık İlkesi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Tapu sicili herkese açıktır.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İlgisini inanılır kılan herkes, tapu kütüğündeki ilgili sayfanın ve belgelerin tapu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memuru önünde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kendisine gösterilmesini veya bunların örneklerinin verilmesini isteyebilir.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Kimse tapu sicilindeki bir kaydı bilmediğini ileri süremez.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TAPU SİCİLİ SİSTEMİNE HAKİM OLAN İLKELER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5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Tescil ve Terkin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Kayıt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Şerh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Beyan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TAPU 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SİCİL İŞLEMLERİ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81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12574</TotalTime>
  <Words>312</Words>
  <Application>Microsoft Office PowerPoint</Application>
  <PresentationFormat>Ekran Gösterisi (4:3)</PresentationFormat>
  <Paragraphs>77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9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830</cp:revision>
  <cp:lastPrinted>2016-10-24T07:53:35Z</cp:lastPrinted>
  <dcterms:created xsi:type="dcterms:W3CDTF">2016-09-18T09:35:24Z</dcterms:created>
  <dcterms:modified xsi:type="dcterms:W3CDTF">2020-02-26T12:35:16Z</dcterms:modified>
</cp:coreProperties>
</file>