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904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234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731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7480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69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265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56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90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6886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96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220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3680C-F93D-492D-9C7F-0A0614146A73}" type="datetimeFigureOut">
              <a:rPr lang="tr-TR" smtClean="0"/>
              <a:t>24.05.2019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22E37-F9DB-408D-96C7-79DAACEF5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9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70857" y="546265"/>
            <a:ext cx="9144000" cy="1063646"/>
          </a:xfrm>
        </p:spPr>
        <p:txBody>
          <a:bodyPr/>
          <a:lstStyle/>
          <a:p>
            <a:r>
              <a:rPr lang="tr-TR" dirty="0" smtClean="0"/>
              <a:t>Medrese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70857" y="1745673"/>
            <a:ext cx="9797143" cy="4655127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Sözlükte “okumak, anlamak, bir metni öğrenmek ve ezberlemek için tekrarlamak” anlamına gelen ders (</a:t>
            </a:r>
            <a:r>
              <a:rPr lang="tr-TR" dirty="0" err="1" smtClean="0"/>
              <a:t>dirâse</a:t>
            </a:r>
            <a:r>
              <a:rPr lang="tr-TR" dirty="0" smtClean="0"/>
              <a:t>) kökünden bir mekân ismidir. 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Hz. Peygamber döneminde Medine’de bu tür bir mekânın bulunduğu anlaşılmaktadır. Medine’de Kur’an öğretiminin yapıldığı bir eve </a:t>
            </a:r>
            <a:r>
              <a:rPr lang="tr-TR" dirty="0" err="1" smtClean="0"/>
              <a:t>dârülkurrâ</a:t>
            </a:r>
            <a:r>
              <a:rPr lang="tr-TR" dirty="0" smtClean="0"/>
              <a:t> adı veriliyordu. Bu evin medreselerin doğuşunda bir başlangıç olduğu ileri sürülmüştür. 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İlk bina edildiği günden itibaren bir eğitim ve öğretim kurumu olarak da görev yapan </a:t>
            </a:r>
            <a:r>
              <a:rPr lang="tr-TR" dirty="0" err="1" smtClean="0"/>
              <a:t>Mescid</a:t>
            </a:r>
            <a:r>
              <a:rPr lang="tr-TR" dirty="0" smtClean="0"/>
              <a:t>-i </a:t>
            </a:r>
            <a:r>
              <a:rPr lang="tr-TR" dirty="0" err="1" smtClean="0"/>
              <a:t>Nebevî’yi</a:t>
            </a:r>
            <a:r>
              <a:rPr lang="tr-TR" dirty="0" smtClean="0"/>
              <a:t> ve orada bulunan </a:t>
            </a:r>
            <a:r>
              <a:rPr lang="tr-TR" dirty="0" err="1" smtClean="0"/>
              <a:t>Suffe’yi</a:t>
            </a:r>
            <a:r>
              <a:rPr lang="tr-TR" dirty="0" smtClean="0"/>
              <a:t> medresenin ilk modeli kabul etmek daha doğrudur. 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/>
              <a:t>Mescidler</a:t>
            </a:r>
            <a:r>
              <a:rPr lang="tr-TR" dirty="0" smtClean="0"/>
              <a:t> (camiler) müstakil medrese binalarının inşasından sonra da dershane işlevini sürdürmüştür.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5553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8823" y="1267485"/>
            <a:ext cx="10515600" cy="43513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Medrese denilince daha çok, Alparslan’ın ve ardından oğlu </a:t>
            </a:r>
            <a:r>
              <a:rPr lang="tr-TR" dirty="0" err="1"/>
              <a:t>Melikşah’ın</a:t>
            </a:r>
            <a:r>
              <a:rPr lang="tr-TR" dirty="0"/>
              <a:t> veziri olan </a:t>
            </a:r>
            <a:r>
              <a:rPr lang="tr-TR" dirty="0" err="1"/>
              <a:t>Nizâmülmülk</a:t>
            </a:r>
            <a:r>
              <a:rPr lang="tr-TR" dirty="0"/>
              <a:t> tarafından </a:t>
            </a:r>
            <a:r>
              <a:rPr lang="tr-TR" dirty="0" err="1"/>
              <a:t>Nîşâbur</a:t>
            </a:r>
            <a:r>
              <a:rPr lang="tr-TR" dirty="0"/>
              <a:t> ve bilhassa Bağdat’ta açılan </a:t>
            </a:r>
            <a:r>
              <a:rPr lang="tr-TR" dirty="0" err="1"/>
              <a:t>Nizâmiye</a:t>
            </a:r>
            <a:r>
              <a:rPr lang="tr-TR" dirty="0"/>
              <a:t> medreseleri akla gelmektedir. Bunların yanında </a:t>
            </a:r>
            <a:r>
              <a:rPr lang="tr-TR" dirty="0" err="1"/>
              <a:t>Merv</a:t>
            </a:r>
            <a:r>
              <a:rPr lang="tr-TR" dirty="0"/>
              <a:t>, </a:t>
            </a:r>
            <a:r>
              <a:rPr lang="tr-TR" dirty="0" err="1"/>
              <a:t>Herat</a:t>
            </a:r>
            <a:r>
              <a:rPr lang="tr-TR" dirty="0"/>
              <a:t>, </a:t>
            </a:r>
            <a:r>
              <a:rPr lang="tr-TR" dirty="0" err="1"/>
              <a:t>Belh</a:t>
            </a:r>
            <a:r>
              <a:rPr lang="tr-TR" dirty="0"/>
              <a:t>, Basra, İsfahan, </a:t>
            </a:r>
            <a:r>
              <a:rPr lang="tr-TR" dirty="0" err="1"/>
              <a:t>Âmül</a:t>
            </a:r>
            <a:r>
              <a:rPr lang="tr-TR" dirty="0"/>
              <a:t>, Musul, Cizre (</a:t>
            </a:r>
            <a:r>
              <a:rPr lang="tr-TR" dirty="0" err="1"/>
              <a:t>Cezîretü</a:t>
            </a:r>
            <a:r>
              <a:rPr lang="tr-TR" dirty="0"/>
              <a:t> </a:t>
            </a:r>
            <a:r>
              <a:rPr lang="tr-TR" dirty="0" err="1"/>
              <a:t>İbn</a:t>
            </a:r>
            <a:r>
              <a:rPr lang="tr-TR" dirty="0"/>
              <a:t> Ömer) ve Rey gibi şehirlerde de </a:t>
            </a:r>
            <a:r>
              <a:rPr lang="tr-TR" dirty="0" err="1"/>
              <a:t>Nizâmiye</a:t>
            </a:r>
            <a:r>
              <a:rPr lang="tr-TR" dirty="0"/>
              <a:t> medreseleri inşa edilmiştir. </a:t>
            </a:r>
          </a:p>
        </p:txBody>
      </p:sp>
    </p:spTree>
    <p:extLst>
      <p:ext uri="{BB962C8B-B14F-4D97-AF65-F5344CB8AC3E}">
        <p14:creationId xmlns:p14="http://schemas.microsoft.com/office/powerpoint/2010/main" val="3706058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Türkler’in</a:t>
            </a:r>
            <a:r>
              <a:rPr lang="tr-TR" dirty="0" smtClean="0"/>
              <a:t> Anadolu’ya gelişinden itibaren bu coğrafyada birçok medresenin yapıldığı görülmektedir. Anadolu Selçukluları Anadolu’da bir şehri fethettiklerinde ilk iş olarak orada cami, medrese, </a:t>
            </a:r>
            <a:r>
              <a:rPr lang="tr-TR" dirty="0" err="1" smtClean="0"/>
              <a:t>zâviye</a:t>
            </a:r>
            <a:r>
              <a:rPr lang="tr-TR" dirty="0" smtClean="0"/>
              <a:t> inşa ederek tüccarları, din adamlarını ve Türk nüfusu buralara yerleştirmişlerdir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8978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91235"/>
            <a:ext cx="10515600" cy="43513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İran’da özellikle Selçuklular döneminde kurulan medreseler VII. (XIII.) yüzyılda Moğol saldırılarından büyük zarar gördü. Ancak İlhanlılar devrinde ülkede istikrarı sağlayan </a:t>
            </a:r>
            <a:r>
              <a:rPr lang="tr-TR" dirty="0" err="1" smtClean="0"/>
              <a:t>Gāzân</a:t>
            </a:r>
            <a:r>
              <a:rPr lang="tr-TR" dirty="0" smtClean="0"/>
              <a:t> Han medreseleri yeniden canlandırdı. </a:t>
            </a:r>
            <a:r>
              <a:rPr lang="tr-TR" dirty="0" err="1" smtClean="0"/>
              <a:t>Gāzân</a:t>
            </a:r>
            <a:r>
              <a:rPr lang="tr-TR" dirty="0" smtClean="0"/>
              <a:t> Han’ın Tebriz’de yaptırdığı </a:t>
            </a:r>
            <a:r>
              <a:rPr lang="tr-TR" dirty="0" err="1" smtClean="0"/>
              <a:t>Gāzâniyye</a:t>
            </a:r>
            <a:r>
              <a:rPr lang="tr-TR" dirty="0" smtClean="0"/>
              <a:t> külliyesinde Hanefî ve </a:t>
            </a:r>
            <a:r>
              <a:rPr lang="tr-TR" dirty="0" err="1" smtClean="0"/>
              <a:t>Şâfiî</a:t>
            </a:r>
            <a:r>
              <a:rPr lang="tr-TR" dirty="0" smtClean="0"/>
              <a:t> medreseleri de yer almaktaydı. Ondan sonra gelen birçok devlet adamı İran’ın çeşitli şehirlerinde medreseler inşa etti.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341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6325" y="1136856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İfrîkıye</a:t>
            </a:r>
            <a:r>
              <a:rPr lang="tr-TR" dirty="0" smtClean="0"/>
              <a:t> ve </a:t>
            </a:r>
            <a:r>
              <a:rPr lang="tr-TR" dirty="0" err="1" smtClean="0"/>
              <a:t>Mağrib’de</a:t>
            </a:r>
            <a:r>
              <a:rPr lang="tr-TR" dirty="0" smtClean="0"/>
              <a:t> de birçok medresenin açıldığı görülmektedir. Tunus’ta </a:t>
            </a:r>
            <a:r>
              <a:rPr lang="tr-TR" dirty="0" err="1" smtClean="0"/>
              <a:t>Hafsîler’e</a:t>
            </a:r>
            <a:r>
              <a:rPr lang="tr-TR" dirty="0" smtClean="0"/>
              <a:t> ait en eski medrese XIII. yüzyılda tesis edilen </a:t>
            </a:r>
            <a:r>
              <a:rPr lang="tr-TR" dirty="0" err="1" smtClean="0"/>
              <a:t>Şemmâiyye</a:t>
            </a:r>
            <a:r>
              <a:rPr lang="tr-TR" dirty="0" smtClean="0"/>
              <a:t> ve </a:t>
            </a:r>
            <a:r>
              <a:rPr lang="tr-TR" dirty="0" err="1" smtClean="0"/>
              <a:t>Muarradiyye’dir</a:t>
            </a:r>
            <a:r>
              <a:rPr lang="tr-TR" dirty="0" smtClean="0"/>
              <a:t>. </a:t>
            </a:r>
            <a:r>
              <a:rPr lang="tr-TR" dirty="0" err="1" smtClean="0"/>
              <a:t>Mağrib’deki</a:t>
            </a:r>
            <a:r>
              <a:rPr lang="tr-TR" dirty="0" smtClean="0"/>
              <a:t> ilk medrese, </a:t>
            </a:r>
            <a:r>
              <a:rPr lang="tr-TR" dirty="0" err="1" smtClean="0"/>
              <a:t>Merînî</a:t>
            </a:r>
            <a:r>
              <a:rPr lang="tr-TR" dirty="0" smtClean="0"/>
              <a:t> Hükümdarı </a:t>
            </a:r>
            <a:r>
              <a:rPr lang="tr-TR" dirty="0" err="1" smtClean="0"/>
              <a:t>Ebû</a:t>
            </a:r>
            <a:r>
              <a:rPr lang="tr-TR" dirty="0" smtClean="0"/>
              <a:t> </a:t>
            </a:r>
            <a:r>
              <a:rPr lang="tr-TR" dirty="0" err="1" smtClean="0"/>
              <a:t>Yûsuf</a:t>
            </a:r>
            <a:r>
              <a:rPr lang="tr-TR" dirty="0" smtClean="0"/>
              <a:t> </a:t>
            </a:r>
            <a:r>
              <a:rPr lang="tr-TR" dirty="0" err="1" smtClean="0"/>
              <a:t>Ya‘kūb</a:t>
            </a:r>
            <a:r>
              <a:rPr lang="tr-TR" dirty="0" smtClean="0"/>
              <a:t> b. Abdülhak tarafından 684’te (1285) Fas’ta yaptırılan </a:t>
            </a:r>
            <a:r>
              <a:rPr lang="tr-TR" dirty="0" err="1" smtClean="0"/>
              <a:t>Saffârîn’dir</a:t>
            </a:r>
            <a:r>
              <a:rPr lang="tr-TR" dirty="0" smtClean="0"/>
              <a:t>. </a:t>
            </a:r>
            <a:r>
              <a:rPr lang="tr-TR" dirty="0" err="1" smtClean="0"/>
              <a:t>Merînîler’den</a:t>
            </a:r>
            <a:r>
              <a:rPr lang="tr-TR" dirty="0" smtClean="0"/>
              <a:t> sonra da Fas, </a:t>
            </a:r>
            <a:r>
              <a:rPr lang="tr-TR" dirty="0" err="1" smtClean="0"/>
              <a:t>Tilimsân</a:t>
            </a:r>
            <a:r>
              <a:rPr lang="tr-TR" dirty="0" smtClean="0"/>
              <a:t> ve diğer şehirlerde medreseler inşa edilmiştir. Eğitimin genellikle camilerde yapıldığı Endülüs’te </a:t>
            </a:r>
            <a:r>
              <a:rPr lang="tr-TR" dirty="0" err="1" smtClean="0"/>
              <a:t>Nasrîler’den</a:t>
            </a:r>
            <a:r>
              <a:rPr lang="tr-TR" dirty="0" smtClean="0"/>
              <a:t> </a:t>
            </a:r>
            <a:r>
              <a:rPr lang="tr-TR" dirty="0" err="1" smtClean="0"/>
              <a:t>Ebü’l-Haccâc</a:t>
            </a:r>
            <a:r>
              <a:rPr lang="tr-TR" dirty="0" smtClean="0"/>
              <a:t> </a:t>
            </a:r>
            <a:r>
              <a:rPr lang="tr-TR" dirty="0" err="1" smtClean="0"/>
              <a:t>Yûsuf</a:t>
            </a:r>
            <a:r>
              <a:rPr lang="tr-TR" dirty="0" smtClean="0"/>
              <a:t> b. </a:t>
            </a:r>
            <a:r>
              <a:rPr lang="tr-TR" dirty="0" err="1" smtClean="0"/>
              <a:t>İsmâil’in</a:t>
            </a:r>
            <a:r>
              <a:rPr lang="tr-TR" dirty="0" smtClean="0"/>
              <a:t> 750 (1349) yılında </a:t>
            </a:r>
            <a:r>
              <a:rPr lang="tr-TR" dirty="0" err="1" smtClean="0"/>
              <a:t>Gırnata’da</a:t>
            </a:r>
            <a:r>
              <a:rPr lang="tr-TR" dirty="0" smtClean="0"/>
              <a:t> bir medrese açtığı bilinmektedir.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8361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330</Words>
  <Application>Microsoft Office PowerPoint</Application>
  <PresentationFormat>Geniş ekran</PresentationFormat>
  <Paragraphs>9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Medrese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Medrese</dc:title>
  <dc:creator>ferda</dc:creator>
  <cp:lastModifiedBy>ferda</cp:lastModifiedBy>
  <cp:revision>4</cp:revision>
  <dcterms:created xsi:type="dcterms:W3CDTF">2019-05-24T12:34:43Z</dcterms:created>
  <dcterms:modified xsi:type="dcterms:W3CDTF">2019-05-24T13:45:51Z</dcterms:modified>
</cp:coreProperties>
</file>