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7E67AD6-609E-4EA7-BBBB-75B3A0C0E817}"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2556048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E67AD6-609E-4EA7-BBBB-75B3A0C0E817}"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347127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E67AD6-609E-4EA7-BBBB-75B3A0C0E817}"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3820532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E67AD6-609E-4EA7-BBBB-75B3A0C0E817}"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3440321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7E67AD6-609E-4EA7-BBBB-75B3A0C0E817}"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4087927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E67AD6-609E-4EA7-BBBB-75B3A0C0E817}"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1565664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E67AD6-609E-4EA7-BBBB-75B3A0C0E817}" type="datetimeFigureOut">
              <a:rPr lang="tr-TR" smtClean="0"/>
              <a:t>19.01.2018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1334808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E67AD6-609E-4EA7-BBBB-75B3A0C0E817}" type="datetimeFigureOut">
              <a:rPr lang="tr-TR" smtClean="0"/>
              <a:t>19.01.2018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1770189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E67AD6-609E-4EA7-BBBB-75B3A0C0E817}" type="datetimeFigureOut">
              <a:rPr lang="tr-TR" smtClean="0"/>
              <a:t>19.01.2018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3171056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7E67AD6-609E-4EA7-BBBB-75B3A0C0E817}"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453179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7E67AD6-609E-4EA7-BBBB-75B3A0C0E817}"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830716-99AE-4593-9289-F02482BF7C3F}" type="slidenum">
              <a:rPr lang="tr-TR" smtClean="0"/>
              <a:t>‹#›</a:t>
            </a:fld>
            <a:endParaRPr lang="tr-TR"/>
          </a:p>
        </p:txBody>
      </p:sp>
    </p:spTree>
    <p:extLst>
      <p:ext uri="{BB962C8B-B14F-4D97-AF65-F5344CB8AC3E}">
        <p14:creationId xmlns:p14="http://schemas.microsoft.com/office/powerpoint/2010/main" val="2098363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67AD6-609E-4EA7-BBBB-75B3A0C0E817}" type="datetimeFigureOut">
              <a:rPr lang="tr-TR" smtClean="0"/>
              <a:t>19.01.2018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30716-99AE-4593-9289-F02482BF7C3F}" type="slidenum">
              <a:rPr lang="tr-TR" smtClean="0"/>
              <a:t>‹#›</a:t>
            </a:fld>
            <a:endParaRPr lang="tr-TR"/>
          </a:p>
        </p:txBody>
      </p:sp>
    </p:spTree>
    <p:extLst>
      <p:ext uri="{BB962C8B-B14F-4D97-AF65-F5344CB8AC3E}">
        <p14:creationId xmlns:p14="http://schemas.microsoft.com/office/powerpoint/2010/main" val="1939464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Hz. Ömer Dönemi</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92026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Hz. Ebubekir'den sonra Hz. Ömer halife seçilmiştir; o da tıpkı Hz. Ebubekir gibi </a:t>
            </a:r>
            <a:r>
              <a:rPr lang="tr-TR" dirty="0" err="1"/>
              <a:t>Kureyş'in</a:t>
            </a:r>
            <a:r>
              <a:rPr lang="tr-TR" dirty="0"/>
              <a:t> ve Müslümanların önde gelen liderlerindendi. 10 yıllık halifeliği boyunca İslam tarihinin en büyük fetihlerini gerçekleştirdi. İlk iş olarak Suriye'deki fetih </a:t>
            </a:r>
            <a:r>
              <a:rPr lang="tr-TR" dirty="0" err="1"/>
              <a:t>sürücenin</a:t>
            </a:r>
            <a:r>
              <a:rPr lang="tr-TR" dirty="0"/>
              <a:t> tamamlanması konusunu ele aldı. Suriye'nin fethi 636 yılında Şam'ın </a:t>
            </a:r>
            <a:r>
              <a:rPr lang="tr-TR" dirty="0" err="1"/>
              <a:t>feth</a:t>
            </a:r>
            <a:r>
              <a:rPr lang="tr-TR" dirty="0"/>
              <a:t> olunması ile birlikte tamamlanmış oldu.</a:t>
            </a:r>
          </a:p>
        </p:txBody>
      </p:sp>
    </p:spTree>
    <p:extLst>
      <p:ext uri="{BB962C8B-B14F-4D97-AF65-F5344CB8AC3E}">
        <p14:creationId xmlns:p14="http://schemas.microsoft.com/office/powerpoint/2010/main" val="3122141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Suriye'de ilk defa Arabistan dışındaki İslam Devlet sistemi (Kur'an esaslarına göre) uygulandı. </a:t>
            </a:r>
          </a:p>
          <a:p>
            <a:r>
              <a:rPr lang="tr-TR" dirty="0"/>
              <a:t>Gayrimüslimlere büyük ayrıcalıklar tanındı.</a:t>
            </a:r>
          </a:p>
          <a:p>
            <a:r>
              <a:rPr lang="tr-TR" dirty="0"/>
              <a:t>Mülkleri garanti altına alındı.</a:t>
            </a:r>
          </a:p>
          <a:p>
            <a:endParaRPr lang="tr-TR" dirty="0"/>
          </a:p>
        </p:txBody>
      </p:sp>
    </p:spTree>
    <p:extLst>
      <p:ext uri="{BB962C8B-B14F-4D97-AF65-F5344CB8AC3E}">
        <p14:creationId xmlns:p14="http://schemas.microsoft.com/office/powerpoint/2010/main" val="49457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önlemlerin neticesinde Suriye'nin kısa sürede İslamlaşmasının ve Araplaşmasının önünü açmıştır.  Taşra teşkilatı vilayet valilik, yeni vergi sistemi ve diğer sosyal alanlarda </a:t>
            </a:r>
            <a:r>
              <a:rPr lang="tr-TR" dirty="0" err="1"/>
              <a:t>SUriye</a:t>
            </a:r>
            <a:r>
              <a:rPr lang="tr-TR" dirty="0"/>
              <a:t> daha sonraki ülkeler model olmuştur.  Hz. Ömer devletin merkezi hazinesini güçlendirip onu sistematik hale koydu. Defterler tutuldu ve böylelikle gelir gider tabloları oluşturuldu. Sosyal alanda da Müslümanların durumlarına göre devlet hazinesinden (</a:t>
            </a:r>
            <a:r>
              <a:rPr lang="tr-TR" dirty="0" err="1"/>
              <a:t>Beyt-ül</a:t>
            </a:r>
            <a:r>
              <a:rPr lang="tr-TR" dirty="0"/>
              <a:t> Mal) maaş alması sağlandı.</a:t>
            </a:r>
          </a:p>
        </p:txBody>
      </p:sp>
    </p:spTree>
    <p:extLst>
      <p:ext uri="{BB962C8B-B14F-4D97-AF65-F5344CB8AC3E}">
        <p14:creationId xmlns:p14="http://schemas.microsoft.com/office/powerpoint/2010/main" val="1960531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Şam'dan sonra Irak ve İran'ın fethi süreci başlatıldı. Irak kolayca ele geçirildi ardından </a:t>
            </a:r>
            <a:r>
              <a:rPr lang="tr-TR" dirty="0" err="1"/>
              <a:t>Saad</a:t>
            </a:r>
            <a:r>
              <a:rPr lang="tr-TR" dirty="0"/>
              <a:t> bin </a:t>
            </a:r>
            <a:r>
              <a:rPr lang="tr-TR" dirty="0" err="1"/>
              <a:t>Ebivakkas</a:t>
            </a:r>
            <a:r>
              <a:rPr lang="tr-TR" dirty="0"/>
              <a:t> komutasında toplanan </a:t>
            </a:r>
            <a:r>
              <a:rPr lang="tr-TR" dirty="0" err="1"/>
              <a:t>Müslüman_Arap</a:t>
            </a:r>
            <a:r>
              <a:rPr lang="tr-TR" dirty="0"/>
              <a:t> orduları  Köprü ve </a:t>
            </a:r>
            <a:r>
              <a:rPr lang="tr-TR" dirty="0" err="1"/>
              <a:t>Kadisiye</a:t>
            </a:r>
            <a:r>
              <a:rPr lang="tr-TR" dirty="0"/>
              <a:t> Savaşlarıyla </a:t>
            </a:r>
            <a:r>
              <a:rPr lang="tr-TR" dirty="0" err="1"/>
              <a:t>Sasani</a:t>
            </a:r>
            <a:r>
              <a:rPr lang="tr-TR" dirty="0"/>
              <a:t> gücü kırılıp İran'ın fethi süreci başladı, 641 yılındaki </a:t>
            </a:r>
            <a:r>
              <a:rPr lang="tr-TR" dirty="0" err="1"/>
              <a:t>Nihavend</a:t>
            </a:r>
            <a:r>
              <a:rPr lang="tr-TR" dirty="0"/>
              <a:t> Savaşı ile birlikte </a:t>
            </a:r>
            <a:r>
              <a:rPr lang="tr-TR" dirty="0" err="1"/>
              <a:t>Sasani</a:t>
            </a:r>
            <a:r>
              <a:rPr lang="tr-TR" dirty="0"/>
              <a:t> Devleti ortadan kaldırıldı ve İran 645 yılında </a:t>
            </a:r>
            <a:r>
              <a:rPr lang="tr-TR" dirty="0" err="1"/>
              <a:t>tamamiyle</a:t>
            </a:r>
            <a:r>
              <a:rPr lang="tr-TR" dirty="0"/>
              <a:t> </a:t>
            </a:r>
            <a:r>
              <a:rPr lang="tr-TR" dirty="0" err="1"/>
              <a:t>feth</a:t>
            </a:r>
            <a:r>
              <a:rPr lang="tr-TR" dirty="0"/>
              <a:t> edildi.  Burada da Suriye'dekilere benzer bir idari sistem kurulmuştur.  </a:t>
            </a:r>
            <a:r>
              <a:rPr lang="tr-TR" dirty="0" err="1"/>
              <a:t>ANcak</a:t>
            </a:r>
            <a:r>
              <a:rPr lang="tr-TR" dirty="0"/>
              <a:t> zaman içinde isyanların artması ve orduların toplanmasındaki güçlük nedeniyle Basra ve </a:t>
            </a:r>
            <a:r>
              <a:rPr lang="tr-TR" dirty="0" err="1"/>
              <a:t>Kufe</a:t>
            </a:r>
            <a:r>
              <a:rPr lang="tr-TR" dirty="0"/>
              <a:t> gibi merkezlerde ilk defa ordugah şehirler kurulmaya başlandı. Bu ordugah şehirlere </a:t>
            </a:r>
            <a:r>
              <a:rPr lang="tr-TR" dirty="0" err="1"/>
              <a:t>atatanan</a:t>
            </a:r>
            <a:r>
              <a:rPr lang="tr-TR" dirty="0"/>
              <a:t> valiler yeni </a:t>
            </a:r>
            <a:r>
              <a:rPr lang="tr-TR" dirty="0" err="1"/>
              <a:t>feth</a:t>
            </a:r>
            <a:r>
              <a:rPr lang="tr-TR" dirty="0"/>
              <a:t> edilen yerlerinde sorumlusu oldular. </a:t>
            </a:r>
          </a:p>
        </p:txBody>
      </p:sp>
    </p:spTree>
    <p:extLst>
      <p:ext uri="{BB962C8B-B14F-4D97-AF65-F5344CB8AC3E}">
        <p14:creationId xmlns:p14="http://schemas.microsoft.com/office/powerpoint/2010/main" val="1882282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Mısır'ın fethi.</a:t>
            </a:r>
          </a:p>
          <a:p>
            <a:r>
              <a:rPr lang="tr-TR" dirty="0"/>
              <a:t>Suriye ve İran üzerindeki başarılar Mısır'ın da </a:t>
            </a:r>
            <a:r>
              <a:rPr lang="tr-TR" dirty="0" err="1"/>
              <a:t>feth</a:t>
            </a:r>
            <a:r>
              <a:rPr lang="tr-TR" dirty="0"/>
              <a:t> edilebileceği düşüncesini doğurmuştu. Bu konuda Mısır'ı iyi bilen sahabe </a:t>
            </a:r>
            <a:r>
              <a:rPr lang="tr-TR" dirty="0" err="1"/>
              <a:t>Amr</a:t>
            </a:r>
            <a:r>
              <a:rPr lang="tr-TR" dirty="0"/>
              <a:t> </a:t>
            </a:r>
            <a:r>
              <a:rPr lang="tr-TR" dirty="0" err="1"/>
              <a:t>İbn</a:t>
            </a:r>
            <a:r>
              <a:rPr lang="tr-TR" dirty="0"/>
              <a:t>-i As başkomutan olarak tayin edildi. </a:t>
            </a:r>
            <a:r>
              <a:rPr lang="tr-TR" dirty="0" err="1"/>
              <a:t>Amr</a:t>
            </a:r>
            <a:r>
              <a:rPr lang="tr-TR" dirty="0"/>
              <a:t> az bir kuvvetle Mısır'a girdi. Mısır'ın Bizanslı hakimi Müslümanlara karşı dayanamadı ve kısa sürede Mısır ve İskenderiye </a:t>
            </a:r>
            <a:r>
              <a:rPr lang="tr-TR" dirty="0" err="1"/>
              <a:t>feth</a:t>
            </a:r>
            <a:r>
              <a:rPr lang="tr-TR" dirty="0"/>
              <a:t> edildi. Bizans'ın bütün mirası ve </a:t>
            </a:r>
            <a:r>
              <a:rPr lang="tr-TR" dirty="0" err="1"/>
              <a:t>donanaması</a:t>
            </a:r>
            <a:r>
              <a:rPr lang="tr-TR" dirty="0"/>
              <a:t> Müslümanların eline geçti </a:t>
            </a:r>
            <a:r>
              <a:rPr lang="tr-TR" dirty="0" err="1"/>
              <a:t>Amr</a:t>
            </a:r>
            <a:r>
              <a:rPr lang="tr-TR" dirty="0"/>
              <a:t> ise Mısır valisi olarak tayin edildi. </a:t>
            </a:r>
            <a:r>
              <a:rPr lang="tr-TR" dirty="0" err="1"/>
              <a:t>Fustat</a:t>
            </a:r>
            <a:r>
              <a:rPr lang="tr-TR" dirty="0"/>
              <a:t> şehri Müslümanların bölgedeki ilk ordugah merkezi olmuştur. Bu yerleşim daha sonraki yüzyıllarda Kahire şehrine dönüşmüştür.  </a:t>
            </a:r>
          </a:p>
          <a:p>
            <a:endParaRPr lang="tr-TR" dirty="0"/>
          </a:p>
        </p:txBody>
      </p:sp>
    </p:spTree>
    <p:extLst>
      <p:ext uri="{BB962C8B-B14F-4D97-AF65-F5344CB8AC3E}">
        <p14:creationId xmlns:p14="http://schemas.microsoft.com/office/powerpoint/2010/main" val="168273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Müslümanalr</a:t>
            </a:r>
            <a:r>
              <a:rPr lang="tr-TR" dirty="0"/>
              <a:t> Akdeniz coğrafyasının büyük ve verimli </a:t>
            </a:r>
            <a:r>
              <a:rPr lang="tr-TR" dirty="0" err="1"/>
              <a:t>merkzlerini</a:t>
            </a:r>
            <a:r>
              <a:rPr lang="tr-TR" dirty="0"/>
              <a:t> </a:t>
            </a:r>
            <a:r>
              <a:rPr lang="tr-TR" dirty="0" err="1"/>
              <a:t>feth</a:t>
            </a:r>
            <a:r>
              <a:rPr lang="tr-TR" dirty="0"/>
              <a:t> ederek muazzam gelirlere kavuşmuştur. Bu kaynakların pek çoğu </a:t>
            </a:r>
            <a:r>
              <a:rPr lang="tr-TR" dirty="0" err="1"/>
              <a:t>Arabistana</a:t>
            </a:r>
            <a:r>
              <a:rPr lang="tr-TR" dirty="0"/>
              <a:t>- Hicaz'a akmıştır. Ancak bunları paylaşım konusunda anlaşmazlıklar çıkınca ilk ciddi hizipler ve ayrılıklar Müslümanlar arasında baş göstermiştir.  Bu dönemde Ensar'ın gücü(Medine Müslümanları) zayıflamış Mekke aristokrasisi bilhassa Suriye'nin fethinden sonra ön plana çıkmıştır. Hz. Ömer bu hizipler arasında denge kurmuş şiddeti ve adaleti ile istikrarı sağlamıştır. </a:t>
            </a:r>
            <a:r>
              <a:rPr lang="tr-TR"/>
              <a:t>Ancak ölümünde sonra ayrılıklar kontrol edilemez hale gelmiştir. </a:t>
            </a:r>
          </a:p>
        </p:txBody>
      </p:sp>
    </p:spTree>
    <p:extLst>
      <p:ext uri="{BB962C8B-B14F-4D97-AF65-F5344CB8AC3E}">
        <p14:creationId xmlns:p14="http://schemas.microsoft.com/office/powerpoint/2010/main" val="11787176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232</Words>
  <Application>Microsoft Office PowerPoint</Application>
  <PresentationFormat>Geniş ekran</PresentationFormat>
  <Paragraphs>10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Hz. Ömer Dönemi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Hz. Ömer Dönemi </dc:title>
  <dc:creator>Mert</dc:creator>
  <cp:lastModifiedBy>Mert</cp:lastModifiedBy>
  <cp:revision>1</cp:revision>
  <dcterms:created xsi:type="dcterms:W3CDTF">2018-01-19T12:29:26Z</dcterms:created>
  <dcterms:modified xsi:type="dcterms:W3CDTF">2018-01-19T12:30:27Z</dcterms:modified>
</cp:coreProperties>
</file>