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81" r:id="rId5"/>
    <p:sldId id="258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ÇEVRE</a:t>
            </a:r>
            <a:r>
              <a:rPr lang="tr-TR" dirty="0" smtClean="0"/>
              <a:t> FELSEFESİ</a:t>
            </a:r>
            <a:r>
              <a:rPr lang="en-US" dirty="0" smtClean="0"/>
              <a:t> VE ÇEVRE ETİĞİ</a:t>
            </a:r>
            <a:r>
              <a:rPr lang="tr-TR" dirty="0" smtClean="0"/>
              <a:t> YAKLAŞIMLARI</a:t>
            </a: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>11.Hafta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Prof.Dr.Kıvılcım</a:t>
            </a:r>
            <a:r>
              <a:rPr lang="tr-TR" dirty="0" smtClean="0"/>
              <a:t> ERTAN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1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ÇEVRE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Çevre merkezci etik yaklaşım, çevre korumada yalnızca insanlar ve diğer canlı varlıkların değil, cansız varlıkların ve özellikle ekosistemin de etik ilgi alanına sokulması gereğini savunmaktadır.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605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Çevre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20. yüzyılın </a:t>
            </a:r>
            <a:r>
              <a:rPr lang="tr-TR" sz="2800" dirty="0" err="1"/>
              <a:t>çevremerkezci</a:t>
            </a:r>
            <a:r>
              <a:rPr lang="tr-TR" sz="2800" dirty="0"/>
              <a:t> önemli düşünürlerden birisi olan </a:t>
            </a:r>
            <a:r>
              <a:rPr lang="tr-TR" sz="2800" dirty="0" err="1"/>
              <a:t>Aldo</a:t>
            </a:r>
            <a:r>
              <a:rPr lang="tr-TR" sz="2800" dirty="0"/>
              <a:t> </a:t>
            </a:r>
            <a:r>
              <a:rPr lang="tr-TR" sz="2800" dirty="0" err="1"/>
              <a:t>Leopold</a:t>
            </a:r>
            <a:r>
              <a:rPr lang="tr-TR" sz="2800" dirty="0"/>
              <a:t>, toprak etiği anlayışını dile getirdiği eserinde (</a:t>
            </a:r>
            <a:r>
              <a:rPr lang="tr-TR" sz="2800" dirty="0" err="1"/>
              <a:t>Leopold</a:t>
            </a:r>
            <a:r>
              <a:rPr lang="tr-TR" sz="2800" dirty="0"/>
              <a:t>, 1968: 224), “eğer bir şey </a:t>
            </a:r>
            <a:r>
              <a:rPr lang="tr-TR" sz="2800" dirty="0" err="1"/>
              <a:t>biyotik</a:t>
            </a:r>
            <a:r>
              <a:rPr lang="tr-TR" sz="2800" dirty="0"/>
              <a:t> topluluğun bütünlüğü, istikrarı ve güzelliğini koruyorsa, doğru bir şeydir” yaklaşımıyla </a:t>
            </a:r>
            <a:r>
              <a:rPr lang="tr-TR" sz="2800" dirty="0" err="1"/>
              <a:t>çevremerkezci</a:t>
            </a:r>
            <a:r>
              <a:rPr lang="tr-TR" sz="2800" dirty="0"/>
              <a:t> etik yaklaşımı savunmuştur.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604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Çevre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Çevremerkezcilikte</a:t>
            </a:r>
            <a:r>
              <a:rPr lang="tr-TR" dirty="0"/>
              <a:t> Kozmos düşüncesinin bulunduğunu ileri süren Merchant, </a:t>
            </a:r>
            <a:r>
              <a:rPr lang="tr-TR" dirty="0" err="1"/>
              <a:t>Aldo</a:t>
            </a:r>
            <a:r>
              <a:rPr lang="tr-TR" dirty="0"/>
              <a:t> </a:t>
            </a:r>
            <a:r>
              <a:rPr lang="tr-TR" dirty="0" err="1"/>
              <a:t>Leopold’ün</a:t>
            </a:r>
            <a:r>
              <a:rPr lang="tr-TR" dirty="0"/>
              <a:t> Yeryüzü Etiği yaklaşımı ile  J. S. </a:t>
            </a:r>
            <a:r>
              <a:rPr lang="tr-TR" dirty="0" err="1"/>
              <a:t>Mill’in</a:t>
            </a:r>
            <a:r>
              <a:rPr lang="tr-TR" dirty="0"/>
              <a:t> faydacı </a:t>
            </a:r>
            <a:r>
              <a:rPr lang="tr-TR" dirty="0" smtClean="0"/>
              <a:t>yaklaşımının </a:t>
            </a:r>
            <a:r>
              <a:rPr lang="tr-TR" dirty="0"/>
              <a:t>bu etik yaklaşımın temellerini oluşturduğunu ileri </a:t>
            </a:r>
            <a:r>
              <a:rPr lang="tr-TR" dirty="0" smtClean="0"/>
              <a:t>sürmüştür.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48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Çevre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Derin ekoloji düşüncesinin </a:t>
            </a:r>
            <a:r>
              <a:rPr lang="tr-TR" dirty="0" err="1"/>
              <a:t>Arne</a:t>
            </a:r>
            <a:r>
              <a:rPr lang="tr-TR" dirty="0"/>
              <a:t> </a:t>
            </a:r>
            <a:r>
              <a:rPr lang="tr-TR" dirty="0" err="1"/>
              <a:t>Naess’dan</a:t>
            </a:r>
            <a:r>
              <a:rPr lang="tr-TR" dirty="0"/>
              <a:t> sonra önemli isimlerinden birisi olan Bill </a:t>
            </a:r>
            <a:r>
              <a:rPr lang="tr-TR" dirty="0" err="1"/>
              <a:t>Deval’a</a:t>
            </a:r>
            <a:r>
              <a:rPr lang="tr-TR" dirty="0"/>
              <a:t> göre, Oslo Üniversitesi Profesörü </a:t>
            </a:r>
            <a:r>
              <a:rPr lang="tr-TR" dirty="0" err="1"/>
              <a:t>Arne</a:t>
            </a:r>
            <a:r>
              <a:rPr lang="tr-TR" dirty="0"/>
              <a:t> </a:t>
            </a:r>
            <a:r>
              <a:rPr lang="tr-TR" dirty="0" err="1"/>
              <a:t>Naess</a:t>
            </a:r>
            <a:r>
              <a:rPr lang="tr-TR"/>
              <a:t>, iki farklı çevre felsefesini analiz etmiş ve aralarındaki farklılıkları ortaya koymuştur.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670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Ataöv</a:t>
            </a:r>
            <a:r>
              <a:rPr lang="tr-TR" dirty="0"/>
              <a:t>, </a:t>
            </a:r>
            <a:r>
              <a:rPr lang="tr-TR" dirty="0" err="1"/>
              <a:t>Türkkaya</a:t>
            </a:r>
            <a:r>
              <a:rPr lang="tr-TR" dirty="0"/>
              <a:t> (2009), Kapitalizm ve Çevre, İleri Yayınları, 1. Baskı, İstanbul.</a:t>
            </a:r>
          </a:p>
          <a:p>
            <a:r>
              <a:rPr lang="tr-TR" dirty="0"/>
              <a:t>Cevizci, Ahmet (2013), Uygulamalı Etik, Say Yayınları, İstanbul.</a:t>
            </a:r>
          </a:p>
          <a:p>
            <a:r>
              <a:rPr lang="tr-TR" dirty="0" err="1"/>
              <a:t>Des</a:t>
            </a:r>
            <a:r>
              <a:rPr lang="tr-TR" dirty="0"/>
              <a:t> </a:t>
            </a:r>
            <a:r>
              <a:rPr lang="tr-TR" dirty="0" err="1"/>
              <a:t>Jardins</a:t>
            </a:r>
            <a:r>
              <a:rPr lang="tr-TR" dirty="0"/>
              <a:t>, Joseph R. (2006), Çevre Etiği, İmge Kitabevi Yayınları, Ankara.</a:t>
            </a:r>
          </a:p>
          <a:p>
            <a:r>
              <a:rPr lang="tr-TR" dirty="0" err="1" smtClean="0"/>
              <a:t>Leopold</a:t>
            </a:r>
            <a:r>
              <a:rPr lang="tr-TR" dirty="0" smtClean="0"/>
              <a:t>, </a:t>
            </a:r>
            <a:r>
              <a:rPr lang="tr-TR" dirty="0" err="1" smtClean="0"/>
              <a:t>Aldo</a:t>
            </a:r>
            <a:r>
              <a:rPr lang="tr-TR" dirty="0" smtClean="0"/>
              <a:t> (2002), «</a:t>
            </a:r>
            <a:r>
              <a:rPr lang="tr-TR" dirty="0" err="1" smtClean="0"/>
              <a:t>The</a:t>
            </a:r>
            <a:r>
              <a:rPr lang="tr-TR" dirty="0" smtClean="0"/>
              <a:t> Land </a:t>
            </a:r>
            <a:r>
              <a:rPr lang="tr-TR" dirty="0" err="1" smtClean="0"/>
              <a:t>Ethic</a:t>
            </a:r>
            <a:r>
              <a:rPr lang="tr-TR" dirty="0" smtClean="0"/>
              <a:t>», </a:t>
            </a:r>
            <a:r>
              <a:rPr lang="tr-TR" dirty="0" err="1" smtClean="0"/>
              <a:t>Environmental</a:t>
            </a:r>
            <a:r>
              <a:rPr lang="tr-TR" dirty="0" smtClean="0"/>
              <a:t> </a:t>
            </a:r>
            <a:r>
              <a:rPr lang="tr-TR" dirty="0" err="1" smtClean="0"/>
              <a:t>Ethics</a:t>
            </a:r>
            <a:r>
              <a:rPr lang="tr-TR" dirty="0" smtClean="0"/>
              <a:t>, Oxford </a:t>
            </a:r>
            <a:r>
              <a:rPr lang="tr-TR" dirty="0" err="1" smtClean="0"/>
              <a:t>University</a:t>
            </a:r>
            <a:r>
              <a:rPr lang="tr-TR" dirty="0" smtClean="0"/>
              <a:t> </a:t>
            </a:r>
            <a:r>
              <a:rPr lang="tr-TR" dirty="0" err="1" smtClean="0"/>
              <a:t>Press</a:t>
            </a:r>
            <a:r>
              <a:rPr lang="tr-TR" dirty="0" smtClean="0"/>
              <a:t>, USA.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58825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75</TotalTime>
  <Words>220</Words>
  <Application>Microsoft Office PowerPoint</Application>
  <PresentationFormat>Ekran Gösterisi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Calisto MT</vt:lpstr>
      <vt:lpstr>Mistral</vt:lpstr>
      <vt:lpstr>Wingdings 2</vt:lpstr>
      <vt:lpstr>Travelogue</vt:lpstr>
      <vt:lpstr>ÇEVRE FELSEFESİ VE ÇEVRE ETİĞİ YAKLAŞIMLARI 11.Hafta</vt:lpstr>
      <vt:lpstr>ÇEVRE</vt:lpstr>
      <vt:lpstr>Çevre</vt:lpstr>
      <vt:lpstr>Çevre</vt:lpstr>
      <vt:lpstr>Çevre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 VE YURTTAŞLIK</dc:title>
  <dc:creator>Apple</dc:creator>
  <cp:lastModifiedBy>KIVILCIM ERTAN</cp:lastModifiedBy>
  <cp:revision>22</cp:revision>
  <dcterms:created xsi:type="dcterms:W3CDTF">2014-03-19T06:29:54Z</dcterms:created>
  <dcterms:modified xsi:type="dcterms:W3CDTF">2019-11-29T10:30:19Z</dcterms:modified>
</cp:coreProperties>
</file>