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494-6B4A-4321-B9B6-B98F7C05BCE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21F6-5E9A-4FAB-8559-32A3CA6E88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2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7A494-6B4A-4321-B9B6-B98F7C05BCEC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21F6-5E9A-4FAB-8559-32A3CA6E88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27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Eudicots</a:t>
            </a:r>
            <a:br>
              <a:rPr lang="en-US" altLang="tr-TR" sz="4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ca. 75% of all angiosperms!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RANUNCULALES 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Ranunculaceae</a:t>
            </a:r>
            <a:r>
              <a:rPr lang="tr-TR" altLang="tr-TR" smtClean="0"/>
              <a:t/>
            </a:r>
            <a:br>
              <a:rPr lang="tr-TR" altLang="tr-TR" smtClean="0"/>
            </a:br>
            <a:r>
              <a:rPr lang="tr-TR" altLang="tr-TR" sz="2400" i="1" smtClean="0"/>
              <a:t>(meaning little frog, after the amphibious habit of many species). 62 genera / 2,450 species. </a:t>
            </a:r>
            <a:r>
              <a:rPr lang="tr-TR" altLang="tr-TR" smtClean="0"/>
              <a:t/>
            </a:r>
            <a:br>
              <a:rPr lang="tr-TR" altLang="tr-TR" smtClean="0"/>
            </a:b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Flower in longitudinal section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Follicles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Follicles with seeds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Ranunculus trichophyllus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Clematis sp.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7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Papaveraceae</a:t>
            </a:r>
            <a:br>
              <a:rPr lang="tr-TR" altLang="tr-TR" b="1" smtClean="0"/>
            </a:br>
            <a:r>
              <a:rPr lang="tr-TR" altLang="tr-TR" sz="2000" b="1" smtClean="0"/>
              <a:t>P</a:t>
            </a:r>
            <a:r>
              <a:rPr lang="tr-TR" altLang="tr-TR" sz="2000" smtClean="0"/>
              <a:t>oppy family (Latin for poppy). 40 genera / 760 species.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4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poricidal capsule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4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parietal placentae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Eudicots </a:t>
            </a:r>
            <a:endParaRPr lang="en-US" altLang="tr-TR" b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0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Papaver somniferum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4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Hypecoum sp.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5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Crassulaceae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Stonecrop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meaning "thick or succulent little plant"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33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ca. 1,500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86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0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noProof="1" smtClean="0">
                <a:latin typeface="Times New Roman" panose="02020603050405020304" pitchFamily="18" charset="0"/>
              </a:rPr>
              <a:t>fruit a </a:t>
            </a:r>
            <a:r>
              <a:rPr lang="tr-TR" altLang="tr-TR" b="1" i="1" noProof="1" smtClean="0">
                <a:latin typeface="Times New Roman" panose="02020603050405020304" pitchFamily="18" charset="0"/>
              </a:rPr>
              <a:t>follicetum</a:t>
            </a:r>
            <a:r>
              <a:rPr lang="tr-TR" altLang="tr-TR" noProof="1" smtClean="0">
                <a:latin typeface="Times New Roman" panose="02020603050405020304" pitchFamily="18" charset="0"/>
              </a:rPr>
              <a:t>.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b="1" smtClean="0"/>
              <a:t>Droseraceae</a:t>
            </a:r>
            <a:r>
              <a:rPr lang="en-US" altLang="tr-TR" sz="3600" smtClean="0"/>
              <a:t>—Sundew family </a:t>
            </a:r>
            <a:br>
              <a:rPr lang="en-US" altLang="tr-TR" sz="3600" smtClean="0"/>
            </a:br>
            <a:r>
              <a:rPr lang="en-US" altLang="tr-TR" sz="2400" smtClean="0"/>
              <a:t>(Gr. </a:t>
            </a:r>
            <a:r>
              <a:rPr lang="en-US" altLang="tr-TR" sz="2400" i="1" smtClean="0"/>
              <a:t>droseros</a:t>
            </a:r>
            <a:r>
              <a:rPr lang="en-US" altLang="tr-TR" sz="2400" smtClean="0"/>
              <a:t>, dewy, in reference to glandular hairs). </a:t>
            </a:r>
            <a:br>
              <a:rPr lang="en-US" altLang="tr-TR" sz="2400" smtClean="0"/>
            </a:br>
            <a:r>
              <a:rPr lang="en-US" altLang="tr-TR" sz="2400" smtClean="0"/>
              <a:t>3 genera (</a:t>
            </a:r>
            <a:r>
              <a:rPr lang="en-US" altLang="tr-TR" sz="2400" i="1" smtClean="0"/>
              <a:t>Aldrovanda, Dionaea, Drosera</a:t>
            </a:r>
            <a:r>
              <a:rPr lang="en-US" altLang="tr-TR" sz="2400" smtClean="0"/>
              <a:t>)/ca. 110 species.</a:t>
            </a:r>
            <a:endParaRPr lang="en-US" altLang="tr-TR" sz="2400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2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b="1" smtClean="0"/>
              <a:t>Droseraceae</a:t>
            </a:r>
            <a:r>
              <a:rPr lang="en-US" altLang="tr-TR" sz="3600" smtClean="0"/>
              <a:t>—Sundew family </a:t>
            </a:r>
            <a:br>
              <a:rPr lang="en-US" altLang="tr-TR" sz="3600" smtClean="0"/>
            </a:br>
            <a:r>
              <a:rPr lang="en-US" altLang="tr-TR" sz="2400" smtClean="0"/>
              <a:t>(Gr. </a:t>
            </a:r>
            <a:r>
              <a:rPr lang="en-US" altLang="tr-TR" sz="2400" i="1" smtClean="0"/>
              <a:t>droseros</a:t>
            </a:r>
            <a:r>
              <a:rPr lang="en-US" altLang="tr-TR" sz="2400" smtClean="0"/>
              <a:t>, dewy, in reference to glandular hairs). </a:t>
            </a:r>
            <a:br>
              <a:rPr lang="en-US" altLang="tr-TR" sz="2400" smtClean="0"/>
            </a:br>
            <a:r>
              <a:rPr lang="en-US" altLang="tr-TR" sz="2400" smtClean="0"/>
              <a:t>3 genera (</a:t>
            </a:r>
            <a:r>
              <a:rPr lang="en-US" altLang="tr-TR" sz="2400" i="1" smtClean="0"/>
              <a:t>Aldrovanda, Dionaea, Drosera</a:t>
            </a:r>
            <a:r>
              <a:rPr lang="en-US" altLang="tr-TR" sz="2400" smtClean="0"/>
              <a:t>)/ca. 110 species.</a:t>
            </a:r>
            <a:endParaRPr lang="en-US" altLang="tr-TR" sz="2400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98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Core Caryophyllales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2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7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Amaranthaceae </a:t>
            </a:r>
            <a:r>
              <a:rPr lang="tr-TR" altLang="tr-TR" smtClean="0"/>
              <a:t>(including Chenopodiaceae)</a:t>
            </a:r>
            <a:r>
              <a:rPr lang="tr-TR" altLang="tr-TR" b="1" smtClean="0"/>
              <a:t> 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174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2050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7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Reduced leaf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Succulent leaves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smtClean="0"/>
              <a:t>uniseriate perianth </a:t>
            </a:r>
            <a:r>
              <a:rPr lang="tr-TR" altLang="tr-TR" smtClean="0"/>
              <a:t>of mostly sepals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periant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Proteales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3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Curved embryo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5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Microcnemum sp.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5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Salicornia sp.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5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Halostachys sp.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4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Salsola grandis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3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4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Caryophyllaceae 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87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2300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1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Swollen nodes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3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Cyme inflorescence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flower in longitudinal section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Platanaceae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Plane Tree /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Sycamore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Greek Platanus, broad leaf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genus (</a:t>
            </a:r>
            <a:r>
              <a:rPr lang="en-US" altLang="tr-TR" sz="24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Platanus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0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flower in exploded view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7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Denticidal capsule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33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free-central placentation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5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curved (peripheral) embryo around the perisperm.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78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Stellaria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7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Silene sp.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Dianthus sp.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40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Cactaceae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Cactus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Greek for a spiny plant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97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1,400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 smtClean="0">
                <a:latin typeface="Times New Roman" panose="02020603050405020304" pitchFamily="18" charset="0"/>
              </a:rPr>
              <a:t>encircling stipules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 smtClean="0">
                <a:latin typeface="Times New Roman" panose="02020603050405020304" pitchFamily="18" charset="0"/>
              </a:rPr>
              <a:t>infrapetiolar buds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 noProof="1" smtClean="0">
                <a:latin typeface="Times New Roman" panose="02020603050405020304" pitchFamily="18" charset="0"/>
              </a:rPr>
              <a:t>palmately lobed and veined</a:t>
            </a:r>
            <a:r>
              <a:rPr lang="tr-TR" altLang="tr-TR" i="1" noProof="1" smtClean="0">
                <a:latin typeface="Times New Roman" panose="02020603050405020304" pitchFamily="18" charset="0"/>
              </a:rPr>
              <a:t>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0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Ekran Gösterisi (4:3)</PresentationFormat>
  <Paragraphs>46</Paragraphs>
  <Slides>58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Office Teması</vt:lpstr>
      <vt:lpstr>Diversity And Classification of Flowering Plants:   Eudicots ca. 75% of all angiosperms!    </vt:lpstr>
      <vt:lpstr>Eudicots </vt:lpstr>
      <vt:lpstr>PowerPoint Sunusu</vt:lpstr>
      <vt:lpstr>Proteales</vt:lpstr>
      <vt:lpstr>Platanaceae  Plane Tree / Sycamore family  (Greek Platanus, broad leaf).  1 genus (Platanus) / 7 species.</vt:lpstr>
      <vt:lpstr>encircling stipules</vt:lpstr>
      <vt:lpstr>infrapetiolar buds</vt:lpstr>
      <vt:lpstr>palmately lobed and veined </vt:lpstr>
      <vt:lpstr>PowerPoint Sunusu</vt:lpstr>
      <vt:lpstr>RANUNCULALES  </vt:lpstr>
      <vt:lpstr>Ranunculaceae (meaning little frog, after the amphibious habit of many species). 62 genera / 2,450 species.  </vt:lpstr>
      <vt:lpstr>Flower in longitudinal section</vt:lpstr>
      <vt:lpstr>Follicles</vt:lpstr>
      <vt:lpstr>Follicles with seeds</vt:lpstr>
      <vt:lpstr>Ranunculus trichophyllus</vt:lpstr>
      <vt:lpstr>Clematis sp.</vt:lpstr>
      <vt:lpstr>Papaveraceae Poppy family (Latin for poppy). 40 genera / 760 species. </vt:lpstr>
      <vt:lpstr>poricidal capsule</vt:lpstr>
      <vt:lpstr>parietal placentae</vt:lpstr>
      <vt:lpstr>Papaver somniferum</vt:lpstr>
      <vt:lpstr>Hypecoum sp.</vt:lpstr>
      <vt:lpstr>PowerPoint Sunusu</vt:lpstr>
      <vt:lpstr>Crassulaceae - Stonecrop family  (meaning "thick or succulent little plant").  33 genera / ca. 1,500 species</vt:lpstr>
      <vt:lpstr>PowerPoint Sunusu</vt:lpstr>
      <vt:lpstr>fruit a follicetum.</vt:lpstr>
      <vt:lpstr>PowerPoint Sunusu</vt:lpstr>
      <vt:lpstr>PowerPoint Sunusu</vt:lpstr>
      <vt:lpstr>Droseraceae—Sundew family  (Gr. droseros, dewy, in reference to glandular hairs).  3 genera (Aldrovanda, Dionaea, Drosera)/ca. 110 species.</vt:lpstr>
      <vt:lpstr>Droseraceae—Sundew family  (Gr. droseros, dewy, in reference to glandular hairs).  3 genera (Aldrovanda, Dionaea, Drosera)/ca. 110 species.</vt:lpstr>
      <vt:lpstr>Core Caryophyllales</vt:lpstr>
      <vt:lpstr>PowerPoint Sunusu</vt:lpstr>
      <vt:lpstr>PowerPoint Sunusu</vt:lpstr>
      <vt:lpstr>PowerPoint Sunusu</vt:lpstr>
      <vt:lpstr>PowerPoint Sunusu</vt:lpstr>
      <vt:lpstr>Amaranthaceae (including Chenopodiaceae)  174 genera / 2050 species</vt:lpstr>
      <vt:lpstr>Reduced leaf</vt:lpstr>
      <vt:lpstr>Succulent leaves</vt:lpstr>
      <vt:lpstr>uniseriate perianth of mostly sepals</vt:lpstr>
      <vt:lpstr>periant</vt:lpstr>
      <vt:lpstr>Curved embryo</vt:lpstr>
      <vt:lpstr>Microcnemum sp.</vt:lpstr>
      <vt:lpstr>Salicornia sp.</vt:lpstr>
      <vt:lpstr>Halostachys sp.</vt:lpstr>
      <vt:lpstr>Salsola grandis</vt:lpstr>
      <vt:lpstr>PowerPoint Sunusu</vt:lpstr>
      <vt:lpstr>Caryophyllaceae  87 genera / 2300 species</vt:lpstr>
      <vt:lpstr>Swollen nodes</vt:lpstr>
      <vt:lpstr>Cyme inflorescence</vt:lpstr>
      <vt:lpstr>flower in longitudinal section</vt:lpstr>
      <vt:lpstr>flower in exploded view</vt:lpstr>
      <vt:lpstr>Denticidal capsule</vt:lpstr>
      <vt:lpstr>free-central placentation</vt:lpstr>
      <vt:lpstr>curved (peripheral) embryo around the perisperm.</vt:lpstr>
      <vt:lpstr>Stellaria</vt:lpstr>
      <vt:lpstr>Silene sp.</vt:lpstr>
      <vt:lpstr>Dianthus sp.</vt:lpstr>
      <vt:lpstr>Cactaceae - Cactus family  (Greek for a spiny plant).  97 genera / 1,400 species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Eudicots ca. 75% of all angiosperms!    </dc:title>
  <dc:creator>isabaskose@gmail.com</dc:creator>
  <cp:lastModifiedBy>isabaskose@gmail.com</cp:lastModifiedBy>
  <cp:revision>1</cp:revision>
  <dcterms:created xsi:type="dcterms:W3CDTF">2020-01-24T12:58:17Z</dcterms:created>
  <dcterms:modified xsi:type="dcterms:W3CDTF">2020-01-24T12:58:17Z</dcterms:modified>
</cp:coreProperties>
</file>