
<file path=[Content_Types].xml><?xml version="1.0" encoding="utf-8"?>
<Types xmlns="http://schemas.openxmlformats.org/package/2006/content-types">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sldIdLst>
    <p:sldId id="256" r:id="rId2"/>
    <p:sldId id="257" r:id="rId3"/>
    <p:sldId id="269" r:id="rId4"/>
    <p:sldId id="271" r:id="rId5"/>
    <p:sldId id="272" r:id="rId6"/>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6" d="100"/>
          <a:sy n="86" d="100"/>
        </p:scale>
        <p:origin x="-149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EEF6291-42BD-4073-B5FC-90C42CA0F377}" type="datetimeFigureOut">
              <a:rPr lang="tr-TR" smtClean="0"/>
              <a:pPr/>
              <a:t>5.12.2018</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3C608B7-BA56-4DE4-AF90-CE5ECEE55FA3}" type="slidenum">
              <a:rPr lang="tr-TR" smtClean="0"/>
              <a:pPr/>
              <a:t>‹#›</a:t>
            </a:fld>
            <a:endParaRPr lang="tr-T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dirty="0"/>
          </a:p>
        </p:txBody>
      </p:sp>
      <p:sp>
        <p:nvSpPr>
          <p:cNvPr id="4" name="3 Slayt Numarası Yer Tutucusu"/>
          <p:cNvSpPr>
            <a:spLocks noGrp="1"/>
          </p:cNvSpPr>
          <p:nvPr>
            <p:ph type="sldNum" sz="quarter" idx="10"/>
          </p:nvPr>
        </p:nvSpPr>
        <p:spPr/>
        <p:txBody>
          <a:bodyPr/>
          <a:lstStyle/>
          <a:p>
            <a:fld id="{83C608B7-BA56-4DE4-AF90-CE5ECEE55FA3}" type="slidenum">
              <a:rPr lang="tr-TR" smtClean="0"/>
              <a:pPr/>
              <a:t>1</a:t>
            </a:fld>
            <a:endParaRPr lang="tr-T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a:t>Asıl başlık stili için tıklatın</a:t>
            </a: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p>
        </p:txBody>
      </p:sp>
      <p:sp>
        <p:nvSpPr>
          <p:cNvPr id="4" name="3 Veri Yer Tutucusu"/>
          <p:cNvSpPr>
            <a:spLocks noGrp="1"/>
          </p:cNvSpPr>
          <p:nvPr>
            <p:ph type="dt" sz="half" idx="10"/>
          </p:nvPr>
        </p:nvSpPr>
        <p:spPr/>
        <p:txBody>
          <a:bodyPr/>
          <a:lstStyle/>
          <a:p>
            <a:fld id="{4994FF87-16F7-4B52-A867-587D7D98BC62}" type="datetimeFigureOut">
              <a:rPr lang="tr-TR" smtClean="0"/>
              <a:pPr/>
              <a:t>5.12.2018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Dikey Metin Yer Tutucusu"/>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4994FF87-16F7-4B52-A867-587D7D98BC62}" type="datetimeFigureOut">
              <a:rPr lang="tr-TR" smtClean="0"/>
              <a:pPr/>
              <a:t>5.12.2018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a:t>Asıl başlık stili için tıklatın</a:t>
            </a: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4994FF87-16F7-4B52-A867-587D7D98BC62}" type="datetimeFigureOut">
              <a:rPr lang="tr-TR" smtClean="0"/>
              <a:pPr/>
              <a:t>5.12.2018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4994FF87-16F7-4B52-A867-587D7D98BC62}" type="datetimeFigureOut">
              <a:rPr lang="tr-TR" smtClean="0"/>
              <a:pPr/>
              <a:t>5.12.2018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a:t>Asıl başlık stili için tıklatın</a:t>
            </a: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3 Veri Yer Tutucusu"/>
          <p:cNvSpPr>
            <a:spLocks noGrp="1"/>
          </p:cNvSpPr>
          <p:nvPr>
            <p:ph type="dt" sz="half" idx="10"/>
          </p:nvPr>
        </p:nvSpPr>
        <p:spPr/>
        <p:txBody>
          <a:bodyPr/>
          <a:lstStyle/>
          <a:p>
            <a:fld id="{4994FF87-16F7-4B52-A867-587D7D98BC62}" type="datetimeFigureOut">
              <a:rPr lang="tr-TR" smtClean="0"/>
              <a:pPr/>
              <a:t>5.12.2018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Veri Yer Tutucusu"/>
          <p:cNvSpPr>
            <a:spLocks noGrp="1"/>
          </p:cNvSpPr>
          <p:nvPr>
            <p:ph type="dt" sz="half" idx="10"/>
          </p:nvPr>
        </p:nvSpPr>
        <p:spPr/>
        <p:txBody>
          <a:bodyPr/>
          <a:lstStyle/>
          <a:p>
            <a:fld id="{4994FF87-16F7-4B52-A867-587D7D98BC62}" type="datetimeFigureOut">
              <a:rPr lang="tr-TR" smtClean="0"/>
              <a:pPr/>
              <a:t>5.12.2018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a:t>Asıl başlık stili için tıklatın</a:t>
            </a: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6 Veri Yer Tutucusu"/>
          <p:cNvSpPr>
            <a:spLocks noGrp="1"/>
          </p:cNvSpPr>
          <p:nvPr>
            <p:ph type="dt" sz="half" idx="10"/>
          </p:nvPr>
        </p:nvSpPr>
        <p:spPr/>
        <p:txBody>
          <a:bodyPr/>
          <a:lstStyle/>
          <a:p>
            <a:fld id="{4994FF87-16F7-4B52-A867-587D7D98BC62}" type="datetimeFigureOut">
              <a:rPr lang="tr-TR" smtClean="0"/>
              <a:pPr/>
              <a:t>5.12.2018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Veri Yer Tutucusu"/>
          <p:cNvSpPr>
            <a:spLocks noGrp="1"/>
          </p:cNvSpPr>
          <p:nvPr>
            <p:ph type="dt" sz="half" idx="10"/>
          </p:nvPr>
        </p:nvSpPr>
        <p:spPr/>
        <p:txBody>
          <a:bodyPr/>
          <a:lstStyle/>
          <a:p>
            <a:fld id="{4994FF87-16F7-4B52-A867-587D7D98BC62}" type="datetimeFigureOut">
              <a:rPr lang="tr-TR" smtClean="0"/>
              <a:pPr/>
              <a:t>5.12.2018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4994FF87-16F7-4B52-A867-587D7D98BC62}" type="datetimeFigureOut">
              <a:rPr lang="tr-TR" smtClean="0"/>
              <a:pPr/>
              <a:t>5.12.2018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a:t>Asıl başlık stili için tıklatın</a:t>
            </a: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4994FF87-16F7-4B52-A867-587D7D98BC62}" type="datetimeFigureOut">
              <a:rPr lang="tr-TR" smtClean="0"/>
              <a:pPr/>
              <a:t>5.12.2018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a:t>Asıl başlık stili için tıklatın</a:t>
            </a: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4994FF87-16F7-4B52-A867-587D7D98BC62}" type="datetimeFigureOut">
              <a:rPr lang="tr-TR" smtClean="0"/>
              <a:pPr/>
              <a:t>5.12.2018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a:t>Asıl başlık stili için tıklatın</a:t>
            </a: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994FF87-16F7-4B52-A867-587D7D98BC62}" type="datetimeFigureOut">
              <a:rPr lang="tr-TR" smtClean="0"/>
              <a:pPr/>
              <a:t>5.12.2018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C276020-7276-4183-87CA-7D2DDEDCF56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normAutofit/>
          </a:bodyPr>
          <a:lstStyle/>
          <a:p>
            <a:r>
              <a:rPr lang="tr-TR" sz="4800" dirty="0" smtClean="0">
                <a:latin typeface="Andalus" pitchFamily="18" charset="-78"/>
                <a:cs typeface="Andalus" pitchFamily="18" charset="-78"/>
              </a:rPr>
              <a:t>12. </a:t>
            </a:r>
            <a:r>
              <a:rPr lang="tr-TR" sz="4800" dirty="0" smtClean="0">
                <a:latin typeface="Andalus" pitchFamily="18" charset="-78"/>
                <a:cs typeface="Andalus" pitchFamily="18" charset="-78"/>
              </a:rPr>
              <a:t>konu</a:t>
            </a:r>
            <a:endParaRPr lang="tr-TR" sz="4800" dirty="0">
              <a:latin typeface="Andalus" pitchFamily="18" charset="-78"/>
              <a:cs typeface="Andalus" pitchFamily="18" charset="-78"/>
            </a:endParaRPr>
          </a:p>
        </p:txBody>
      </p:sp>
      <p:sp>
        <p:nvSpPr>
          <p:cNvPr id="3" name="2 Alt Başlık"/>
          <p:cNvSpPr>
            <a:spLocks noGrp="1"/>
          </p:cNvSpPr>
          <p:nvPr>
            <p:ph type="subTitle" idx="1"/>
          </p:nvPr>
        </p:nvSpPr>
        <p:spPr/>
        <p:txBody>
          <a:bodyPr>
            <a:normAutofit/>
          </a:bodyPr>
          <a:lstStyle/>
          <a:p>
            <a:r>
              <a:rPr lang="tr-TR" sz="4400" dirty="0" smtClean="0">
                <a:latin typeface="Bell MT" pitchFamily="18" charset="0"/>
                <a:cs typeface="Andalus" pitchFamily="18" charset="-78"/>
              </a:rPr>
              <a:t>Grup Alan Çalışmaları </a:t>
            </a:r>
            <a:r>
              <a:rPr lang="tr-TR" sz="4400" dirty="0" smtClean="0">
                <a:latin typeface="Bell MT" pitchFamily="18" charset="0"/>
                <a:cs typeface="Andalus" pitchFamily="18" charset="-78"/>
              </a:rPr>
              <a:t>II</a:t>
            </a:r>
            <a:endParaRPr lang="tr-TR" sz="4400" dirty="0">
              <a:latin typeface="Aldhabi" pitchFamily="2" charset="-78"/>
              <a:cs typeface="Aldhabi" pitchFamily="2" charset="-78"/>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latin typeface="Andalus" pitchFamily="18" charset="-78"/>
                <a:cs typeface="Andalus" pitchFamily="18" charset="-78"/>
              </a:rPr>
              <a:t>12. </a:t>
            </a:r>
            <a:r>
              <a:rPr lang="tr-TR" dirty="0">
                <a:latin typeface="Andalus" pitchFamily="18" charset="-78"/>
                <a:cs typeface="Andalus" pitchFamily="18" charset="-78"/>
              </a:rPr>
              <a:t>hafta</a:t>
            </a:r>
          </a:p>
        </p:txBody>
      </p:sp>
      <p:sp>
        <p:nvSpPr>
          <p:cNvPr id="3" name="2 İçerik Yer Tutucusu"/>
          <p:cNvSpPr>
            <a:spLocks noGrp="1"/>
          </p:cNvSpPr>
          <p:nvPr>
            <p:ph idx="1"/>
          </p:nvPr>
        </p:nvSpPr>
        <p:spPr/>
        <p:txBody>
          <a:bodyPr>
            <a:normAutofit/>
          </a:bodyPr>
          <a:lstStyle/>
          <a:p>
            <a:r>
              <a:rPr lang="tr-TR" sz="2400" dirty="0" smtClean="0">
                <a:latin typeface="Bell MT" panose="02020503060305020303" pitchFamily="18" charset="0"/>
              </a:rPr>
              <a:t>Bu hafta ile derste öğrendiğimiz alan çalışması yapma pratiklerini ve analiz sürecini uygulamaya geçiyoruz.</a:t>
            </a:r>
          </a:p>
          <a:p>
            <a:r>
              <a:rPr lang="tr-TR" sz="2400" dirty="0" smtClean="0">
                <a:latin typeface="Bell MT" panose="02020503060305020303" pitchFamily="18" charset="0"/>
              </a:rPr>
              <a:t>Final notlarınızı grup halinde yapacağınız alan çalışması ve sonunda ortaya çıkacak olan yazılı metin sağlayacak. Bu doğrultuda hafta hafta bir yandan alanda neler yapıldığı ve nelerle karşılaşıldığı tartışılacak ve diğer yandan toplanan verinin bir tür argüman ve formülleştirmeye doğru uzanması üzerine çalışılacak.</a:t>
            </a:r>
            <a:endParaRPr lang="tr-TR" sz="2400" dirty="0">
              <a:latin typeface="Bell MT" panose="02020503060305020303" pitchFamily="18" charset="0"/>
            </a:endParaRPr>
          </a:p>
          <a:p>
            <a:r>
              <a:rPr lang="tr-TR" sz="2400" dirty="0" smtClean="0">
                <a:latin typeface="Bell MT" panose="02020503060305020303" pitchFamily="18" charset="0"/>
              </a:rPr>
              <a:t>Grupların her birinin alan çalışmasına birer hafta ben de katılıp yerinde veri toplama sürecini gözlemleyeceğim.</a:t>
            </a:r>
            <a:endParaRPr lang="tr-TR" sz="2400" dirty="0">
              <a:latin typeface="Bell MT" panose="02020503060305020303"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4874940-50F1-4057-8D1E-F6C003B9F6DA}"/>
              </a:ext>
            </a:extLst>
          </p:cNvPr>
          <p:cNvSpPr>
            <a:spLocks noGrp="1"/>
          </p:cNvSpPr>
          <p:nvPr>
            <p:ph type="title"/>
          </p:nvPr>
        </p:nvSpPr>
        <p:spPr/>
        <p:txBody>
          <a:bodyPr/>
          <a:lstStyle/>
          <a:p>
            <a:r>
              <a:rPr lang="tr-TR" dirty="0" smtClean="0">
                <a:latin typeface="Andalus" pitchFamily="18" charset="-78"/>
                <a:cs typeface="Andalus" pitchFamily="18" charset="-78"/>
              </a:rPr>
              <a:t>12. </a:t>
            </a:r>
            <a:r>
              <a:rPr lang="tr-TR" dirty="0">
                <a:latin typeface="Andalus" pitchFamily="18" charset="-78"/>
                <a:cs typeface="Andalus" pitchFamily="18" charset="-78"/>
              </a:rPr>
              <a:t>hafta</a:t>
            </a:r>
            <a:endParaRPr lang="tr-TR" dirty="0"/>
          </a:p>
        </p:txBody>
      </p:sp>
      <p:sp>
        <p:nvSpPr>
          <p:cNvPr id="3" name="Content Placeholder 2">
            <a:extLst>
              <a:ext uri="{FF2B5EF4-FFF2-40B4-BE49-F238E27FC236}">
                <a16:creationId xmlns:a16="http://schemas.microsoft.com/office/drawing/2014/main" xmlns="" id="{C989C00B-6970-4EE1-9A04-D57851096A35}"/>
              </a:ext>
            </a:extLst>
          </p:cNvPr>
          <p:cNvSpPr>
            <a:spLocks noGrp="1"/>
          </p:cNvSpPr>
          <p:nvPr>
            <p:ph idx="1"/>
          </p:nvPr>
        </p:nvSpPr>
        <p:spPr/>
        <p:txBody>
          <a:bodyPr>
            <a:normAutofit/>
          </a:bodyPr>
          <a:lstStyle/>
          <a:p>
            <a:r>
              <a:rPr lang="tr-TR" sz="2400" dirty="0" smtClean="0">
                <a:latin typeface="Bell MT" panose="02020503060305020303" pitchFamily="18" charset="0"/>
              </a:rPr>
              <a:t>Bu </a:t>
            </a:r>
            <a:r>
              <a:rPr lang="tr-TR" sz="2400" dirty="0" smtClean="0">
                <a:latin typeface="Bell MT" panose="02020503060305020303" pitchFamily="18" charset="0"/>
              </a:rPr>
              <a:t>dört </a:t>
            </a:r>
            <a:r>
              <a:rPr lang="tr-TR" sz="2400" dirty="0" smtClean="0">
                <a:latin typeface="Bell MT" panose="02020503060305020303" pitchFamily="18" charset="0"/>
              </a:rPr>
              <a:t>hafta boyunca adım adım çalışmanın yazılı metnine uzanan aşamaları tanımlayacağız. </a:t>
            </a:r>
            <a:r>
              <a:rPr lang="tr-TR" sz="2400" dirty="0" smtClean="0">
                <a:latin typeface="Bell MT" panose="02020503060305020303" pitchFamily="18" charset="0"/>
              </a:rPr>
              <a:t>İkinci </a:t>
            </a:r>
            <a:r>
              <a:rPr lang="tr-TR" sz="2400" dirty="0" smtClean="0">
                <a:latin typeface="Bell MT" panose="02020503060305020303" pitchFamily="18" charset="0"/>
              </a:rPr>
              <a:t>aşama;</a:t>
            </a:r>
          </a:p>
          <a:p>
            <a:r>
              <a:rPr lang="tr-TR" sz="2400" dirty="0" smtClean="0">
                <a:latin typeface="Bell MT" panose="02020503060305020303" pitchFamily="18" charset="0"/>
              </a:rPr>
              <a:t>Parçalara bölme</a:t>
            </a:r>
            <a:endParaRPr lang="tr-TR" sz="2400" dirty="0" smtClean="0">
              <a:latin typeface="Bell MT" panose="02020503060305020303" pitchFamily="18" charset="0"/>
            </a:endParaRPr>
          </a:p>
          <a:p>
            <a:r>
              <a:rPr lang="tr-TR" sz="2400" dirty="0" smtClean="0">
                <a:latin typeface="Bell MT" panose="02020503060305020303" pitchFamily="18" charset="0"/>
              </a:rPr>
              <a:t>Bu aşamada şu ana kadar toplanan veri üzerinden belirlenmiş konuların farklı veçhelerini ortaya koyan bir tür zihinsel harita hazırlığı üzerinde çalışacağız.</a:t>
            </a:r>
          </a:p>
          <a:p>
            <a:r>
              <a:rPr lang="tr-TR" sz="2400" dirty="0" smtClean="0">
                <a:latin typeface="Bell MT" panose="02020503060305020303" pitchFamily="18" charset="0"/>
              </a:rPr>
              <a:t>Bu doğrultuda konunun grup üyelerine ilginç ve önemli görünmesinin sebeplerini, ilgili konu başlıklarını ayıklayarak ortaya koyacağız. Konunun tüm üyelerce ortak bir kanaatle sivrilen boyutunu daha derinlemesine araştırmak için diğer boyutlarından analitik olarak ayıracağız.</a:t>
            </a:r>
            <a:endParaRPr lang="tr-TR" sz="2400" dirty="0">
              <a:latin typeface="Bell MT" panose="02020503060305020303" pitchFamily="18" charset="0"/>
            </a:endParaRPr>
          </a:p>
        </p:txBody>
      </p:sp>
    </p:spTree>
    <p:extLst>
      <p:ext uri="{BB962C8B-B14F-4D97-AF65-F5344CB8AC3E}">
        <p14:creationId xmlns:p14="http://schemas.microsoft.com/office/powerpoint/2010/main" xmlns="" val="39292769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4874940-50F1-4057-8D1E-F6C003B9F6DA}"/>
              </a:ext>
            </a:extLst>
          </p:cNvPr>
          <p:cNvSpPr>
            <a:spLocks noGrp="1"/>
          </p:cNvSpPr>
          <p:nvPr>
            <p:ph type="title"/>
          </p:nvPr>
        </p:nvSpPr>
        <p:spPr/>
        <p:txBody>
          <a:bodyPr/>
          <a:lstStyle/>
          <a:p>
            <a:r>
              <a:rPr lang="tr-TR" dirty="0" smtClean="0">
                <a:latin typeface="Andalus" pitchFamily="18" charset="-78"/>
                <a:cs typeface="Andalus" pitchFamily="18" charset="-78"/>
              </a:rPr>
              <a:t>12. </a:t>
            </a:r>
            <a:r>
              <a:rPr lang="tr-TR" dirty="0">
                <a:latin typeface="Andalus" pitchFamily="18" charset="-78"/>
                <a:cs typeface="Andalus" pitchFamily="18" charset="-78"/>
              </a:rPr>
              <a:t>hafta</a:t>
            </a:r>
            <a:endParaRPr lang="tr-TR" dirty="0"/>
          </a:p>
        </p:txBody>
      </p:sp>
      <p:sp>
        <p:nvSpPr>
          <p:cNvPr id="3" name="Content Placeholder 2">
            <a:extLst>
              <a:ext uri="{FF2B5EF4-FFF2-40B4-BE49-F238E27FC236}">
                <a16:creationId xmlns:a16="http://schemas.microsoft.com/office/drawing/2014/main" xmlns="" id="{C989C00B-6970-4EE1-9A04-D57851096A35}"/>
              </a:ext>
            </a:extLst>
          </p:cNvPr>
          <p:cNvSpPr>
            <a:spLocks noGrp="1"/>
          </p:cNvSpPr>
          <p:nvPr>
            <p:ph idx="1"/>
          </p:nvPr>
        </p:nvSpPr>
        <p:spPr/>
        <p:txBody>
          <a:bodyPr>
            <a:normAutofit/>
          </a:bodyPr>
          <a:lstStyle/>
          <a:p>
            <a:r>
              <a:rPr lang="tr-TR" sz="2400" dirty="0" smtClean="0">
                <a:latin typeface="Bell MT" panose="02020503060305020303" pitchFamily="18" charset="0"/>
              </a:rPr>
              <a:t>Parçalara bölme</a:t>
            </a:r>
            <a:endParaRPr lang="tr-TR" sz="2400" dirty="0" smtClean="0">
              <a:latin typeface="Bell MT" panose="02020503060305020303" pitchFamily="18" charset="0"/>
            </a:endParaRPr>
          </a:p>
          <a:p>
            <a:r>
              <a:rPr lang="tr-TR" sz="2400" dirty="0" smtClean="0">
                <a:latin typeface="Bell MT" panose="02020503060305020303" pitchFamily="18" charset="0"/>
              </a:rPr>
              <a:t>Araştırmanın kişisel önemini konumlandırma ismini verdiğim bu aşamada ayıklanan diğer kısımların son metne nasıl eklemlenebileceği üzerinde de duracağız.</a:t>
            </a:r>
          </a:p>
          <a:p>
            <a:r>
              <a:rPr lang="tr-TR" sz="2400" dirty="0" smtClean="0">
                <a:latin typeface="Bell MT" panose="02020503060305020303" pitchFamily="18" charset="0"/>
              </a:rPr>
              <a:t>Ayrıca konunun kişisel önemi ile birlikte akademik önemini inşa etme üzerinde de çalışacağız. Akademik önem, daha önce söylenenler ve ortaya atılan argümanları hedef alan bir tür literatür taramasına doğru yönlendirecek grupları.</a:t>
            </a:r>
            <a:endParaRPr lang="tr-TR" sz="2400" dirty="0">
              <a:latin typeface="Bell MT" panose="02020503060305020303" pitchFamily="18" charset="0"/>
            </a:endParaRPr>
          </a:p>
        </p:txBody>
      </p:sp>
    </p:spTree>
    <p:extLst>
      <p:ext uri="{BB962C8B-B14F-4D97-AF65-F5344CB8AC3E}">
        <p14:creationId xmlns:p14="http://schemas.microsoft.com/office/powerpoint/2010/main" xmlns="" val="39292769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4874940-50F1-4057-8D1E-F6C003B9F6DA}"/>
              </a:ext>
            </a:extLst>
          </p:cNvPr>
          <p:cNvSpPr>
            <a:spLocks noGrp="1"/>
          </p:cNvSpPr>
          <p:nvPr>
            <p:ph type="title"/>
          </p:nvPr>
        </p:nvSpPr>
        <p:spPr/>
        <p:txBody>
          <a:bodyPr/>
          <a:lstStyle/>
          <a:p>
            <a:r>
              <a:rPr lang="tr-TR" dirty="0" smtClean="0">
                <a:latin typeface="Andalus" pitchFamily="18" charset="-78"/>
                <a:cs typeface="Andalus" pitchFamily="18" charset="-78"/>
              </a:rPr>
              <a:t>12. </a:t>
            </a:r>
            <a:r>
              <a:rPr lang="tr-TR" dirty="0">
                <a:latin typeface="Andalus" pitchFamily="18" charset="-78"/>
                <a:cs typeface="Andalus" pitchFamily="18" charset="-78"/>
              </a:rPr>
              <a:t>hafta</a:t>
            </a:r>
            <a:endParaRPr lang="tr-TR" dirty="0"/>
          </a:p>
        </p:txBody>
      </p:sp>
      <p:sp>
        <p:nvSpPr>
          <p:cNvPr id="3" name="Content Placeholder 2">
            <a:extLst>
              <a:ext uri="{FF2B5EF4-FFF2-40B4-BE49-F238E27FC236}">
                <a16:creationId xmlns:a16="http://schemas.microsoft.com/office/drawing/2014/main" xmlns="" id="{C989C00B-6970-4EE1-9A04-D57851096A35}"/>
              </a:ext>
            </a:extLst>
          </p:cNvPr>
          <p:cNvSpPr>
            <a:spLocks noGrp="1"/>
          </p:cNvSpPr>
          <p:nvPr>
            <p:ph idx="1"/>
          </p:nvPr>
        </p:nvSpPr>
        <p:spPr/>
        <p:txBody>
          <a:bodyPr>
            <a:normAutofit/>
          </a:bodyPr>
          <a:lstStyle/>
          <a:p>
            <a:r>
              <a:rPr lang="tr-TR" sz="2400" dirty="0" smtClean="0">
                <a:latin typeface="Bell MT" panose="02020503060305020303" pitchFamily="18" charset="0"/>
              </a:rPr>
              <a:t>Hazırlamış olduğumuz derinlemesine mülakat sorularını alanda sormaya başladığımız bir aşama bu aynı zamanda.</a:t>
            </a:r>
            <a:endParaRPr lang="tr-TR" sz="2400" dirty="0">
              <a:latin typeface="Bell MT" panose="02020503060305020303" pitchFamily="18" charset="0"/>
            </a:endParaRPr>
          </a:p>
        </p:txBody>
      </p:sp>
    </p:spTree>
    <p:extLst>
      <p:ext uri="{BB962C8B-B14F-4D97-AF65-F5344CB8AC3E}">
        <p14:creationId xmlns:p14="http://schemas.microsoft.com/office/powerpoint/2010/main" xmlns="" val="3929276970"/>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344</TotalTime>
  <Words>240</Words>
  <Application>Microsoft Office PowerPoint</Application>
  <PresentationFormat>Ekran Gösterisi (4:3)</PresentationFormat>
  <Paragraphs>18</Paragraphs>
  <Slides>5</Slides>
  <Notes>1</Notes>
  <HiddenSlides>0</HiddenSlides>
  <MMClips>0</MMClips>
  <ScaleCrop>false</ScaleCrop>
  <HeadingPairs>
    <vt:vector size="4" baseType="variant">
      <vt:variant>
        <vt:lpstr>Tema</vt:lpstr>
      </vt:variant>
      <vt:variant>
        <vt:i4>1</vt:i4>
      </vt:variant>
      <vt:variant>
        <vt:lpstr>Slayt Başlıkları</vt:lpstr>
      </vt:variant>
      <vt:variant>
        <vt:i4>5</vt:i4>
      </vt:variant>
    </vt:vector>
  </HeadingPairs>
  <TitlesOfParts>
    <vt:vector size="6" baseType="lpstr">
      <vt:lpstr>Ofis Teması</vt:lpstr>
      <vt:lpstr>12. konu</vt:lpstr>
      <vt:lpstr>12. hafta</vt:lpstr>
      <vt:lpstr>12. hafta</vt:lpstr>
      <vt:lpstr>12. hafta</vt:lpstr>
      <vt:lpstr>12. hafta</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 konu</dc:title>
  <dc:creator>çağlar</dc:creator>
  <cp:lastModifiedBy>çağlar</cp:lastModifiedBy>
  <cp:revision>44</cp:revision>
  <dcterms:created xsi:type="dcterms:W3CDTF">2018-05-08T13:48:36Z</dcterms:created>
  <dcterms:modified xsi:type="dcterms:W3CDTF">2018-12-05T15:00:53Z</dcterms:modified>
</cp:coreProperties>
</file>