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62" r:id="rId4"/>
    <p:sldId id="264" r:id="rId5"/>
    <p:sldId id="266" r:id="rId6"/>
    <p:sldId id="265" r:id="rId7"/>
    <p:sldId id="267" r:id="rId8"/>
    <p:sldId id="268" r:id="rId9"/>
    <p:sldId id="25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6" d="100"/>
          <a:sy n="86" d="100"/>
        </p:scale>
        <p:origin x="-102" y="2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D7C7D0-05AE-408B-8DE7-07FA4B787CFB}" type="datetimeFigureOut">
              <a:rPr lang="tr-TR" smtClean="0"/>
              <a:t>17.03.2021</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9878EA-934B-4D05-8BBF-1AE1E40026F2}" type="slidenum">
              <a:rPr lang="tr-TR" smtClean="0"/>
              <a:t>‹#›</a:t>
            </a:fld>
            <a:endParaRPr lang="tr-TR" dirty="0"/>
          </a:p>
        </p:txBody>
      </p:sp>
    </p:spTree>
    <p:extLst>
      <p:ext uri="{BB962C8B-B14F-4D97-AF65-F5344CB8AC3E}">
        <p14:creationId xmlns:p14="http://schemas.microsoft.com/office/powerpoint/2010/main" val="369891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1163981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63114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54375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725131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88796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693660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869188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799712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1 column" userDrawn="1">
  <p:cSld name="Title + 1 column">
    <p:spTree>
      <p:nvGrpSpPr>
        <p:cNvPr id="1" name="Shape 74"/>
        <p:cNvGrpSpPr/>
        <p:nvPr/>
      </p:nvGrpSpPr>
      <p:grpSpPr>
        <a:xfrm>
          <a:off x="0" y="0"/>
          <a:ext cx="0" cy="0"/>
          <a:chOff x="0" y="0"/>
          <a:chExt cx="0" cy="0"/>
        </a:xfrm>
      </p:grpSpPr>
      <p:sp>
        <p:nvSpPr>
          <p:cNvPr id="75" name="Google Shape;75;p5"/>
          <p:cNvSpPr/>
          <p:nvPr/>
        </p:nvSpPr>
        <p:spPr>
          <a:xfrm rot="-7484905">
            <a:off x="1616492" y="1486041"/>
            <a:ext cx="370384" cy="1327360"/>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6" name="Google Shape;76;p5"/>
          <p:cNvSpPr/>
          <p:nvPr/>
        </p:nvSpPr>
        <p:spPr>
          <a:xfrm rot="-5563591" flipH="1">
            <a:off x="1499555" y="1076389"/>
            <a:ext cx="604175" cy="1581475"/>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7" name="Google Shape;77;p5"/>
          <p:cNvSpPr/>
          <p:nvPr/>
        </p:nvSpPr>
        <p:spPr>
          <a:xfrm rot="3731686" flipH="1">
            <a:off x="10293189" y="4244875"/>
            <a:ext cx="450499" cy="1179216"/>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8" name="Google Shape;78;p5"/>
          <p:cNvSpPr/>
          <p:nvPr/>
        </p:nvSpPr>
        <p:spPr>
          <a:xfrm rot="3048944">
            <a:off x="10181211" y="3502476"/>
            <a:ext cx="436895" cy="900915"/>
          </a:xfrm>
          <a:custGeom>
            <a:avLst/>
            <a:gdLst/>
            <a:ahLst/>
            <a:cxnLst/>
            <a:rect l="l" t="t" r="r" b="b"/>
            <a:pathLst>
              <a:path w="18378" h="37897" extrusionOk="0">
                <a:moveTo>
                  <a:pt x="4505" y="1"/>
                </a:moveTo>
                <a:lnTo>
                  <a:pt x="4024" y="121"/>
                </a:lnTo>
                <a:lnTo>
                  <a:pt x="3784" y="181"/>
                </a:lnTo>
                <a:lnTo>
                  <a:pt x="3604" y="301"/>
                </a:lnTo>
                <a:lnTo>
                  <a:pt x="3424" y="481"/>
                </a:lnTo>
                <a:lnTo>
                  <a:pt x="3243" y="661"/>
                </a:lnTo>
                <a:lnTo>
                  <a:pt x="3123" y="842"/>
                </a:lnTo>
                <a:lnTo>
                  <a:pt x="3003" y="1082"/>
                </a:lnTo>
                <a:lnTo>
                  <a:pt x="2943" y="1622"/>
                </a:lnTo>
                <a:lnTo>
                  <a:pt x="2883" y="2163"/>
                </a:lnTo>
                <a:lnTo>
                  <a:pt x="2883" y="2763"/>
                </a:lnTo>
                <a:lnTo>
                  <a:pt x="2943" y="3304"/>
                </a:lnTo>
                <a:lnTo>
                  <a:pt x="3063" y="3844"/>
                </a:lnTo>
                <a:lnTo>
                  <a:pt x="3243" y="4325"/>
                </a:lnTo>
                <a:lnTo>
                  <a:pt x="3424" y="4865"/>
                </a:lnTo>
                <a:lnTo>
                  <a:pt x="3664" y="5346"/>
                </a:lnTo>
                <a:lnTo>
                  <a:pt x="4144" y="6247"/>
                </a:lnTo>
                <a:lnTo>
                  <a:pt x="4445" y="6607"/>
                </a:lnTo>
                <a:lnTo>
                  <a:pt x="4745" y="7027"/>
                </a:lnTo>
                <a:lnTo>
                  <a:pt x="5105" y="7268"/>
                </a:lnTo>
                <a:lnTo>
                  <a:pt x="5466" y="7568"/>
                </a:lnTo>
                <a:lnTo>
                  <a:pt x="6246" y="8048"/>
                </a:lnTo>
                <a:lnTo>
                  <a:pt x="6787" y="10210"/>
                </a:lnTo>
                <a:lnTo>
                  <a:pt x="5766" y="9370"/>
                </a:lnTo>
                <a:lnTo>
                  <a:pt x="4685" y="8589"/>
                </a:lnTo>
                <a:lnTo>
                  <a:pt x="3484" y="7568"/>
                </a:lnTo>
                <a:lnTo>
                  <a:pt x="2883" y="7027"/>
                </a:lnTo>
                <a:lnTo>
                  <a:pt x="2283" y="6547"/>
                </a:lnTo>
                <a:lnTo>
                  <a:pt x="1982" y="6367"/>
                </a:lnTo>
                <a:lnTo>
                  <a:pt x="1682" y="6307"/>
                </a:lnTo>
                <a:lnTo>
                  <a:pt x="1442" y="6247"/>
                </a:lnTo>
                <a:lnTo>
                  <a:pt x="1141" y="6307"/>
                </a:lnTo>
                <a:lnTo>
                  <a:pt x="901" y="6427"/>
                </a:lnTo>
                <a:lnTo>
                  <a:pt x="661" y="6607"/>
                </a:lnTo>
                <a:lnTo>
                  <a:pt x="421" y="6787"/>
                </a:lnTo>
                <a:lnTo>
                  <a:pt x="301" y="7027"/>
                </a:lnTo>
                <a:lnTo>
                  <a:pt x="120" y="7328"/>
                </a:lnTo>
                <a:lnTo>
                  <a:pt x="60" y="7568"/>
                </a:lnTo>
                <a:lnTo>
                  <a:pt x="0" y="7868"/>
                </a:lnTo>
                <a:lnTo>
                  <a:pt x="60" y="8168"/>
                </a:lnTo>
                <a:lnTo>
                  <a:pt x="120" y="8469"/>
                </a:lnTo>
                <a:lnTo>
                  <a:pt x="241" y="8709"/>
                </a:lnTo>
                <a:lnTo>
                  <a:pt x="481" y="8949"/>
                </a:lnTo>
                <a:lnTo>
                  <a:pt x="721" y="9189"/>
                </a:lnTo>
                <a:lnTo>
                  <a:pt x="1382" y="9550"/>
                </a:lnTo>
                <a:lnTo>
                  <a:pt x="2042" y="9850"/>
                </a:lnTo>
                <a:lnTo>
                  <a:pt x="3364" y="10511"/>
                </a:lnTo>
                <a:lnTo>
                  <a:pt x="4625" y="11231"/>
                </a:lnTo>
                <a:lnTo>
                  <a:pt x="5946" y="11892"/>
                </a:lnTo>
                <a:lnTo>
                  <a:pt x="6246" y="11952"/>
                </a:lnTo>
                <a:lnTo>
                  <a:pt x="6607" y="11892"/>
                </a:lnTo>
                <a:lnTo>
                  <a:pt x="6847" y="11772"/>
                </a:lnTo>
                <a:lnTo>
                  <a:pt x="7087" y="11592"/>
                </a:lnTo>
                <a:lnTo>
                  <a:pt x="7507" y="13153"/>
                </a:lnTo>
                <a:lnTo>
                  <a:pt x="7808" y="14715"/>
                </a:lnTo>
                <a:lnTo>
                  <a:pt x="7868" y="15075"/>
                </a:lnTo>
                <a:lnTo>
                  <a:pt x="6667" y="14294"/>
                </a:lnTo>
                <a:lnTo>
                  <a:pt x="6066" y="13874"/>
                </a:lnTo>
                <a:lnTo>
                  <a:pt x="5466" y="13513"/>
                </a:lnTo>
                <a:lnTo>
                  <a:pt x="4805" y="13213"/>
                </a:lnTo>
                <a:lnTo>
                  <a:pt x="4144" y="12973"/>
                </a:lnTo>
                <a:lnTo>
                  <a:pt x="3424" y="12733"/>
                </a:lnTo>
                <a:lnTo>
                  <a:pt x="2703" y="12613"/>
                </a:lnTo>
                <a:lnTo>
                  <a:pt x="2403" y="12613"/>
                </a:lnTo>
                <a:lnTo>
                  <a:pt x="2162" y="12673"/>
                </a:lnTo>
                <a:lnTo>
                  <a:pt x="1922" y="12793"/>
                </a:lnTo>
                <a:lnTo>
                  <a:pt x="1742" y="12913"/>
                </a:lnTo>
                <a:lnTo>
                  <a:pt x="1562" y="13093"/>
                </a:lnTo>
                <a:lnTo>
                  <a:pt x="1442" y="13333"/>
                </a:lnTo>
                <a:lnTo>
                  <a:pt x="1382" y="13573"/>
                </a:lnTo>
                <a:lnTo>
                  <a:pt x="1322" y="13814"/>
                </a:lnTo>
                <a:lnTo>
                  <a:pt x="1322" y="14054"/>
                </a:lnTo>
                <a:lnTo>
                  <a:pt x="1322" y="14354"/>
                </a:lnTo>
                <a:lnTo>
                  <a:pt x="1382" y="14594"/>
                </a:lnTo>
                <a:lnTo>
                  <a:pt x="1502" y="14835"/>
                </a:lnTo>
                <a:lnTo>
                  <a:pt x="1682" y="15075"/>
                </a:lnTo>
                <a:lnTo>
                  <a:pt x="1862" y="15255"/>
                </a:lnTo>
                <a:lnTo>
                  <a:pt x="2042" y="15375"/>
                </a:lnTo>
                <a:lnTo>
                  <a:pt x="2343" y="15495"/>
                </a:lnTo>
                <a:lnTo>
                  <a:pt x="3003" y="15675"/>
                </a:lnTo>
                <a:lnTo>
                  <a:pt x="3724" y="15856"/>
                </a:lnTo>
                <a:lnTo>
                  <a:pt x="5105" y="15976"/>
                </a:lnTo>
                <a:lnTo>
                  <a:pt x="6547" y="16156"/>
                </a:lnTo>
                <a:lnTo>
                  <a:pt x="7267" y="16276"/>
                </a:lnTo>
                <a:lnTo>
                  <a:pt x="7928" y="16456"/>
                </a:lnTo>
                <a:lnTo>
                  <a:pt x="8168" y="16456"/>
                </a:lnTo>
                <a:lnTo>
                  <a:pt x="8588" y="19459"/>
                </a:lnTo>
                <a:lnTo>
                  <a:pt x="8949" y="22522"/>
                </a:lnTo>
                <a:lnTo>
                  <a:pt x="8949" y="22642"/>
                </a:lnTo>
                <a:lnTo>
                  <a:pt x="8408" y="22101"/>
                </a:lnTo>
                <a:lnTo>
                  <a:pt x="7748" y="21681"/>
                </a:lnTo>
                <a:lnTo>
                  <a:pt x="7147" y="21201"/>
                </a:lnTo>
                <a:lnTo>
                  <a:pt x="6667" y="20780"/>
                </a:lnTo>
                <a:lnTo>
                  <a:pt x="6186" y="20420"/>
                </a:lnTo>
                <a:lnTo>
                  <a:pt x="5646" y="20000"/>
                </a:lnTo>
                <a:lnTo>
                  <a:pt x="5105" y="19639"/>
                </a:lnTo>
                <a:lnTo>
                  <a:pt x="4445" y="19339"/>
                </a:lnTo>
                <a:lnTo>
                  <a:pt x="3784" y="19099"/>
                </a:lnTo>
                <a:lnTo>
                  <a:pt x="3484" y="19039"/>
                </a:lnTo>
                <a:lnTo>
                  <a:pt x="3123" y="18979"/>
                </a:lnTo>
                <a:lnTo>
                  <a:pt x="2823" y="18979"/>
                </a:lnTo>
                <a:lnTo>
                  <a:pt x="2523" y="19039"/>
                </a:lnTo>
                <a:lnTo>
                  <a:pt x="2222" y="19159"/>
                </a:lnTo>
                <a:lnTo>
                  <a:pt x="1982" y="19339"/>
                </a:lnTo>
                <a:lnTo>
                  <a:pt x="1622" y="19639"/>
                </a:lnTo>
                <a:lnTo>
                  <a:pt x="1382" y="20000"/>
                </a:lnTo>
                <a:lnTo>
                  <a:pt x="1322" y="20180"/>
                </a:lnTo>
                <a:lnTo>
                  <a:pt x="1262" y="20420"/>
                </a:lnTo>
                <a:lnTo>
                  <a:pt x="1262" y="20660"/>
                </a:lnTo>
                <a:lnTo>
                  <a:pt x="1322" y="20840"/>
                </a:lnTo>
                <a:lnTo>
                  <a:pt x="1442" y="21141"/>
                </a:lnTo>
                <a:lnTo>
                  <a:pt x="1562" y="21381"/>
                </a:lnTo>
                <a:lnTo>
                  <a:pt x="1742" y="21621"/>
                </a:lnTo>
                <a:lnTo>
                  <a:pt x="1982" y="21861"/>
                </a:lnTo>
                <a:lnTo>
                  <a:pt x="2463" y="22162"/>
                </a:lnTo>
                <a:lnTo>
                  <a:pt x="3003" y="22462"/>
                </a:lnTo>
                <a:lnTo>
                  <a:pt x="3544" y="22642"/>
                </a:lnTo>
                <a:lnTo>
                  <a:pt x="4204" y="22822"/>
                </a:lnTo>
                <a:lnTo>
                  <a:pt x="5345" y="23062"/>
                </a:lnTo>
                <a:lnTo>
                  <a:pt x="6006" y="23183"/>
                </a:lnTo>
                <a:lnTo>
                  <a:pt x="6607" y="23363"/>
                </a:lnTo>
                <a:lnTo>
                  <a:pt x="7207" y="23603"/>
                </a:lnTo>
                <a:lnTo>
                  <a:pt x="7808" y="23843"/>
                </a:lnTo>
                <a:lnTo>
                  <a:pt x="8468" y="24143"/>
                </a:lnTo>
                <a:lnTo>
                  <a:pt x="8769" y="24264"/>
                </a:lnTo>
                <a:lnTo>
                  <a:pt x="9069" y="24264"/>
                </a:lnTo>
                <a:lnTo>
                  <a:pt x="9129" y="25825"/>
                </a:lnTo>
                <a:lnTo>
                  <a:pt x="9129" y="27447"/>
                </a:lnTo>
                <a:lnTo>
                  <a:pt x="9069" y="30569"/>
                </a:lnTo>
                <a:lnTo>
                  <a:pt x="8408" y="30089"/>
                </a:lnTo>
                <a:lnTo>
                  <a:pt x="7748" y="29609"/>
                </a:lnTo>
                <a:lnTo>
                  <a:pt x="7027" y="29188"/>
                </a:lnTo>
                <a:lnTo>
                  <a:pt x="6366" y="28708"/>
                </a:lnTo>
                <a:lnTo>
                  <a:pt x="5946" y="28407"/>
                </a:lnTo>
                <a:lnTo>
                  <a:pt x="5526" y="28167"/>
                </a:lnTo>
                <a:lnTo>
                  <a:pt x="4565" y="27747"/>
                </a:lnTo>
                <a:lnTo>
                  <a:pt x="3604" y="27386"/>
                </a:lnTo>
                <a:lnTo>
                  <a:pt x="2643" y="27146"/>
                </a:lnTo>
                <a:lnTo>
                  <a:pt x="2222" y="27026"/>
                </a:lnTo>
                <a:lnTo>
                  <a:pt x="1802" y="27086"/>
                </a:lnTo>
                <a:lnTo>
                  <a:pt x="1442" y="27146"/>
                </a:lnTo>
                <a:lnTo>
                  <a:pt x="1141" y="27326"/>
                </a:lnTo>
                <a:lnTo>
                  <a:pt x="901" y="27567"/>
                </a:lnTo>
                <a:lnTo>
                  <a:pt x="721" y="27867"/>
                </a:lnTo>
                <a:lnTo>
                  <a:pt x="601" y="28167"/>
                </a:lnTo>
                <a:lnTo>
                  <a:pt x="481" y="28528"/>
                </a:lnTo>
                <a:lnTo>
                  <a:pt x="481" y="28888"/>
                </a:lnTo>
                <a:lnTo>
                  <a:pt x="481" y="29188"/>
                </a:lnTo>
                <a:lnTo>
                  <a:pt x="601" y="29548"/>
                </a:lnTo>
                <a:lnTo>
                  <a:pt x="781" y="29849"/>
                </a:lnTo>
                <a:lnTo>
                  <a:pt x="1021" y="30149"/>
                </a:lnTo>
                <a:lnTo>
                  <a:pt x="1322" y="30389"/>
                </a:lnTo>
                <a:lnTo>
                  <a:pt x="1682" y="30509"/>
                </a:lnTo>
                <a:lnTo>
                  <a:pt x="2162" y="30630"/>
                </a:lnTo>
                <a:lnTo>
                  <a:pt x="3964" y="30870"/>
                </a:lnTo>
                <a:lnTo>
                  <a:pt x="4865" y="30990"/>
                </a:lnTo>
                <a:lnTo>
                  <a:pt x="5766" y="31050"/>
                </a:lnTo>
                <a:lnTo>
                  <a:pt x="6246" y="31050"/>
                </a:lnTo>
                <a:lnTo>
                  <a:pt x="6667" y="31170"/>
                </a:lnTo>
                <a:lnTo>
                  <a:pt x="7447" y="31530"/>
                </a:lnTo>
                <a:lnTo>
                  <a:pt x="7868" y="31650"/>
                </a:lnTo>
                <a:lnTo>
                  <a:pt x="8228" y="31711"/>
                </a:lnTo>
                <a:lnTo>
                  <a:pt x="9009" y="31831"/>
                </a:lnTo>
                <a:lnTo>
                  <a:pt x="8709" y="37356"/>
                </a:lnTo>
                <a:lnTo>
                  <a:pt x="8709" y="37596"/>
                </a:lnTo>
                <a:lnTo>
                  <a:pt x="8829" y="37716"/>
                </a:lnTo>
                <a:lnTo>
                  <a:pt x="8949" y="37836"/>
                </a:lnTo>
                <a:lnTo>
                  <a:pt x="9129" y="37896"/>
                </a:lnTo>
                <a:lnTo>
                  <a:pt x="9309" y="37896"/>
                </a:lnTo>
                <a:lnTo>
                  <a:pt x="9489" y="37836"/>
                </a:lnTo>
                <a:lnTo>
                  <a:pt x="9609" y="37716"/>
                </a:lnTo>
                <a:lnTo>
                  <a:pt x="9730" y="37536"/>
                </a:lnTo>
                <a:lnTo>
                  <a:pt x="9970" y="36095"/>
                </a:lnTo>
                <a:lnTo>
                  <a:pt x="10210" y="34713"/>
                </a:lnTo>
                <a:lnTo>
                  <a:pt x="10330" y="33272"/>
                </a:lnTo>
                <a:lnTo>
                  <a:pt x="10450" y="31831"/>
                </a:lnTo>
                <a:lnTo>
                  <a:pt x="10690" y="31711"/>
                </a:lnTo>
                <a:lnTo>
                  <a:pt x="11051" y="31410"/>
                </a:lnTo>
                <a:lnTo>
                  <a:pt x="11411" y="31170"/>
                </a:lnTo>
                <a:lnTo>
                  <a:pt x="12252" y="30810"/>
                </a:lnTo>
                <a:lnTo>
                  <a:pt x="13934" y="30089"/>
                </a:lnTo>
                <a:lnTo>
                  <a:pt x="14714" y="29729"/>
                </a:lnTo>
                <a:lnTo>
                  <a:pt x="15495" y="29368"/>
                </a:lnTo>
                <a:lnTo>
                  <a:pt x="16276" y="28948"/>
                </a:lnTo>
                <a:lnTo>
                  <a:pt x="17056" y="28588"/>
                </a:lnTo>
                <a:lnTo>
                  <a:pt x="17537" y="28407"/>
                </a:lnTo>
                <a:lnTo>
                  <a:pt x="17837" y="28107"/>
                </a:lnTo>
                <a:lnTo>
                  <a:pt x="18138" y="27807"/>
                </a:lnTo>
                <a:lnTo>
                  <a:pt x="18258" y="27447"/>
                </a:lnTo>
                <a:lnTo>
                  <a:pt x="18378" y="27086"/>
                </a:lnTo>
                <a:lnTo>
                  <a:pt x="18378" y="26726"/>
                </a:lnTo>
                <a:lnTo>
                  <a:pt x="18378" y="26365"/>
                </a:lnTo>
                <a:lnTo>
                  <a:pt x="18258" y="26005"/>
                </a:lnTo>
                <a:lnTo>
                  <a:pt x="18077" y="25705"/>
                </a:lnTo>
                <a:lnTo>
                  <a:pt x="17837" y="25405"/>
                </a:lnTo>
                <a:lnTo>
                  <a:pt x="17597" y="25164"/>
                </a:lnTo>
                <a:lnTo>
                  <a:pt x="17237" y="24984"/>
                </a:lnTo>
                <a:lnTo>
                  <a:pt x="16876" y="24924"/>
                </a:lnTo>
                <a:lnTo>
                  <a:pt x="16516" y="24864"/>
                </a:lnTo>
                <a:lnTo>
                  <a:pt x="16096" y="24924"/>
                </a:lnTo>
                <a:lnTo>
                  <a:pt x="15615" y="25104"/>
                </a:lnTo>
                <a:lnTo>
                  <a:pt x="14714" y="25585"/>
                </a:lnTo>
                <a:lnTo>
                  <a:pt x="13753" y="26065"/>
                </a:lnTo>
                <a:lnTo>
                  <a:pt x="12913" y="26666"/>
                </a:lnTo>
                <a:lnTo>
                  <a:pt x="12492" y="26966"/>
                </a:lnTo>
                <a:lnTo>
                  <a:pt x="12132" y="27326"/>
                </a:lnTo>
                <a:lnTo>
                  <a:pt x="11651" y="27807"/>
                </a:lnTo>
                <a:lnTo>
                  <a:pt x="11231" y="28347"/>
                </a:lnTo>
                <a:lnTo>
                  <a:pt x="10510" y="29488"/>
                </a:lnTo>
                <a:lnTo>
                  <a:pt x="10510" y="26906"/>
                </a:lnTo>
                <a:lnTo>
                  <a:pt x="10390" y="24324"/>
                </a:lnTo>
                <a:lnTo>
                  <a:pt x="10570" y="24203"/>
                </a:lnTo>
                <a:lnTo>
                  <a:pt x="10751" y="24083"/>
                </a:lnTo>
                <a:lnTo>
                  <a:pt x="11471" y="23183"/>
                </a:lnTo>
                <a:lnTo>
                  <a:pt x="12192" y="22282"/>
                </a:lnTo>
                <a:lnTo>
                  <a:pt x="12612" y="21861"/>
                </a:lnTo>
                <a:lnTo>
                  <a:pt x="13093" y="21441"/>
                </a:lnTo>
                <a:lnTo>
                  <a:pt x="14054" y="20660"/>
                </a:lnTo>
                <a:lnTo>
                  <a:pt x="14955" y="19939"/>
                </a:lnTo>
                <a:lnTo>
                  <a:pt x="15435" y="19519"/>
                </a:lnTo>
                <a:lnTo>
                  <a:pt x="15855" y="19099"/>
                </a:lnTo>
                <a:lnTo>
                  <a:pt x="16216" y="18678"/>
                </a:lnTo>
                <a:lnTo>
                  <a:pt x="16516" y="18198"/>
                </a:lnTo>
                <a:lnTo>
                  <a:pt x="16696" y="17657"/>
                </a:lnTo>
                <a:lnTo>
                  <a:pt x="16696" y="17357"/>
                </a:lnTo>
                <a:lnTo>
                  <a:pt x="16696" y="17057"/>
                </a:lnTo>
                <a:lnTo>
                  <a:pt x="16636" y="16696"/>
                </a:lnTo>
                <a:lnTo>
                  <a:pt x="16516" y="16396"/>
                </a:lnTo>
                <a:lnTo>
                  <a:pt x="16336" y="16096"/>
                </a:lnTo>
                <a:lnTo>
                  <a:pt x="16096" y="15916"/>
                </a:lnTo>
                <a:lnTo>
                  <a:pt x="15855" y="15736"/>
                </a:lnTo>
                <a:lnTo>
                  <a:pt x="15555" y="15615"/>
                </a:lnTo>
                <a:lnTo>
                  <a:pt x="14834" y="15615"/>
                </a:lnTo>
                <a:lnTo>
                  <a:pt x="14534" y="15675"/>
                </a:lnTo>
                <a:lnTo>
                  <a:pt x="14294" y="15796"/>
                </a:lnTo>
                <a:lnTo>
                  <a:pt x="13813" y="16096"/>
                </a:lnTo>
                <a:lnTo>
                  <a:pt x="13393" y="16516"/>
                </a:lnTo>
                <a:lnTo>
                  <a:pt x="13033" y="16937"/>
                </a:lnTo>
                <a:lnTo>
                  <a:pt x="12732" y="17477"/>
                </a:lnTo>
                <a:lnTo>
                  <a:pt x="12492" y="18018"/>
                </a:lnTo>
                <a:lnTo>
                  <a:pt x="12012" y="19039"/>
                </a:lnTo>
                <a:lnTo>
                  <a:pt x="11531" y="20120"/>
                </a:lnTo>
                <a:lnTo>
                  <a:pt x="11291" y="20600"/>
                </a:lnTo>
                <a:lnTo>
                  <a:pt x="10991" y="21081"/>
                </a:lnTo>
                <a:lnTo>
                  <a:pt x="10210" y="22162"/>
                </a:lnTo>
                <a:lnTo>
                  <a:pt x="10210" y="22041"/>
                </a:lnTo>
                <a:lnTo>
                  <a:pt x="9910" y="19699"/>
                </a:lnTo>
                <a:lnTo>
                  <a:pt x="9549" y="17297"/>
                </a:lnTo>
                <a:lnTo>
                  <a:pt x="9850" y="17117"/>
                </a:lnTo>
                <a:lnTo>
                  <a:pt x="10150" y="16817"/>
                </a:lnTo>
                <a:lnTo>
                  <a:pt x="10630" y="16156"/>
                </a:lnTo>
                <a:lnTo>
                  <a:pt x="11111" y="15435"/>
                </a:lnTo>
                <a:lnTo>
                  <a:pt x="11531" y="14775"/>
                </a:lnTo>
                <a:lnTo>
                  <a:pt x="12072" y="13994"/>
                </a:lnTo>
                <a:lnTo>
                  <a:pt x="12732" y="13213"/>
                </a:lnTo>
                <a:lnTo>
                  <a:pt x="13393" y="12492"/>
                </a:lnTo>
                <a:lnTo>
                  <a:pt x="14054" y="11772"/>
                </a:lnTo>
                <a:lnTo>
                  <a:pt x="14294" y="11532"/>
                </a:lnTo>
                <a:lnTo>
                  <a:pt x="14414" y="11291"/>
                </a:lnTo>
                <a:lnTo>
                  <a:pt x="14474" y="10991"/>
                </a:lnTo>
                <a:lnTo>
                  <a:pt x="14534" y="10751"/>
                </a:lnTo>
                <a:lnTo>
                  <a:pt x="14474" y="10451"/>
                </a:lnTo>
                <a:lnTo>
                  <a:pt x="14354" y="10210"/>
                </a:lnTo>
                <a:lnTo>
                  <a:pt x="14234" y="9970"/>
                </a:lnTo>
                <a:lnTo>
                  <a:pt x="14054" y="9790"/>
                </a:lnTo>
                <a:lnTo>
                  <a:pt x="13813" y="9610"/>
                </a:lnTo>
                <a:lnTo>
                  <a:pt x="13573" y="9430"/>
                </a:lnTo>
                <a:lnTo>
                  <a:pt x="13333" y="9370"/>
                </a:lnTo>
                <a:lnTo>
                  <a:pt x="13093" y="9309"/>
                </a:lnTo>
                <a:lnTo>
                  <a:pt x="12792" y="9309"/>
                </a:lnTo>
                <a:lnTo>
                  <a:pt x="12552" y="9370"/>
                </a:lnTo>
                <a:lnTo>
                  <a:pt x="12252" y="9490"/>
                </a:lnTo>
                <a:lnTo>
                  <a:pt x="12012" y="9730"/>
                </a:lnTo>
                <a:lnTo>
                  <a:pt x="11231" y="10571"/>
                </a:lnTo>
                <a:lnTo>
                  <a:pt x="10510" y="11471"/>
                </a:lnTo>
                <a:lnTo>
                  <a:pt x="9850" y="12492"/>
                </a:lnTo>
                <a:lnTo>
                  <a:pt x="9309" y="13513"/>
                </a:lnTo>
                <a:lnTo>
                  <a:pt x="8949" y="14294"/>
                </a:lnTo>
                <a:lnTo>
                  <a:pt x="8288" y="11532"/>
                </a:lnTo>
                <a:lnTo>
                  <a:pt x="8468" y="11471"/>
                </a:lnTo>
                <a:lnTo>
                  <a:pt x="8588" y="11411"/>
                </a:lnTo>
                <a:lnTo>
                  <a:pt x="9489" y="10330"/>
                </a:lnTo>
                <a:lnTo>
                  <a:pt x="9970" y="9790"/>
                </a:lnTo>
                <a:lnTo>
                  <a:pt x="10450" y="9249"/>
                </a:lnTo>
                <a:lnTo>
                  <a:pt x="12552" y="7328"/>
                </a:lnTo>
                <a:lnTo>
                  <a:pt x="13213" y="6607"/>
                </a:lnTo>
                <a:lnTo>
                  <a:pt x="13573" y="6187"/>
                </a:lnTo>
                <a:lnTo>
                  <a:pt x="13873" y="5706"/>
                </a:lnTo>
                <a:lnTo>
                  <a:pt x="14054" y="5226"/>
                </a:lnTo>
                <a:lnTo>
                  <a:pt x="14114" y="4985"/>
                </a:lnTo>
                <a:lnTo>
                  <a:pt x="14114" y="4745"/>
                </a:lnTo>
                <a:lnTo>
                  <a:pt x="14114" y="4505"/>
                </a:lnTo>
                <a:lnTo>
                  <a:pt x="13994" y="4265"/>
                </a:lnTo>
                <a:lnTo>
                  <a:pt x="13873" y="4085"/>
                </a:lnTo>
                <a:lnTo>
                  <a:pt x="13633" y="3904"/>
                </a:lnTo>
                <a:lnTo>
                  <a:pt x="13393" y="3724"/>
                </a:lnTo>
                <a:lnTo>
                  <a:pt x="13093" y="3664"/>
                </a:lnTo>
                <a:lnTo>
                  <a:pt x="12853" y="3604"/>
                </a:lnTo>
                <a:lnTo>
                  <a:pt x="12612" y="3664"/>
                </a:lnTo>
                <a:lnTo>
                  <a:pt x="12312" y="3724"/>
                </a:lnTo>
                <a:lnTo>
                  <a:pt x="12072" y="3844"/>
                </a:lnTo>
                <a:lnTo>
                  <a:pt x="11591" y="4145"/>
                </a:lnTo>
                <a:lnTo>
                  <a:pt x="11111" y="4565"/>
                </a:lnTo>
                <a:lnTo>
                  <a:pt x="10690" y="5045"/>
                </a:lnTo>
                <a:lnTo>
                  <a:pt x="10030" y="5886"/>
                </a:lnTo>
                <a:lnTo>
                  <a:pt x="9309" y="7087"/>
                </a:lnTo>
                <a:lnTo>
                  <a:pt x="8949" y="7748"/>
                </a:lnTo>
                <a:lnTo>
                  <a:pt x="8649" y="8349"/>
                </a:lnTo>
                <a:lnTo>
                  <a:pt x="8288" y="9249"/>
                </a:lnTo>
                <a:lnTo>
                  <a:pt x="7868" y="10090"/>
                </a:lnTo>
                <a:lnTo>
                  <a:pt x="7507" y="9129"/>
                </a:lnTo>
                <a:lnTo>
                  <a:pt x="7147" y="8168"/>
                </a:lnTo>
                <a:lnTo>
                  <a:pt x="7267" y="8108"/>
                </a:lnTo>
                <a:lnTo>
                  <a:pt x="7327" y="7928"/>
                </a:lnTo>
                <a:lnTo>
                  <a:pt x="7327" y="7508"/>
                </a:lnTo>
                <a:lnTo>
                  <a:pt x="7267" y="6967"/>
                </a:lnTo>
                <a:lnTo>
                  <a:pt x="7087" y="6367"/>
                </a:lnTo>
                <a:lnTo>
                  <a:pt x="6667" y="5106"/>
                </a:lnTo>
                <a:lnTo>
                  <a:pt x="6366" y="4205"/>
                </a:lnTo>
                <a:lnTo>
                  <a:pt x="6246" y="3424"/>
                </a:lnTo>
                <a:lnTo>
                  <a:pt x="6186" y="2643"/>
                </a:lnTo>
                <a:lnTo>
                  <a:pt x="6066" y="1862"/>
                </a:lnTo>
                <a:lnTo>
                  <a:pt x="5946" y="1082"/>
                </a:lnTo>
                <a:lnTo>
                  <a:pt x="5886" y="842"/>
                </a:lnTo>
                <a:lnTo>
                  <a:pt x="5766" y="601"/>
                </a:lnTo>
                <a:lnTo>
                  <a:pt x="5586" y="421"/>
                </a:lnTo>
                <a:lnTo>
                  <a:pt x="5405" y="301"/>
                </a:lnTo>
                <a:lnTo>
                  <a:pt x="5225" y="181"/>
                </a:lnTo>
                <a:lnTo>
                  <a:pt x="4985" y="61"/>
                </a:lnTo>
                <a:lnTo>
                  <a:pt x="450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9" name="Google Shape;79;p5"/>
          <p:cNvSpPr/>
          <p:nvPr/>
        </p:nvSpPr>
        <p:spPr>
          <a:xfrm rot="-4571370">
            <a:off x="1338692" y="2278260"/>
            <a:ext cx="600563" cy="117365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0" name="Google Shape;80;p5"/>
          <p:cNvSpPr/>
          <p:nvPr/>
        </p:nvSpPr>
        <p:spPr>
          <a:xfrm rot="4552656" flipH="1">
            <a:off x="10308226" y="4603404"/>
            <a:ext cx="744751" cy="1455435"/>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1" name="Google Shape;81;p5"/>
          <p:cNvSpPr/>
          <p:nvPr/>
        </p:nvSpPr>
        <p:spPr>
          <a:xfrm>
            <a:off x="9884033" y="4001067"/>
            <a:ext cx="1780672" cy="47008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2" name="Google Shape;82;p5"/>
          <p:cNvSpPr/>
          <p:nvPr/>
        </p:nvSpPr>
        <p:spPr>
          <a:xfrm>
            <a:off x="11084233" y="3718039"/>
            <a:ext cx="511720" cy="537432"/>
          </a:xfrm>
          <a:custGeom>
            <a:avLst/>
            <a:gdLst/>
            <a:ahLst/>
            <a:cxnLst/>
            <a:rect l="l" t="t" r="r" b="b"/>
            <a:pathLst>
              <a:path w="20301" h="21321" extrusionOk="0">
                <a:moveTo>
                  <a:pt x="5106" y="1922"/>
                </a:moveTo>
                <a:lnTo>
                  <a:pt x="5286" y="2042"/>
                </a:lnTo>
                <a:lnTo>
                  <a:pt x="5526" y="2162"/>
                </a:lnTo>
                <a:lnTo>
                  <a:pt x="5646" y="2282"/>
                </a:lnTo>
                <a:lnTo>
                  <a:pt x="5826" y="2462"/>
                </a:lnTo>
                <a:lnTo>
                  <a:pt x="5886" y="2703"/>
                </a:lnTo>
                <a:lnTo>
                  <a:pt x="5947" y="2883"/>
                </a:lnTo>
                <a:lnTo>
                  <a:pt x="5947" y="3123"/>
                </a:lnTo>
                <a:lnTo>
                  <a:pt x="5947" y="3363"/>
                </a:lnTo>
                <a:lnTo>
                  <a:pt x="5886" y="3543"/>
                </a:lnTo>
                <a:lnTo>
                  <a:pt x="5826" y="3784"/>
                </a:lnTo>
                <a:lnTo>
                  <a:pt x="5646" y="3964"/>
                </a:lnTo>
                <a:lnTo>
                  <a:pt x="5526" y="4084"/>
                </a:lnTo>
                <a:lnTo>
                  <a:pt x="5286" y="4204"/>
                </a:lnTo>
                <a:lnTo>
                  <a:pt x="5106" y="4324"/>
                </a:lnTo>
                <a:lnTo>
                  <a:pt x="4505" y="4324"/>
                </a:lnTo>
                <a:lnTo>
                  <a:pt x="4325" y="4204"/>
                </a:lnTo>
                <a:lnTo>
                  <a:pt x="4085" y="4084"/>
                </a:lnTo>
                <a:lnTo>
                  <a:pt x="3965" y="3964"/>
                </a:lnTo>
                <a:lnTo>
                  <a:pt x="3784" y="3784"/>
                </a:lnTo>
                <a:lnTo>
                  <a:pt x="3724" y="3543"/>
                </a:lnTo>
                <a:lnTo>
                  <a:pt x="3664" y="3363"/>
                </a:lnTo>
                <a:lnTo>
                  <a:pt x="3664" y="3123"/>
                </a:lnTo>
                <a:lnTo>
                  <a:pt x="3664" y="2883"/>
                </a:lnTo>
                <a:lnTo>
                  <a:pt x="3724" y="2703"/>
                </a:lnTo>
                <a:lnTo>
                  <a:pt x="3784" y="2462"/>
                </a:lnTo>
                <a:lnTo>
                  <a:pt x="3965" y="2282"/>
                </a:lnTo>
                <a:lnTo>
                  <a:pt x="4085" y="2162"/>
                </a:lnTo>
                <a:lnTo>
                  <a:pt x="4325" y="2042"/>
                </a:lnTo>
                <a:lnTo>
                  <a:pt x="4505" y="1922"/>
                </a:lnTo>
                <a:close/>
                <a:moveTo>
                  <a:pt x="5766" y="0"/>
                </a:moveTo>
                <a:lnTo>
                  <a:pt x="4986" y="60"/>
                </a:lnTo>
                <a:lnTo>
                  <a:pt x="4205" y="120"/>
                </a:lnTo>
                <a:lnTo>
                  <a:pt x="3364" y="360"/>
                </a:lnTo>
                <a:lnTo>
                  <a:pt x="2583" y="601"/>
                </a:lnTo>
                <a:lnTo>
                  <a:pt x="1863" y="1021"/>
                </a:lnTo>
                <a:lnTo>
                  <a:pt x="1562" y="1261"/>
                </a:lnTo>
                <a:lnTo>
                  <a:pt x="1262" y="1502"/>
                </a:lnTo>
                <a:lnTo>
                  <a:pt x="1022" y="1742"/>
                </a:lnTo>
                <a:lnTo>
                  <a:pt x="842" y="2042"/>
                </a:lnTo>
                <a:lnTo>
                  <a:pt x="601" y="2102"/>
                </a:lnTo>
                <a:lnTo>
                  <a:pt x="361" y="2162"/>
                </a:lnTo>
                <a:lnTo>
                  <a:pt x="121" y="2282"/>
                </a:lnTo>
                <a:lnTo>
                  <a:pt x="1" y="2522"/>
                </a:lnTo>
                <a:lnTo>
                  <a:pt x="1" y="2763"/>
                </a:lnTo>
                <a:lnTo>
                  <a:pt x="61" y="2883"/>
                </a:lnTo>
                <a:lnTo>
                  <a:pt x="121" y="2943"/>
                </a:lnTo>
                <a:lnTo>
                  <a:pt x="541" y="3243"/>
                </a:lnTo>
                <a:lnTo>
                  <a:pt x="902" y="3543"/>
                </a:lnTo>
                <a:lnTo>
                  <a:pt x="1322" y="3784"/>
                </a:lnTo>
                <a:lnTo>
                  <a:pt x="1622" y="4144"/>
                </a:lnTo>
                <a:lnTo>
                  <a:pt x="1983" y="4745"/>
                </a:lnTo>
                <a:lnTo>
                  <a:pt x="2163" y="5285"/>
                </a:lnTo>
                <a:lnTo>
                  <a:pt x="2283" y="5946"/>
                </a:lnTo>
                <a:lnTo>
                  <a:pt x="2403" y="6546"/>
                </a:lnTo>
                <a:lnTo>
                  <a:pt x="2583" y="8708"/>
                </a:lnTo>
                <a:lnTo>
                  <a:pt x="2764" y="9729"/>
                </a:lnTo>
                <a:lnTo>
                  <a:pt x="2884" y="10270"/>
                </a:lnTo>
                <a:lnTo>
                  <a:pt x="3064" y="10810"/>
                </a:lnTo>
                <a:lnTo>
                  <a:pt x="3484" y="11651"/>
                </a:lnTo>
                <a:lnTo>
                  <a:pt x="3965" y="12492"/>
                </a:lnTo>
                <a:lnTo>
                  <a:pt x="4505" y="13273"/>
                </a:lnTo>
                <a:lnTo>
                  <a:pt x="5106" y="13993"/>
                </a:lnTo>
                <a:lnTo>
                  <a:pt x="5826" y="14714"/>
                </a:lnTo>
                <a:lnTo>
                  <a:pt x="6547" y="15315"/>
                </a:lnTo>
                <a:lnTo>
                  <a:pt x="7388" y="15795"/>
                </a:lnTo>
                <a:lnTo>
                  <a:pt x="8169" y="16215"/>
                </a:lnTo>
                <a:lnTo>
                  <a:pt x="8769" y="16456"/>
                </a:lnTo>
                <a:lnTo>
                  <a:pt x="9370" y="16636"/>
                </a:lnTo>
                <a:lnTo>
                  <a:pt x="9850" y="17717"/>
                </a:lnTo>
                <a:lnTo>
                  <a:pt x="10090" y="18317"/>
                </a:lnTo>
                <a:lnTo>
                  <a:pt x="10271" y="18918"/>
                </a:lnTo>
                <a:lnTo>
                  <a:pt x="10331" y="19518"/>
                </a:lnTo>
                <a:lnTo>
                  <a:pt x="10331" y="20119"/>
                </a:lnTo>
                <a:lnTo>
                  <a:pt x="10391" y="20419"/>
                </a:lnTo>
                <a:lnTo>
                  <a:pt x="10451" y="20720"/>
                </a:lnTo>
                <a:lnTo>
                  <a:pt x="10571" y="20960"/>
                </a:lnTo>
                <a:lnTo>
                  <a:pt x="10751" y="21200"/>
                </a:lnTo>
                <a:lnTo>
                  <a:pt x="10871" y="21320"/>
                </a:lnTo>
                <a:lnTo>
                  <a:pt x="11051" y="21320"/>
                </a:lnTo>
                <a:lnTo>
                  <a:pt x="11232" y="21260"/>
                </a:lnTo>
                <a:lnTo>
                  <a:pt x="11352" y="21200"/>
                </a:lnTo>
                <a:lnTo>
                  <a:pt x="11592" y="20960"/>
                </a:lnTo>
                <a:lnTo>
                  <a:pt x="11712" y="20599"/>
                </a:lnTo>
                <a:lnTo>
                  <a:pt x="11772" y="20239"/>
                </a:lnTo>
                <a:lnTo>
                  <a:pt x="11772" y="19879"/>
                </a:lnTo>
                <a:lnTo>
                  <a:pt x="11652" y="19098"/>
                </a:lnTo>
                <a:lnTo>
                  <a:pt x="11472" y="18377"/>
                </a:lnTo>
                <a:lnTo>
                  <a:pt x="11232" y="17597"/>
                </a:lnTo>
                <a:lnTo>
                  <a:pt x="10931" y="16876"/>
                </a:lnTo>
                <a:lnTo>
                  <a:pt x="11592" y="16876"/>
                </a:lnTo>
                <a:lnTo>
                  <a:pt x="12192" y="16816"/>
                </a:lnTo>
                <a:lnTo>
                  <a:pt x="12853" y="16756"/>
                </a:lnTo>
                <a:lnTo>
                  <a:pt x="13454" y="16636"/>
                </a:lnTo>
                <a:lnTo>
                  <a:pt x="13754" y="17296"/>
                </a:lnTo>
                <a:lnTo>
                  <a:pt x="13994" y="18017"/>
                </a:lnTo>
                <a:lnTo>
                  <a:pt x="14114" y="18678"/>
                </a:lnTo>
                <a:lnTo>
                  <a:pt x="14174" y="19338"/>
                </a:lnTo>
                <a:lnTo>
                  <a:pt x="14234" y="20660"/>
                </a:lnTo>
                <a:lnTo>
                  <a:pt x="14294" y="20900"/>
                </a:lnTo>
                <a:lnTo>
                  <a:pt x="14415" y="21080"/>
                </a:lnTo>
                <a:lnTo>
                  <a:pt x="14595" y="21200"/>
                </a:lnTo>
                <a:lnTo>
                  <a:pt x="14835" y="21320"/>
                </a:lnTo>
                <a:lnTo>
                  <a:pt x="15015" y="21320"/>
                </a:lnTo>
                <a:lnTo>
                  <a:pt x="15255" y="21200"/>
                </a:lnTo>
                <a:lnTo>
                  <a:pt x="15435" y="21080"/>
                </a:lnTo>
                <a:lnTo>
                  <a:pt x="15556" y="20840"/>
                </a:lnTo>
                <a:lnTo>
                  <a:pt x="15616" y="20359"/>
                </a:lnTo>
                <a:lnTo>
                  <a:pt x="15676" y="19759"/>
                </a:lnTo>
                <a:lnTo>
                  <a:pt x="15676" y="19158"/>
                </a:lnTo>
                <a:lnTo>
                  <a:pt x="15616" y="18498"/>
                </a:lnTo>
                <a:lnTo>
                  <a:pt x="15496" y="17897"/>
                </a:lnTo>
                <a:lnTo>
                  <a:pt x="15255" y="17296"/>
                </a:lnTo>
                <a:lnTo>
                  <a:pt x="15015" y="16696"/>
                </a:lnTo>
                <a:lnTo>
                  <a:pt x="14715" y="16215"/>
                </a:lnTo>
                <a:lnTo>
                  <a:pt x="15496" y="15855"/>
                </a:lnTo>
                <a:lnTo>
                  <a:pt x="16396" y="15375"/>
                </a:lnTo>
                <a:lnTo>
                  <a:pt x="17177" y="14774"/>
                </a:lnTo>
                <a:lnTo>
                  <a:pt x="17958" y="14113"/>
                </a:lnTo>
                <a:lnTo>
                  <a:pt x="18618" y="13393"/>
                </a:lnTo>
                <a:lnTo>
                  <a:pt x="19159" y="12672"/>
                </a:lnTo>
                <a:lnTo>
                  <a:pt x="19399" y="12312"/>
                </a:lnTo>
                <a:lnTo>
                  <a:pt x="19579" y="11891"/>
                </a:lnTo>
                <a:lnTo>
                  <a:pt x="19639" y="11831"/>
                </a:lnTo>
                <a:lnTo>
                  <a:pt x="19880" y="11471"/>
                </a:lnTo>
                <a:lnTo>
                  <a:pt x="20060" y="11111"/>
                </a:lnTo>
                <a:lnTo>
                  <a:pt x="20180" y="10690"/>
                </a:lnTo>
                <a:lnTo>
                  <a:pt x="20300" y="10330"/>
                </a:lnTo>
                <a:lnTo>
                  <a:pt x="20300" y="9909"/>
                </a:lnTo>
                <a:lnTo>
                  <a:pt x="20300" y="9489"/>
                </a:lnTo>
                <a:lnTo>
                  <a:pt x="20240" y="9069"/>
                </a:lnTo>
                <a:lnTo>
                  <a:pt x="20120" y="8708"/>
                </a:lnTo>
                <a:lnTo>
                  <a:pt x="20000" y="8288"/>
                </a:lnTo>
                <a:lnTo>
                  <a:pt x="19760" y="7928"/>
                </a:lnTo>
                <a:lnTo>
                  <a:pt x="19579" y="7627"/>
                </a:lnTo>
                <a:lnTo>
                  <a:pt x="19279" y="7327"/>
                </a:lnTo>
                <a:lnTo>
                  <a:pt x="18979" y="7027"/>
                </a:lnTo>
                <a:lnTo>
                  <a:pt x="18618" y="6787"/>
                </a:lnTo>
                <a:lnTo>
                  <a:pt x="18258" y="6606"/>
                </a:lnTo>
                <a:lnTo>
                  <a:pt x="17838" y="6486"/>
                </a:lnTo>
                <a:lnTo>
                  <a:pt x="17477" y="6486"/>
                </a:lnTo>
                <a:lnTo>
                  <a:pt x="17177" y="6606"/>
                </a:lnTo>
                <a:lnTo>
                  <a:pt x="16997" y="6787"/>
                </a:lnTo>
                <a:lnTo>
                  <a:pt x="16877" y="7027"/>
                </a:lnTo>
                <a:lnTo>
                  <a:pt x="16877" y="7327"/>
                </a:lnTo>
                <a:lnTo>
                  <a:pt x="16937" y="7627"/>
                </a:lnTo>
                <a:lnTo>
                  <a:pt x="17117" y="7868"/>
                </a:lnTo>
                <a:lnTo>
                  <a:pt x="17417" y="8048"/>
                </a:lnTo>
                <a:lnTo>
                  <a:pt x="17778" y="8228"/>
                </a:lnTo>
                <a:lnTo>
                  <a:pt x="18078" y="8468"/>
                </a:lnTo>
                <a:lnTo>
                  <a:pt x="18318" y="8828"/>
                </a:lnTo>
                <a:lnTo>
                  <a:pt x="18438" y="9249"/>
                </a:lnTo>
                <a:lnTo>
                  <a:pt x="18498" y="9609"/>
                </a:lnTo>
                <a:lnTo>
                  <a:pt x="18438" y="10030"/>
                </a:lnTo>
                <a:lnTo>
                  <a:pt x="18318" y="10450"/>
                </a:lnTo>
                <a:lnTo>
                  <a:pt x="18078" y="10810"/>
                </a:lnTo>
                <a:lnTo>
                  <a:pt x="17718" y="11111"/>
                </a:lnTo>
                <a:lnTo>
                  <a:pt x="17357" y="11351"/>
                </a:lnTo>
                <a:lnTo>
                  <a:pt x="16877" y="11531"/>
                </a:lnTo>
                <a:lnTo>
                  <a:pt x="16396" y="11591"/>
                </a:lnTo>
                <a:lnTo>
                  <a:pt x="15916" y="11591"/>
                </a:lnTo>
                <a:lnTo>
                  <a:pt x="15435" y="11471"/>
                </a:lnTo>
                <a:lnTo>
                  <a:pt x="15015" y="11291"/>
                </a:lnTo>
                <a:lnTo>
                  <a:pt x="14595" y="11111"/>
                </a:lnTo>
                <a:lnTo>
                  <a:pt x="14174" y="10750"/>
                </a:lnTo>
                <a:lnTo>
                  <a:pt x="13814" y="10390"/>
                </a:lnTo>
                <a:lnTo>
                  <a:pt x="13454" y="9970"/>
                </a:lnTo>
                <a:lnTo>
                  <a:pt x="13213" y="9549"/>
                </a:lnTo>
                <a:lnTo>
                  <a:pt x="13033" y="9069"/>
                </a:lnTo>
                <a:lnTo>
                  <a:pt x="12853" y="8588"/>
                </a:lnTo>
                <a:lnTo>
                  <a:pt x="12553" y="7627"/>
                </a:lnTo>
                <a:lnTo>
                  <a:pt x="12192" y="5525"/>
                </a:lnTo>
                <a:lnTo>
                  <a:pt x="11952" y="4504"/>
                </a:lnTo>
                <a:lnTo>
                  <a:pt x="11772" y="4024"/>
                </a:lnTo>
                <a:lnTo>
                  <a:pt x="11532" y="3604"/>
                </a:lnTo>
                <a:lnTo>
                  <a:pt x="11111" y="2883"/>
                </a:lnTo>
                <a:lnTo>
                  <a:pt x="10631" y="2222"/>
                </a:lnTo>
                <a:lnTo>
                  <a:pt x="10090" y="1682"/>
                </a:lnTo>
                <a:lnTo>
                  <a:pt x="9430" y="1201"/>
                </a:lnTo>
                <a:lnTo>
                  <a:pt x="8769" y="781"/>
                </a:lnTo>
                <a:lnTo>
                  <a:pt x="7988" y="421"/>
                </a:lnTo>
                <a:lnTo>
                  <a:pt x="7208" y="180"/>
                </a:lnTo>
                <a:lnTo>
                  <a:pt x="6427" y="60"/>
                </a:lnTo>
                <a:lnTo>
                  <a:pt x="5766"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 name="Google Shape;83;p5"/>
          <p:cNvSpPr/>
          <p:nvPr/>
        </p:nvSpPr>
        <p:spPr>
          <a:xfrm flipH="1">
            <a:off x="556168" y="1229001"/>
            <a:ext cx="1667633" cy="490500"/>
          </a:xfrm>
          <a:custGeom>
            <a:avLst/>
            <a:gdLst/>
            <a:ahLst/>
            <a:cxnLst/>
            <a:rect l="l" t="t" r="r" b="b"/>
            <a:pathLst>
              <a:path w="50029" h="14715" extrusionOk="0">
                <a:moveTo>
                  <a:pt x="42281" y="1"/>
                </a:moveTo>
                <a:lnTo>
                  <a:pt x="41620" y="121"/>
                </a:lnTo>
                <a:lnTo>
                  <a:pt x="40960" y="301"/>
                </a:lnTo>
                <a:lnTo>
                  <a:pt x="39698" y="721"/>
                </a:lnTo>
                <a:lnTo>
                  <a:pt x="36756" y="1742"/>
                </a:lnTo>
                <a:lnTo>
                  <a:pt x="34413" y="2523"/>
                </a:lnTo>
                <a:lnTo>
                  <a:pt x="33272" y="2943"/>
                </a:lnTo>
                <a:lnTo>
                  <a:pt x="32131" y="3424"/>
                </a:lnTo>
                <a:lnTo>
                  <a:pt x="30149" y="3604"/>
                </a:lnTo>
                <a:lnTo>
                  <a:pt x="28227" y="3784"/>
                </a:lnTo>
                <a:lnTo>
                  <a:pt x="26246" y="4024"/>
                </a:lnTo>
                <a:lnTo>
                  <a:pt x="24324" y="4325"/>
                </a:lnTo>
                <a:lnTo>
                  <a:pt x="22702" y="4625"/>
                </a:lnTo>
                <a:lnTo>
                  <a:pt x="21141" y="4925"/>
                </a:lnTo>
                <a:lnTo>
                  <a:pt x="19579" y="5286"/>
                </a:lnTo>
                <a:lnTo>
                  <a:pt x="18018" y="5706"/>
                </a:lnTo>
                <a:lnTo>
                  <a:pt x="16456" y="6126"/>
                </a:lnTo>
                <a:lnTo>
                  <a:pt x="14895" y="6547"/>
                </a:lnTo>
                <a:lnTo>
                  <a:pt x="11832" y="7568"/>
                </a:lnTo>
                <a:lnTo>
                  <a:pt x="10331" y="8168"/>
                </a:lnTo>
                <a:lnTo>
                  <a:pt x="8829" y="8769"/>
                </a:lnTo>
                <a:lnTo>
                  <a:pt x="5826" y="10090"/>
                </a:lnTo>
                <a:lnTo>
                  <a:pt x="4385" y="10751"/>
                </a:lnTo>
                <a:lnTo>
                  <a:pt x="2884" y="11411"/>
                </a:lnTo>
                <a:lnTo>
                  <a:pt x="2163" y="11832"/>
                </a:lnTo>
                <a:lnTo>
                  <a:pt x="1442" y="12252"/>
                </a:lnTo>
                <a:lnTo>
                  <a:pt x="782" y="12733"/>
                </a:lnTo>
                <a:lnTo>
                  <a:pt x="241" y="13273"/>
                </a:lnTo>
                <a:lnTo>
                  <a:pt x="61" y="13513"/>
                </a:lnTo>
                <a:lnTo>
                  <a:pt x="1" y="13754"/>
                </a:lnTo>
                <a:lnTo>
                  <a:pt x="1" y="14054"/>
                </a:lnTo>
                <a:lnTo>
                  <a:pt x="121" y="14294"/>
                </a:lnTo>
                <a:lnTo>
                  <a:pt x="301" y="14474"/>
                </a:lnTo>
                <a:lnTo>
                  <a:pt x="481" y="14594"/>
                </a:lnTo>
                <a:lnTo>
                  <a:pt x="782" y="14715"/>
                </a:lnTo>
                <a:lnTo>
                  <a:pt x="1082" y="14654"/>
                </a:lnTo>
                <a:lnTo>
                  <a:pt x="1742" y="14474"/>
                </a:lnTo>
                <a:lnTo>
                  <a:pt x="2463" y="14174"/>
                </a:lnTo>
                <a:lnTo>
                  <a:pt x="3184" y="13874"/>
                </a:lnTo>
                <a:lnTo>
                  <a:pt x="3844" y="13513"/>
                </a:lnTo>
                <a:lnTo>
                  <a:pt x="5226" y="12733"/>
                </a:lnTo>
                <a:lnTo>
                  <a:pt x="6547" y="12072"/>
                </a:lnTo>
                <a:lnTo>
                  <a:pt x="7988" y="11411"/>
                </a:lnTo>
                <a:lnTo>
                  <a:pt x="9430" y="10751"/>
                </a:lnTo>
                <a:lnTo>
                  <a:pt x="12433" y="9610"/>
                </a:lnTo>
                <a:lnTo>
                  <a:pt x="14294" y="8949"/>
                </a:lnTo>
                <a:lnTo>
                  <a:pt x="14895" y="8889"/>
                </a:lnTo>
                <a:lnTo>
                  <a:pt x="16216" y="8769"/>
                </a:lnTo>
                <a:lnTo>
                  <a:pt x="17597" y="8769"/>
                </a:lnTo>
                <a:lnTo>
                  <a:pt x="18979" y="8889"/>
                </a:lnTo>
                <a:lnTo>
                  <a:pt x="20420" y="9069"/>
                </a:lnTo>
                <a:lnTo>
                  <a:pt x="21801" y="9309"/>
                </a:lnTo>
                <a:lnTo>
                  <a:pt x="23243" y="9670"/>
                </a:lnTo>
                <a:lnTo>
                  <a:pt x="29008" y="10991"/>
                </a:lnTo>
                <a:lnTo>
                  <a:pt x="29308" y="11592"/>
                </a:lnTo>
                <a:lnTo>
                  <a:pt x="29669" y="12192"/>
                </a:lnTo>
                <a:lnTo>
                  <a:pt x="30450" y="13273"/>
                </a:lnTo>
                <a:lnTo>
                  <a:pt x="30810" y="13754"/>
                </a:lnTo>
                <a:lnTo>
                  <a:pt x="31170" y="14174"/>
                </a:lnTo>
                <a:lnTo>
                  <a:pt x="31350" y="14414"/>
                </a:lnTo>
                <a:lnTo>
                  <a:pt x="31591" y="14534"/>
                </a:lnTo>
                <a:lnTo>
                  <a:pt x="31831" y="14654"/>
                </a:lnTo>
                <a:lnTo>
                  <a:pt x="32131" y="14715"/>
                </a:lnTo>
                <a:lnTo>
                  <a:pt x="32311" y="14715"/>
                </a:lnTo>
                <a:lnTo>
                  <a:pt x="32492" y="14594"/>
                </a:lnTo>
                <a:lnTo>
                  <a:pt x="32612" y="14474"/>
                </a:lnTo>
                <a:lnTo>
                  <a:pt x="32672" y="14294"/>
                </a:lnTo>
                <a:lnTo>
                  <a:pt x="32732" y="13994"/>
                </a:lnTo>
                <a:lnTo>
                  <a:pt x="32672" y="13694"/>
                </a:lnTo>
                <a:lnTo>
                  <a:pt x="32612" y="13393"/>
                </a:lnTo>
                <a:lnTo>
                  <a:pt x="32492" y="13153"/>
                </a:lnTo>
                <a:lnTo>
                  <a:pt x="32131" y="12673"/>
                </a:lnTo>
                <a:lnTo>
                  <a:pt x="31771" y="12192"/>
                </a:lnTo>
                <a:lnTo>
                  <a:pt x="31230" y="11471"/>
                </a:lnTo>
                <a:lnTo>
                  <a:pt x="31230" y="11471"/>
                </a:lnTo>
                <a:lnTo>
                  <a:pt x="31951" y="11652"/>
                </a:lnTo>
                <a:lnTo>
                  <a:pt x="32672" y="11832"/>
                </a:lnTo>
                <a:lnTo>
                  <a:pt x="33332" y="11952"/>
                </a:lnTo>
                <a:lnTo>
                  <a:pt x="33693" y="12012"/>
                </a:lnTo>
                <a:lnTo>
                  <a:pt x="34353" y="12012"/>
                </a:lnTo>
                <a:lnTo>
                  <a:pt x="34714" y="11952"/>
                </a:lnTo>
                <a:lnTo>
                  <a:pt x="34834" y="11832"/>
                </a:lnTo>
                <a:lnTo>
                  <a:pt x="34954" y="11772"/>
                </a:lnTo>
                <a:lnTo>
                  <a:pt x="35074" y="11592"/>
                </a:lnTo>
                <a:lnTo>
                  <a:pt x="35134" y="11471"/>
                </a:lnTo>
                <a:lnTo>
                  <a:pt x="35194" y="11291"/>
                </a:lnTo>
                <a:lnTo>
                  <a:pt x="35134" y="11171"/>
                </a:lnTo>
                <a:lnTo>
                  <a:pt x="35074" y="10991"/>
                </a:lnTo>
                <a:lnTo>
                  <a:pt x="34954" y="10871"/>
                </a:lnTo>
                <a:lnTo>
                  <a:pt x="34714" y="10631"/>
                </a:lnTo>
                <a:lnTo>
                  <a:pt x="34413" y="10451"/>
                </a:lnTo>
                <a:lnTo>
                  <a:pt x="34113" y="10330"/>
                </a:lnTo>
                <a:lnTo>
                  <a:pt x="33813" y="10210"/>
                </a:lnTo>
                <a:lnTo>
                  <a:pt x="33152" y="10030"/>
                </a:lnTo>
                <a:lnTo>
                  <a:pt x="32431" y="9910"/>
                </a:lnTo>
                <a:lnTo>
                  <a:pt x="29188" y="9189"/>
                </a:lnTo>
                <a:lnTo>
                  <a:pt x="25945" y="8409"/>
                </a:lnTo>
                <a:lnTo>
                  <a:pt x="22642" y="7748"/>
                </a:lnTo>
                <a:lnTo>
                  <a:pt x="21321" y="7448"/>
                </a:lnTo>
                <a:lnTo>
                  <a:pt x="19940" y="7268"/>
                </a:lnTo>
                <a:lnTo>
                  <a:pt x="22282" y="6667"/>
                </a:lnTo>
                <a:lnTo>
                  <a:pt x="24624" y="6187"/>
                </a:lnTo>
                <a:lnTo>
                  <a:pt x="26186" y="5886"/>
                </a:lnTo>
                <a:lnTo>
                  <a:pt x="27747" y="5646"/>
                </a:lnTo>
                <a:lnTo>
                  <a:pt x="30870" y="5226"/>
                </a:lnTo>
                <a:lnTo>
                  <a:pt x="33993" y="4985"/>
                </a:lnTo>
                <a:lnTo>
                  <a:pt x="37176" y="4805"/>
                </a:lnTo>
                <a:lnTo>
                  <a:pt x="40299" y="4805"/>
                </a:lnTo>
                <a:lnTo>
                  <a:pt x="43482" y="4865"/>
                </a:lnTo>
                <a:lnTo>
                  <a:pt x="46665" y="5045"/>
                </a:lnTo>
                <a:lnTo>
                  <a:pt x="49788" y="5286"/>
                </a:lnTo>
                <a:lnTo>
                  <a:pt x="49908" y="5226"/>
                </a:lnTo>
                <a:lnTo>
                  <a:pt x="49968" y="5226"/>
                </a:lnTo>
                <a:lnTo>
                  <a:pt x="50028" y="5045"/>
                </a:lnTo>
                <a:lnTo>
                  <a:pt x="49968" y="4925"/>
                </a:lnTo>
                <a:lnTo>
                  <a:pt x="49908" y="4865"/>
                </a:lnTo>
                <a:lnTo>
                  <a:pt x="49848" y="4805"/>
                </a:lnTo>
                <a:lnTo>
                  <a:pt x="48046" y="4445"/>
                </a:lnTo>
                <a:lnTo>
                  <a:pt x="46244" y="4085"/>
                </a:lnTo>
                <a:lnTo>
                  <a:pt x="44443" y="3844"/>
                </a:lnTo>
                <a:lnTo>
                  <a:pt x="42581" y="3604"/>
                </a:lnTo>
                <a:lnTo>
                  <a:pt x="40779" y="3424"/>
                </a:lnTo>
                <a:lnTo>
                  <a:pt x="38918" y="3364"/>
                </a:lnTo>
                <a:lnTo>
                  <a:pt x="37056" y="3304"/>
                </a:lnTo>
                <a:lnTo>
                  <a:pt x="35194" y="3304"/>
                </a:lnTo>
                <a:lnTo>
                  <a:pt x="37236" y="2643"/>
                </a:lnTo>
                <a:lnTo>
                  <a:pt x="39939" y="1742"/>
                </a:lnTo>
                <a:lnTo>
                  <a:pt x="41260" y="1322"/>
                </a:lnTo>
                <a:lnTo>
                  <a:pt x="41920" y="1082"/>
                </a:lnTo>
                <a:lnTo>
                  <a:pt x="42461" y="721"/>
                </a:lnTo>
                <a:lnTo>
                  <a:pt x="42581" y="601"/>
                </a:lnTo>
                <a:lnTo>
                  <a:pt x="42641" y="541"/>
                </a:lnTo>
                <a:lnTo>
                  <a:pt x="42641" y="301"/>
                </a:lnTo>
                <a:lnTo>
                  <a:pt x="42581" y="181"/>
                </a:lnTo>
                <a:lnTo>
                  <a:pt x="42521" y="121"/>
                </a:lnTo>
                <a:lnTo>
                  <a:pt x="42401" y="61"/>
                </a:lnTo>
                <a:lnTo>
                  <a:pt x="4228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4" name="Google Shape;84;p5"/>
          <p:cNvSpPr/>
          <p:nvPr/>
        </p:nvSpPr>
        <p:spPr>
          <a:xfrm rot="956724">
            <a:off x="1123479" y="742379"/>
            <a:ext cx="710823" cy="701248"/>
          </a:xfrm>
          <a:custGeom>
            <a:avLst/>
            <a:gdLst/>
            <a:ahLst/>
            <a:cxnLst/>
            <a:rect l="l" t="t" r="r" b="b"/>
            <a:pathLst>
              <a:path w="26726" h="26366" extrusionOk="0">
                <a:moveTo>
                  <a:pt x="23843" y="11952"/>
                </a:moveTo>
                <a:lnTo>
                  <a:pt x="24023" y="12012"/>
                </a:lnTo>
                <a:lnTo>
                  <a:pt x="24324" y="12253"/>
                </a:lnTo>
                <a:lnTo>
                  <a:pt x="24504" y="12553"/>
                </a:lnTo>
                <a:lnTo>
                  <a:pt x="24624" y="12913"/>
                </a:lnTo>
                <a:lnTo>
                  <a:pt x="24624" y="13093"/>
                </a:lnTo>
                <a:lnTo>
                  <a:pt x="24564" y="13273"/>
                </a:lnTo>
                <a:lnTo>
                  <a:pt x="24444" y="13394"/>
                </a:lnTo>
                <a:lnTo>
                  <a:pt x="24324" y="13574"/>
                </a:lnTo>
                <a:lnTo>
                  <a:pt x="24023" y="13754"/>
                </a:lnTo>
                <a:lnTo>
                  <a:pt x="23843" y="13814"/>
                </a:lnTo>
                <a:lnTo>
                  <a:pt x="23483" y="13814"/>
                </a:lnTo>
                <a:lnTo>
                  <a:pt x="23303" y="13754"/>
                </a:lnTo>
                <a:lnTo>
                  <a:pt x="23002" y="13574"/>
                </a:lnTo>
                <a:lnTo>
                  <a:pt x="22822" y="13273"/>
                </a:lnTo>
                <a:lnTo>
                  <a:pt x="22702" y="12913"/>
                </a:lnTo>
                <a:lnTo>
                  <a:pt x="22762" y="12733"/>
                </a:lnTo>
                <a:lnTo>
                  <a:pt x="22822" y="12553"/>
                </a:lnTo>
                <a:lnTo>
                  <a:pt x="22882" y="12373"/>
                </a:lnTo>
                <a:lnTo>
                  <a:pt x="23002" y="12253"/>
                </a:lnTo>
                <a:lnTo>
                  <a:pt x="23303" y="12012"/>
                </a:lnTo>
                <a:lnTo>
                  <a:pt x="23483" y="11952"/>
                </a:lnTo>
                <a:close/>
                <a:moveTo>
                  <a:pt x="9129" y="1"/>
                </a:moveTo>
                <a:lnTo>
                  <a:pt x="8589" y="61"/>
                </a:lnTo>
                <a:lnTo>
                  <a:pt x="8048" y="121"/>
                </a:lnTo>
                <a:lnTo>
                  <a:pt x="7568" y="241"/>
                </a:lnTo>
                <a:lnTo>
                  <a:pt x="7027" y="421"/>
                </a:lnTo>
                <a:lnTo>
                  <a:pt x="6547" y="662"/>
                </a:lnTo>
                <a:lnTo>
                  <a:pt x="6006" y="962"/>
                </a:lnTo>
                <a:lnTo>
                  <a:pt x="5586" y="1322"/>
                </a:lnTo>
                <a:lnTo>
                  <a:pt x="5165" y="1743"/>
                </a:lnTo>
                <a:lnTo>
                  <a:pt x="4805" y="2163"/>
                </a:lnTo>
                <a:lnTo>
                  <a:pt x="4625" y="2523"/>
                </a:lnTo>
                <a:lnTo>
                  <a:pt x="4505" y="3004"/>
                </a:lnTo>
                <a:lnTo>
                  <a:pt x="4445" y="3484"/>
                </a:lnTo>
                <a:lnTo>
                  <a:pt x="4445" y="3544"/>
                </a:lnTo>
                <a:lnTo>
                  <a:pt x="4505" y="3604"/>
                </a:lnTo>
                <a:lnTo>
                  <a:pt x="4745" y="3604"/>
                </a:lnTo>
                <a:lnTo>
                  <a:pt x="5045" y="3664"/>
                </a:lnTo>
                <a:lnTo>
                  <a:pt x="5406" y="3785"/>
                </a:lnTo>
                <a:lnTo>
                  <a:pt x="5826" y="3965"/>
                </a:lnTo>
                <a:lnTo>
                  <a:pt x="6126" y="4205"/>
                </a:lnTo>
                <a:lnTo>
                  <a:pt x="6246" y="4385"/>
                </a:lnTo>
                <a:lnTo>
                  <a:pt x="6367" y="4625"/>
                </a:lnTo>
                <a:lnTo>
                  <a:pt x="6427" y="4866"/>
                </a:lnTo>
                <a:lnTo>
                  <a:pt x="6427" y="5166"/>
                </a:lnTo>
                <a:lnTo>
                  <a:pt x="6427" y="5406"/>
                </a:lnTo>
                <a:lnTo>
                  <a:pt x="6367" y="5586"/>
                </a:lnTo>
                <a:lnTo>
                  <a:pt x="6186" y="6007"/>
                </a:lnTo>
                <a:lnTo>
                  <a:pt x="5886" y="6367"/>
                </a:lnTo>
                <a:lnTo>
                  <a:pt x="5526" y="6667"/>
                </a:lnTo>
                <a:lnTo>
                  <a:pt x="4925" y="7088"/>
                </a:lnTo>
                <a:lnTo>
                  <a:pt x="4204" y="7508"/>
                </a:lnTo>
                <a:lnTo>
                  <a:pt x="3544" y="7868"/>
                </a:lnTo>
                <a:lnTo>
                  <a:pt x="2883" y="8289"/>
                </a:lnTo>
                <a:lnTo>
                  <a:pt x="2343" y="8769"/>
                </a:lnTo>
                <a:lnTo>
                  <a:pt x="1862" y="9310"/>
                </a:lnTo>
                <a:lnTo>
                  <a:pt x="1382" y="9850"/>
                </a:lnTo>
                <a:lnTo>
                  <a:pt x="1021" y="10451"/>
                </a:lnTo>
                <a:lnTo>
                  <a:pt x="721" y="11051"/>
                </a:lnTo>
                <a:lnTo>
                  <a:pt x="421" y="11712"/>
                </a:lnTo>
                <a:lnTo>
                  <a:pt x="241" y="12433"/>
                </a:lnTo>
                <a:lnTo>
                  <a:pt x="61" y="13093"/>
                </a:lnTo>
                <a:lnTo>
                  <a:pt x="1" y="13814"/>
                </a:lnTo>
                <a:lnTo>
                  <a:pt x="1" y="14475"/>
                </a:lnTo>
                <a:lnTo>
                  <a:pt x="61" y="15195"/>
                </a:lnTo>
                <a:lnTo>
                  <a:pt x="181" y="15856"/>
                </a:lnTo>
                <a:lnTo>
                  <a:pt x="361" y="16517"/>
                </a:lnTo>
                <a:lnTo>
                  <a:pt x="601" y="17177"/>
                </a:lnTo>
                <a:lnTo>
                  <a:pt x="901" y="17778"/>
                </a:lnTo>
                <a:lnTo>
                  <a:pt x="1322" y="18378"/>
                </a:lnTo>
                <a:lnTo>
                  <a:pt x="1802" y="19039"/>
                </a:lnTo>
                <a:lnTo>
                  <a:pt x="2463" y="19700"/>
                </a:lnTo>
                <a:lnTo>
                  <a:pt x="3184" y="20300"/>
                </a:lnTo>
                <a:lnTo>
                  <a:pt x="3544" y="20600"/>
                </a:lnTo>
                <a:lnTo>
                  <a:pt x="3964" y="20841"/>
                </a:lnTo>
                <a:lnTo>
                  <a:pt x="4084" y="21862"/>
                </a:lnTo>
                <a:lnTo>
                  <a:pt x="4144" y="22342"/>
                </a:lnTo>
                <a:lnTo>
                  <a:pt x="4325" y="22762"/>
                </a:lnTo>
                <a:lnTo>
                  <a:pt x="4505" y="23183"/>
                </a:lnTo>
                <a:lnTo>
                  <a:pt x="4745" y="23543"/>
                </a:lnTo>
                <a:lnTo>
                  <a:pt x="5045" y="23843"/>
                </a:lnTo>
                <a:lnTo>
                  <a:pt x="5346" y="24084"/>
                </a:lnTo>
                <a:lnTo>
                  <a:pt x="5646" y="24204"/>
                </a:lnTo>
                <a:lnTo>
                  <a:pt x="6607" y="25105"/>
                </a:lnTo>
                <a:lnTo>
                  <a:pt x="7388" y="25885"/>
                </a:lnTo>
                <a:lnTo>
                  <a:pt x="7808" y="26186"/>
                </a:lnTo>
                <a:lnTo>
                  <a:pt x="7988" y="26306"/>
                </a:lnTo>
                <a:lnTo>
                  <a:pt x="8288" y="26366"/>
                </a:lnTo>
                <a:lnTo>
                  <a:pt x="8529" y="26366"/>
                </a:lnTo>
                <a:lnTo>
                  <a:pt x="8709" y="26246"/>
                </a:lnTo>
                <a:lnTo>
                  <a:pt x="8829" y="26066"/>
                </a:lnTo>
                <a:lnTo>
                  <a:pt x="8829" y="25825"/>
                </a:lnTo>
                <a:lnTo>
                  <a:pt x="8769" y="25585"/>
                </a:lnTo>
                <a:lnTo>
                  <a:pt x="8649" y="25345"/>
                </a:lnTo>
                <a:lnTo>
                  <a:pt x="8348" y="24924"/>
                </a:lnTo>
                <a:lnTo>
                  <a:pt x="7628" y="24084"/>
                </a:lnTo>
                <a:lnTo>
                  <a:pt x="7267" y="23723"/>
                </a:lnTo>
                <a:lnTo>
                  <a:pt x="7568" y="23363"/>
                </a:lnTo>
                <a:lnTo>
                  <a:pt x="7688" y="23183"/>
                </a:lnTo>
                <a:lnTo>
                  <a:pt x="7808" y="23063"/>
                </a:lnTo>
                <a:lnTo>
                  <a:pt x="8168" y="22943"/>
                </a:lnTo>
                <a:lnTo>
                  <a:pt x="8589" y="22883"/>
                </a:lnTo>
                <a:lnTo>
                  <a:pt x="9369" y="22822"/>
                </a:lnTo>
                <a:lnTo>
                  <a:pt x="10030" y="22702"/>
                </a:lnTo>
                <a:lnTo>
                  <a:pt x="10691" y="22522"/>
                </a:lnTo>
                <a:lnTo>
                  <a:pt x="11231" y="22282"/>
                </a:lnTo>
                <a:lnTo>
                  <a:pt x="11832" y="21922"/>
                </a:lnTo>
                <a:lnTo>
                  <a:pt x="12432" y="21381"/>
                </a:lnTo>
                <a:lnTo>
                  <a:pt x="12793" y="21081"/>
                </a:lnTo>
                <a:lnTo>
                  <a:pt x="13153" y="20901"/>
                </a:lnTo>
                <a:lnTo>
                  <a:pt x="13633" y="20781"/>
                </a:lnTo>
                <a:lnTo>
                  <a:pt x="14054" y="20841"/>
                </a:lnTo>
                <a:lnTo>
                  <a:pt x="14474" y="21021"/>
                </a:lnTo>
                <a:lnTo>
                  <a:pt x="14774" y="21261"/>
                </a:lnTo>
                <a:lnTo>
                  <a:pt x="15075" y="21561"/>
                </a:lnTo>
                <a:lnTo>
                  <a:pt x="15315" y="21982"/>
                </a:lnTo>
                <a:lnTo>
                  <a:pt x="15795" y="22883"/>
                </a:lnTo>
                <a:lnTo>
                  <a:pt x="16216" y="23903"/>
                </a:lnTo>
                <a:lnTo>
                  <a:pt x="16396" y="24324"/>
                </a:lnTo>
                <a:lnTo>
                  <a:pt x="16636" y="24744"/>
                </a:lnTo>
                <a:lnTo>
                  <a:pt x="16937" y="25105"/>
                </a:lnTo>
                <a:lnTo>
                  <a:pt x="17237" y="25405"/>
                </a:lnTo>
                <a:lnTo>
                  <a:pt x="17597" y="25585"/>
                </a:lnTo>
                <a:lnTo>
                  <a:pt x="18018" y="25705"/>
                </a:lnTo>
                <a:lnTo>
                  <a:pt x="18318" y="25645"/>
                </a:lnTo>
                <a:lnTo>
                  <a:pt x="18558" y="25525"/>
                </a:lnTo>
                <a:lnTo>
                  <a:pt x="18798" y="25345"/>
                </a:lnTo>
                <a:lnTo>
                  <a:pt x="18798" y="25165"/>
                </a:lnTo>
                <a:lnTo>
                  <a:pt x="18858" y="25045"/>
                </a:lnTo>
                <a:lnTo>
                  <a:pt x="18798" y="24804"/>
                </a:lnTo>
                <a:lnTo>
                  <a:pt x="18618" y="24564"/>
                </a:lnTo>
                <a:lnTo>
                  <a:pt x="18258" y="24144"/>
                </a:lnTo>
                <a:lnTo>
                  <a:pt x="18018" y="23964"/>
                </a:lnTo>
                <a:lnTo>
                  <a:pt x="17897" y="23723"/>
                </a:lnTo>
                <a:lnTo>
                  <a:pt x="17777" y="23423"/>
                </a:lnTo>
                <a:lnTo>
                  <a:pt x="17837" y="23063"/>
                </a:lnTo>
                <a:lnTo>
                  <a:pt x="17897" y="22642"/>
                </a:lnTo>
                <a:lnTo>
                  <a:pt x="17957" y="22162"/>
                </a:lnTo>
                <a:lnTo>
                  <a:pt x="17957" y="21201"/>
                </a:lnTo>
                <a:lnTo>
                  <a:pt x="18618" y="22102"/>
                </a:lnTo>
                <a:lnTo>
                  <a:pt x="18978" y="22522"/>
                </a:lnTo>
                <a:lnTo>
                  <a:pt x="19399" y="22943"/>
                </a:lnTo>
                <a:lnTo>
                  <a:pt x="19819" y="23243"/>
                </a:lnTo>
                <a:lnTo>
                  <a:pt x="20360" y="23483"/>
                </a:lnTo>
                <a:lnTo>
                  <a:pt x="20660" y="23483"/>
                </a:lnTo>
                <a:lnTo>
                  <a:pt x="20960" y="23543"/>
                </a:lnTo>
                <a:lnTo>
                  <a:pt x="21261" y="23483"/>
                </a:lnTo>
                <a:lnTo>
                  <a:pt x="21621" y="23423"/>
                </a:lnTo>
                <a:lnTo>
                  <a:pt x="21741" y="23363"/>
                </a:lnTo>
                <a:lnTo>
                  <a:pt x="21861" y="23243"/>
                </a:lnTo>
                <a:lnTo>
                  <a:pt x="21861" y="23063"/>
                </a:lnTo>
                <a:lnTo>
                  <a:pt x="21801" y="22883"/>
                </a:lnTo>
                <a:lnTo>
                  <a:pt x="21501" y="22582"/>
                </a:lnTo>
                <a:lnTo>
                  <a:pt x="21201" y="22402"/>
                </a:lnTo>
                <a:lnTo>
                  <a:pt x="20840" y="22162"/>
                </a:lnTo>
                <a:lnTo>
                  <a:pt x="20480" y="21982"/>
                </a:lnTo>
                <a:lnTo>
                  <a:pt x="20240" y="21741"/>
                </a:lnTo>
                <a:lnTo>
                  <a:pt x="20120" y="21501"/>
                </a:lnTo>
                <a:lnTo>
                  <a:pt x="19939" y="21201"/>
                </a:lnTo>
                <a:lnTo>
                  <a:pt x="19879" y="20901"/>
                </a:lnTo>
                <a:lnTo>
                  <a:pt x="19759" y="20300"/>
                </a:lnTo>
                <a:lnTo>
                  <a:pt x="19639" y="19700"/>
                </a:lnTo>
                <a:lnTo>
                  <a:pt x="19699" y="19399"/>
                </a:lnTo>
                <a:lnTo>
                  <a:pt x="19879" y="18979"/>
                </a:lnTo>
                <a:lnTo>
                  <a:pt x="20180" y="18438"/>
                </a:lnTo>
                <a:lnTo>
                  <a:pt x="20660" y="17898"/>
                </a:lnTo>
                <a:lnTo>
                  <a:pt x="21140" y="17417"/>
                </a:lnTo>
                <a:lnTo>
                  <a:pt x="21801" y="16997"/>
                </a:lnTo>
                <a:lnTo>
                  <a:pt x="22101" y="16817"/>
                </a:lnTo>
                <a:lnTo>
                  <a:pt x="22462" y="16697"/>
                </a:lnTo>
                <a:lnTo>
                  <a:pt x="22882" y="16577"/>
                </a:lnTo>
                <a:lnTo>
                  <a:pt x="23242" y="16577"/>
                </a:lnTo>
                <a:lnTo>
                  <a:pt x="23663" y="16517"/>
                </a:lnTo>
                <a:lnTo>
                  <a:pt x="24083" y="16396"/>
                </a:lnTo>
                <a:lnTo>
                  <a:pt x="24504" y="16276"/>
                </a:lnTo>
                <a:lnTo>
                  <a:pt x="24924" y="16096"/>
                </a:lnTo>
                <a:lnTo>
                  <a:pt x="25284" y="15916"/>
                </a:lnTo>
                <a:lnTo>
                  <a:pt x="25585" y="15676"/>
                </a:lnTo>
                <a:lnTo>
                  <a:pt x="25885" y="15436"/>
                </a:lnTo>
                <a:lnTo>
                  <a:pt x="26185" y="15135"/>
                </a:lnTo>
                <a:lnTo>
                  <a:pt x="26365" y="14895"/>
                </a:lnTo>
                <a:lnTo>
                  <a:pt x="26546" y="14595"/>
                </a:lnTo>
                <a:lnTo>
                  <a:pt x="26666" y="14354"/>
                </a:lnTo>
                <a:lnTo>
                  <a:pt x="26726" y="14054"/>
                </a:lnTo>
                <a:lnTo>
                  <a:pt x="26666" y="13814"/>
                </a:lnTo>
                <a:lnTo>
                  <a:pt x="26546" y="13574"/>
                </a:lnTo>
                <a:lnTo>
                  <a:pt x="26365" y="13394"/>
                </a:lnTo>
                <a:lnTo>
                  <a:pt x="26125" y="13213"/>
                </a:lnTo>
                <a:lnTo>
                  <a:pt x="25945" y="13093"/>
                </a:lnTo>
                <a:lnTo>
                  <a:pt x="25825" y="12973"/>
                </a:lnTo>
                <a:lnTo>
                  <a:pt x="25765" y="12793"/>
                </a:lnTo>
                <a:lnTo>
                  <a:pt x="25705" y="12613"/>
                </a:lnTo>
                <a:lnTo>
                  <a:pt x="25645" y="12192"/>
                </a:lnTo>
                <a:lnTo>
                  <a:pt x="25585" y="11712"/>
                </a:lnTo>
                <a:lnTo>
                  <a:pt x="25525" y="11232"/>
                </a:lnTo>
                <a:lnTo>
                  <a:pt x="25344" y="10751"/>
                </a:lnTo>
                <a:lnTo>
                  <a:pt x="25224" y="10511"/>
                </a:lnTo>
                <a:lnTo>
                  <a:pt x="24984" y="10271"/>
                </a:lnTo>
                <a:lnTo>
                  <a:pt x="24744" y="10030"/>
                </a:lnTo>
                <a:lnTo>
                  <a:pt x="24444" y="9850"/>
                </a:lnTo>
                <a:lnTo>
                  <a:pt x="23783" y="9490"/>
                </a:lnTo>
                <a:lnTo>
                  <a:pt x="23122" y="9250"/>
                </a:lnTo>
                <a:lnTo>
                  <a:pt x="22462" y="9130"/>
                </a:lnTo>
                <a:lnTo>
                  <a:pt x="21681" y="9190"/>
                </a:lnTo>
                <a:lnTo>
                  <a:pt x="21261" y="8649"/>
                </a:lnTo>
                <a:lnTo>
                  <a:pt x="20900" y="8169"/>
                </a:lnTo>
                <a:lnTo>
                  <a:pt x="20360" y="7748"/>
                </a:lnTo>
                <a:lnTo>
                  <a:pt x="19759" y="7268"/>
                </a:lnTo>
                <a:lnTo>
                  <a:pt x="19099" y="6968"/>
                </a:lnTo>
                <a:lnTo>
                  <a:pt x="18738" y="6787"/>
                </a:lnTo>
                <a:lnTo>
                  <a:pt x="18378" y="6727"/>
                </a:lnTo>
                <a:lnTo>
                  <a:pt x="17957" y="6667"/>
                </a:lnTo>
                <a:lnTo>
                  <a:pt x="17597" y="6727"/>
                </a:lnTo>
                <a:lnTo>
                  <a:pt x="17477" y="6727"/>
                </a:lnTo>
                <a:lnTo>
                  <a:pt x="17417" y="6847"/>
                </a:lnTo>
                <a:lnTo>
                  <a:pt x="17477" y="7028"/>
                </a:lnTo>
                <a:lnTo>
                  <a:pt x="17537" y="7148"/>
                </a:lnTo>
                <a:lnTo>
                  <a:pt x="17777" y="7508"/>
                </a:lnTo>
                <a:lnTo>
                  <a:pt x="18018" y="7808"/>
                </a:lnTo>
                <a:lnTo>
                  <a:pt x="18078" y="7928"/>
                </a:lnTo>
                <a:lnTo>
                  <a:pt x="18138" y="8169"/>
                </a:lnTo>
                <a:lnTo>
                  <a:pt x="18138" y="8829"/>
                </a:lnTo>
                <a:lnTo>
                  <a:pt x="18198" y="9490"/>
                </a:lnTo>
                <a:lnTo>
                  <a:pt x="18258" y="9730"/>
                </a:lnTo>
                <a:lnTo>
                  <a:pt x="18318" y="9910"/>
                </a:lnTo>
                <a:lnTo>
                  <a:pt x="18498" y="10211"/>
                </a:lnTo>
                <a:lnTo>
                  <a:pt x="18078" y="10511"/>
                </a:lnTo>
                <a:lnTo>
                  <a:pt x="17717" y="10871"/>
                </a:lnTo>
                <a:lnTo>
                  <a:pt x="17357" y="11232"/>
                </a:lnTo>
                <a:lnTo>
                  <a:pt x="17117" y="11652"/>
                </a:lnTo>
                <a:lnTo>
                  <a:pt x="16156" y="11952"/>
                </a:lnTo>
                <a:lnTo>
                  <a:pt x="15135" y="12132"/>
                </a:lnTo>
                <a:lnTo>
                  <a:pt x="14114" y="12192"/>
                </a:lnTo>
                <a:lnTo>
                  <a:pt x="12973" y="12132"/>
                </a:lnTo>
                <a:lnTo>
                  <a:pt x="12192" y="12072"/>
                </a:lnTo>
                <a:lnTo>
                  <a:pt x="11411" y="12072"/>
                </a:lnTo>
                <a:lnTo>
                  <a:pt x="10631" y="12132"/>
                </a:lnTo>
                <a:lnTo>
                  <a:pt x="9910" y="12192"/>
                </a:lnTo>
                <a:lnTo>
                  <a:pt x="9189" y="12373"/>
                </a:lnTo>
                <a:lnTo>
                  <a:pt x="8469" y="12673"/>
                </a:lnTo>
                <a:lnTo>
                  <a:pt x="7748" y="13033"/>
                </a:lnTo>
                <a:lnTo>
                  <a:pt x="7087" y="13454"/>
                </a:lnTo>
                <a:lnTo>
                  <a:pt x="6547" y="13934"/>
                </a:lnTo>
                <a:lnTo>
                  <a:pt x="6066" y="14415"/>
                </a:lnTo>
                <a:lnTo>
                  <a:pt x="5586" y="14955"/>
                </a:lnTo>
                <a:lnTo>
                  <a:pt x="5225" y="15556"/>
                </a:lnTo>
                <a:lnTo>
                  <a:pt x="4865" y="16216"/>
                </a:lnTo>
                <a:lnTo>
                  <a:pt x="4565" y="16877"/>
                </a:lnTo>
                <a:lnTo>
                  <a:pt x="4325" y="17537"/>
                </a:lnTo>
                <a:lnTo>
                  <a:pt x="4144" y="18198"/>
                </a:lnTo>
                <a:lnTo>
                  <a:pt x="4084" y="18739"/>
                </a:lnTo>
                <a:lnTo>
                  <a:pt x="3724" y="18498"/>
                </a:lnTo>
                <a:lnTo>
                  <a:pt x="3604" y="18018"/>
                </a:lnTo>
                <a:lnTo>
                  <a:pt x="3484" y="17598"/>
                </a:lnTo>
                <a:lnTo>
                  <a:pt x="3424" y="17057"/>
                </a:lnTo>
                <a:lnTo>
                  <a:pt x="3364" y="16577"/>
                </a:lnTo>
                <a:lnTo>
                  <a:pt x="3424" y="16096"/>
                </a:lnTo>
                <a:lnTo>
                  <a:pt x="3424" y="15616"/>
                </a:lnTo>
                <a:lnTo>
                  <a:pt x="3544" y="15195"/>
                </a:lnTo>
                <a:lnTo>
                  <a:pt x="3724" y="14715"/>
                </a:lnTo>
                <a:lnTo>
                  <a:pt x="4024" y="14114"/>
                </a:lnTo>
                <a:lnTo>
                  <a:pt x="4385" y="13574"/>
                </a:lnTo>
                <a:lnTo>
                  <a:pt x="4805" y="13093"/>
                </a:lnTo>
                <a:lnTo>
                  <a:pt x="5286" y="12733"/>
                </a:lnTo>
                <a:lnTo>
                  <a:pt x="5886" y="12373"/>
                </a:lnTo>
                <a:lnTo>
                  <a:pt x="6427" y="12132"/>
                </a:lnTo>
                <a:lnTo>
                  <a:pt x="7087" y="11892"/>
                </a:lnTo>
                <a:lnTo>
                  <a:pt x="7688" y="11712"/>
                </a:lnTo>
                <a:lnTo>
                  <a:pt x="9790" y="11111"/>
                </a:lnTo>
                <a:lnTo>
                  <a:pt x="10751" y="10751"/>
                </a:lnTo>
                <a:lnTo>
                  <a:pt x="11712" y="10331"/>
                </a:lnTo>
                <a:lnTo>
                  <a:pt x="12132" y="10090"/>
                </a:lnTo>
                <a:lnTo>
                  <a:pt x="12552" y="9790"/>
                </a:lnTo>
                <a:lnTo>
                  <a:pt x="12913" y="9490"/>
                </a:lnTo>
                <a:lnTo>
                  <a:pt x="13273" y="9130"/>
                </a:lnTo>
                <a:lnTo>
                  <a:pt x="13633" y="8769"/>
                </a:lnTo>
                <a:lnTo>
                  <a:pt x="13874" y="8289"/>
                </a:lnTo>
                <a:lnTo>
                  <a:pt x="14174" y="7808"/>
                </a:lnTo>
                <a:lnTo>
                  <a:pt x="14354" y="7268"/>
                </a:lnTo>
                <a:lnTo>
                  <a:pt x="14534" y="6727"/>
                </a:lnTo>
                <a:lnTo>
                  <a:pt x="14594" y="6247"/>
                </a:lnTo>
                <a:lnTo>
                  <a:pt x="14654" y="5706"/>
                </a:lnTo>
                <a:lnTo>
                  <a:pt x="14654" y="5166"/>
                </a:lnTo>
                <a:lnTo>
                  <a:pt x="14594" y="4685"/>
                </a:lnTo>
                <a:lnTo>
                  <a:pt x="14474" y="4205"/>
                </a:lnTo>
                <a:lnTo>
                  <a:pt x="14294" y="3664"/>
                </a:lnTo>
                <a:lnTo>
                  <a:pt x="14114" y="3244"/>
                </a:lnTo>
                <a:lnTo>
                  <a:pt x="13874" y="2764"/>
                </a:lnTo>
                <a:lnTo>
                  <a:pt x="13573" y="2343"/>
                </a:lnTo>
                <a:lnTo>
                  <a:pt x="13273" y="1923"/>
                </a:lnTo>
                <a:lnTo>
                  <a:pt x="12913" y="1562"/>
                </a:lnTo>
                <a:lnTo>
                  <a:pt x="12552" y="1202"/>
                </a:lnTo>
                <a:lnTo>
                  <a:pt x="12132" y="902"/>
                </a:lnTo>
                <a:lnTo>
                  <a:pt x="11652" y="662"/>
                </a:lnTo>
                <a:lnTo>
                  <a:pt x="11171" y="421"/>
                </a:lnTo>
                <a:lnTo>
                  <a:pt x="10691" y="241"/>
                </a:lnTo>
                <a:lnTo>
                  <a:pt x="10150" y="121"/>
                </a:lnTo>
                <a:lnTo>
                  <a:pt x="9610"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5" name="Google Shape;85;p5"/>
          <p:cNvSpPr/>
          <p:nvPr/>
        </p:nvSpPr>
        <p:spPr>
          <a:xfrm>
            <a:off x="1979634" y="308469"/>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6" name="Google Shape;86;p5"/>
          <p:cNvSpPr/>
          <p:nvPr/>
        </p:nvSpPr>
        <p:spPr>
          <a:xfrm>
            <a:off x="444361" y="2114829"/>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7" name="Google Shape;87;p5"/>
          <p:cNvSpPr/>
          <p:nvPr/>
        </p:nvSpPr>
        <p:spPr>
          <a:xfrm rot="2077429">
            <a:off x="11427776" y="5400821"/>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8" name="Google Shape;88;p5"/>
          <p:cNvSpPr/>
          <p:nvPr/>
        </p:nvSpPr>
        <p:spPr>
          <a:xfrm>
            <a:off x="10720700" y="2924116"/>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9" name="Google Shape;89;p5"/>
          <p:cNvSpPr/>
          <p:nvPr/>
        </p:nvSpPr>
        <p:spPr>
          <a:xfrm>
            <a:off x="2026633" y="1164800"/>
            <a:ext cx="8138800" cy="4528400"/>
          </a:xfrm>
          <a:prstGeom prst="rect">
            <a:avLst/>
          </a:prstGeom>
          <a:solidFill>
            <a:srgbClr val="FFFFFF"/>
          </a:solidFill>
          <a:ln w="76200" cap="flat" cmpd="sng">
            <a:solidFill>
              <a:srgbClr val="CE2F1C"/>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 name="Google Shape;90;p5"/>
          <p:cNvSpPr/>
          <p:nvPr/>
        </p:nvSpPr>
        <p:spPr>
          <a:xfrm>
            <a:off x="2179747" y="1326000"/>
            <a:ext cx="7832400" cy="4206000"/>
          </a:xfrm>
          <a:prstGeom prst="rect">
            <a:avLst/>
          </a:prstGeom>
          <a:solidFill>
            <a:srgbClr val="FFFFFF"/>
          </a:solidFill>
          <a:ln w="9525" cap="flat" cmpd="sng">
            <a:solidFill>
              <a:srgbClr val="79C6CC"/>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1" name="Google Shape;91;p5"/>
          <p:cNvSpPr txBox="1">
            <a:spLocks noGrp="1"/>
          </p:cNvSpPr>
          <p:nvPr>
            <p:ph type="title"/>
          </p:nvPr>
        </p:nvSpPr>
        <p:spPr>
          <a:xfrm>
            <a:off x="2378600" y="1422400"/>
            <a:ext cx="7434800" cy="6376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i="1"/>
            </a:lvl1pPr>
            <a:lvl2pPr lvl="1">
              <a:spcBef>
                <a:spcPts val="0"/>
              </a:spcBef>
              <a:spcAft>
                <a:spcPts val="0"/>
              </a:spcAft>
              <a:buSzPts val="1400"/>
              <a:buNone/>
              <a:defRPr i="1"/>
            </a:lvl2pPr>
            <a:lvl3pPr lvl="2">
              <a:spcBef>
                <a:spcPts val="0"/>
              </a:spcBef>
              <a:spcAft>
                <a:spcPts val="0"/>
              </a:spcAft>
              <a:buSzPts val="1400"/>
              <a:buNone/>
              <a:defRPr i="1"/>
            </a:lvl3pPr>
            <a:lvl4pPr lvl="3">
              <a:spcBef>
                <a:spcPts val="0"/>
              </a:spcBef>
              <a:spcAft>
                <a:spcPts val="0"/>
              </a:spcAft>
              <a:buSzPts val="1400"/>
              <a:buNone/>
              <a:defRPr i="1"/>
            </a:lvl4pPr>
            <a:lvl5pPr lvl="4">
              <a:spcBef>
                <a:spcPts val="0"/>
              </a:spcBef>
              <a:spcAft>
                <a:spcPts val="0"/>
              </a:spcAft>
              <a:buSzPts val="1400"/>
              <a:buNone/>
              <a:defRPr i="1"/>
            </a:lvl5pPr>
            <a:lvl6pPr lvl="5">
              <a:spcBef>
                <a:spcPts val="0"/>
              </a:spcBef>
              <a:spcAft>
                <a:spcPts val="0"/>
              </a:spcAft>
              <a:buSzPts val="1400"/>
              <a:buNone/>
              <a:defRPr i="1"/>
            </a:lvl6pPr>
            <a:lvl7pPr lvl="6">
              <a:spcBef>
                <a:spcPts val="0"/>
              </a:spcBef>
              <a:spcAft>
                <a:spcPts val="0"/>
              </a:spcAft>
              <a:buSzPts val="1400"/>
              <a:buNone/>
              <a:defRPr i="1"/>
            </a:lvl7pPr>
            <a:lvl8pPr lvl="7">
              <a:spcBef>
                <a:spcPts val="0"/>
              </a:spcBef>
              <a:spcAft>
                <a:spcPts val="0"/>
              </a:spcAft>
              <a:buSzPts val="1400"/>
              <a:buNone/>
              <a:defRPr i="1"/>
            </a:lvl8pPr>
            <a:lvl9pPr lvl="8">
              <a:spcBef>
                <a:spcPts val="0"/>
              </a:spcBef>
              <a:spcAft>
                <a:spcPts val="0"/>
              </a:spcAft>
              <a:buSzPts val="1400"/>
              <a:buNone/>
              <a:defRPr i="1"/>
            </a:lvl9pPr>
          </a:lstStyle>
          <a:p>
            <a:endParaRPr/>
          </a:p>
        </p:txBody>
      </p:sp>
      <p:sp>
        <p:nvSpPr>
          <p:cNvPr id="92" name="Google Shape;92;p5"/>
          <p:cNvSpPr txBox="1">
            <a:spLocks noGrp="1"/>
          </p:cNvSpPr>
          <p:nvPr>
            <p:ph type="body" idx="1"/>
          </p:nvPr>
        </p:nvSpPr>
        <p:spPr>
          <a:xfrm>
            <a:off x="2477051" y="1911900"/>
            <a:ext cx="7238000" cy="3192800"/>
          </a:xfrm>
          <a:prstGeom prst="rect">
            <a:avLst/>
          </a:prstGeom>
        </p:spPr>
        <p:txBody>
          <a:bodyPr spcFirstLastPara="1" wrap="square" lIns="91425" tIns="91425" rIns="91425" bIns="91425" anchor="t" anchorCtr="0">
            <a:noAutofit/>
          </a:bodyPr>
          <a:lstStyle>
            <a:lvl1pPr marL="609585" lvl="0" indent="-457189">
              <a:spcBef>
                <a:spcPts val="800"/>
              </a:spcBef>
              <a:spcAft>
                <a:spcPts val="0"/>
              </a:spcAft>
              <a:buSzPts val="1800"/>
              <a:buChar char="❄"/>
              <a:defRPr/>
            </a:lvl1pPr>
            <a:lvl2pPr marL="1219170" lvl="1" indent="-457189">
              <a:spcBef>
                <a:spcPts val="0"/>
              </a:spcBef>
              <a:spcAft>
                <a:spcPts val="0"/>
              </a:spcAft>
              <a:buSzPts val="1800"/>
              <a:buChar char="☆"/>
              <a:defRPr/>
            </a:lvl2pPr>
            <a:lvl3pPr marL="1828754" lvl="2" indent="-457189">
              <a:spcBef>
                <a:spcPts val="0"/>
              </a:spcBef>
              <a:spcAft>
                <a:spcPts val="0"/>
              </a:spcAft>
              <a:buSzPts val="18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Tree>
    <p:extLst>
      <p:ext uri="{BB962C8B-B14F-4D97-AF65-F5344CB8AC3E}">
        <p14:creationId xmlns:p14="http://schemas.microsoft.com/office/powerpoint/2010/main" val="5079140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ubtitle" userDrawn="1">
  <p:cSld name="Subtitle">
    <p:spTree>
      <p:nvGrpSpPr>
        <p:cNvPr id="1" name="Shape 30"/>
        <p:cNvGrpSpPr/>
        <p:nvPr/>
      </p:nvGrpSpPr>
      <p:grpSpPr>
        <a:xfrm>
          <a:off x="0" y="0"/>
          <a:ext cx="0" cy="0"/>
          <a:chOff x="0" y="0"/>
          <a:chExt cx="0" cy="0"/>
        </a:xfrm>
      </p:grpSpPr>
      <p:sp>
        <p:nvSpPr>
          <p:cNvPr id="31" name="Google Shape;31;p3"/>
          <p:cNvSpPr/>
          <p:nvPr/>
        </p:nvSpPr>
        <p:spPr>
          <a:xfrm>
            <a:off x="709000" y="4777052"/>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2" name="Google Shape;32;p3"/>
          <p:cNvSpPr/>
          <p:nvPr/>
        </p:nvSpPr>
        <p:spPr>
          <a:xfrm>
            <a:off x="1071628" y="2179163"/>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3" name="Google Shape;33;p3"/>
          <p:cNvSpPr/>
          <p:nvPr/>
        </p:nvSpPr>
        <p:spPr>
          <a:xfrm rot="2077429">
            <a:off x="11017609" y="3133254"/>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4" name="Google Shape;34;p3"/>
          <p:cNvSpPr/>
          <p:nvPr/>
        </p:nvSpPr>
        <p:spPr>
          <a:xfrm>
            <a:off x="9474851" y="1077483"/>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 name="Google Shape;35;p3"/>
          <p:cNvSpPr/>
          <p:nvPr/>
        </p:nvSpPr>
        <p:spPr>
          <a:xfrm rot="-2852650" flipH="1">
            <a:off x="2395847" y="874243"/>
            <a:ext cx="549012" cy="1875733"/>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 name="Google Shape;36;p3"/>
          <p:cNvSpPr/>
          <p:nvPr/>
        </p:nvSpPr>
        <p:spPr>
          <a:xfrm rot="7785253" flipH="1">
            <a:off x="8567184" y="5269395"/>
            <a:ext cx="450469" cy="1179141"/>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7" name="Google Shape;37;p3"/>
          <p:cNvSpPr/>
          <p:nvPr/>
        </p:nvSpPr>
        <p:spPr>
          <a:xfrm rot="-1632801" flipH="1">
            <a:off x="2894303" y="988319"/>
            <a:ext cx="370363" cy="1327285"/>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8" name="Google Shape;38;p3"/>
          <p:cNvSpPr/>
          <p:nvPr/>
        </p:nvSpPr>
        <p:spPr>
          <a:xfrm rot="-4824913" flipH="1">
            <a:off x="2265382" y="1975650"/>
            <a:ext cx="852799" cy="1201117"/>
          </a:xfrm>
          <a:custGeom>
            <a:avLst/>
            <a:gdLst/>
            <a:ahLst/>
            <a:cxnLst/>
            <a:rect l="l" t="t" r="r" b="b"/>
            <a:pathLst>
              <a:path w="25585" h="36035" extrusionOk="0">
                <a:moveTo>
                  <a:pt x="13874" y="0"/>
                </a:moveTo>
                <a:lnTo>
                  <a:pt x="13514" y="60"/>
                </a:lnTo>
                <a:lnTo>
                  <a:pt x="13213" y="120"/>
                </a:lnTo>
                <a:lnTo>
                  <a:pt x="12973" y="301"/>
                </a:lnTo>
                <a:lnTo>
                  <a:pt x="12733" y="541"/>
                </a:lnTo>
                <a:lnTo>
                  <a:pt x="12553" y="901"/>
                </a:lnTo>
                <a:lnTo>
                  <a:pt x="12493" y="1262"/>
                </a:lnTo>
                <a:lnTo>
                  <a:pt x="12252" y="2162"/>
                </a:lnTo>
                <a:lnTo>
                  <a:pt x="11952" y="3063"/>
                </a:lnTo>
                <a:lnTo>
                  <a:pt x="11292" y="4805"/>
                </a:lnTo>
                <a:lnTo>
                  <a:pt x="10991" y="5526"/>
                </a:lnTo>
                <a:lnTo>
                  <a:pt x="10631" y="6186"/>
                </a:lnTo>
                <a:lnTo>
                  <a:pt x="10271" y="6787"/>
                </a:lnTo>
                <a:lnTo>
                  <a:pt x="9790" y="7387"/>
                </a:lnTo>
                <a:lnTo>
                  <a:pt x="9550" y="6967"/>
                </a:lnTo>
                <a:lnTo>
                  <a:pt x="9310" y="6547"/>
                </a:lnTo>
                <a:lnTo>
                  <a:pt x="9490" y="6366"/>
                </a:lnTo>
                <a:lnTo>
                  <a:pt x="9610" y="6126"/>
                </a:lnTo>
                <a:lnTo>
                  <a:pt x="9610" y="5886"/>
                </a:lnTo>
                <a:lnTo>
                  <a:pt x="9550" y="5586"/>
                </a:lnTo>
                <a:lnTo>
                  <a:pt x="9730" y="5405"/>
                </a:lnTo>
                <a:lnTo>
                  <a:pt x="9910" y="5225"/>
                </a:lnTo>
                <a:lnTo>
                  <a:pt x="9910" y="5165"/>
                </a:lnTo>
                <a:lnTo>
                  <a:pt x="10030" y="5045"/>
                </a:lnTo>
                <a:lnTo>
                  <a:pt x="10150" y="4685"/>
                </a:lnTo>
                <a:lnTo>
                  <a:pt x="10210" y="4384"/>
                </a:lnTo>
                <a:lnTo>
                  <a:pt x="10210" y="4084"/>
                </a:lnTo>
                <a:lnTo>
                  <a:pt x="10150" y="3844"/>
                </a:lnTo>
                <a:lnTo>
                  <a:pt x="10090" y="3664"/>
                </a:lnTo>
                <a:lnTo>
                  <a:pt x="9970" y="3424"/>
                </a:lnTo>
                <a:lnTo>
                  <a:pt x="9790" y="3183"/>
                </a:lnTo>
                <a:lnTo>
                  <a:pt x="9730" y="3123"/>
                </a:lnTo>
                <a:lnTo>
                  <a:pt x="9550" y="2943"/>
                </a:lnTo>
                <a:lnTo>
                  <a:pt x="9250" y="2823"/>
                </a:lnTo>
                <a:lnTo>
                  <a:pt x="9009" y="2763"/>
                </a:lnTo>
                <a:lnTo>
                  <a:pt x="8709" y="2703"/>
                </a:lnTo>
                <a:lnTo>
                  <a:pt x="8409" y="2763"/>
                </a:lnTo>
                <a:lnTo>
                  <a:pt x="8169" y="2823"/>
                </a:lnTo>
                <a:lnTo>
                  <a:pt x="7868" y="2943"/>
                </a:lnTo>
                <a:lnTo>
                  <a:pt x="7688" y="3123"/>
                </a:lnTo>
                <a:lnTo>
                  <a:pt x="7628" y="3183"/>
                </a:lnTo>
                <a:lnTo>
                  <a:pt x="7388" y="3484"/>
                </a:lnTo>
                <a:lnTo>
                  <a:pt x="7268" y="3784"/>
                </a:lnTo>
                <a:lnTo>
                  <a:pt x="7208" y="4084"/>
                </a:lnTo>
                <a:lnTo>
                  <a:pt x="7208" y="4144"/>
                </a:lnTo>
                <a:lnTo>
                  <a:pt x="6847" y="4324"/>
                </a:lnTo>
                <a:lnTo>
                  <a:pt x="6547" y="4505"/>
                </a:lnTo>
                <a:lnTo>
                  <a:pt x="6427" y="4745"/>
                </a:lnTo>
                <a:lnTo>
                  <a:pt x="6307" y="4985"/>
                </a:lnTo>
                <a:lnTo>
                  <a:pt x="6187" y="5225"/>
                </a:lnTo>
                <a:lnTo>
                  <a:pt x="6187" y="5465"/>
                </a:lnTo>
                <a:lnTo>
                  <a:pt x="6187" y="5706"/>
                </a:lnTo>
                <a:lnTo>
                  <a:pt x="6307" y="5946"/>
                </a:lnTo>
                <a:lnTo>
                  <a:pt x="6367" y="6186"/>
                </a:lnTo>
                <a:lnTo>
                  <a:pt x="6547" y="6426"/>
                </a:lnTo>
                <a:lnTo>
                  <a:pt x="6787" y="6547"/>
                </a:lnTo>
                <a:lnTo>
                  <a:pt x="7027" y="6667"/>
                </a:lnTo>
                <a:lnTo>
                  <a:pt x="7268" y="6787"/>
                </a:lnTo>
                <a:lnTo>
                  <a:pt x="7748" y="6787"/>
                </a:lnTo>
                <a:lnTo>
                  <a:pt x="7988" y="6727"/>
                </a:lnTo>
                <a:lnTo>
                  <a:pt x="8229" y="6607"/>
                </a:lnTo>
                <a:lnTo>
                  <a:pt x="8409" y="6426"/>
                </a:lnTo>
                <a:lnTo>
                  <a:pt x="8589" y="6547"/>
                </a:lnTo>
                <a:lnTo>
                  <a:pt x="8769" y="7327"/>
                </a:lnTo>
                <a:lnTo>
                  <a:pt x="8469" y="7207"/>
                </a:lnTo>
                <a:lnTo>
                  <a:pt x="8169" y="7207"/>
                </a:lnTo>
                <a:lnTo>
                  <a:pt x="7808" y="7147"/>
                </a:lnTo>
                <a:lnTo>
                  <a:pt x="7508" y="7087"/>
                </a:lnTo>
                <a:lnTo>
                  <a:pt x="6787" y="6847"/>
                </a:lnTo>
                <a:lnTo>
                  <a:pt x="6007" y="6667"/>
                </a:lnTo>
                <a:lnTo>
                  <a:pt x="5226" y="6486"/>
                </a:lnTo>
                <a:lnTo>
                  <a:pt x="4565" y="6186"/>
                </a:lnTo>
                <a:lnTo>
                  <a:pt x="3844" y="5886"/>
                </a:lnTo>
                <a:lnTo>
                  <a:pt x="3184" y="5526"/>
                </a:lnTo>
                <a:lnTo>
                  <a:pt x="2463" y="5225"/>
                </a:lnTo>
                <a:lnTo>
                  <a:pt x="1983" y="5165"/>
                </a:lnTo>
                <a:lnTo>
                  <a:pt x="1622" y="5225"/>
                </a:lnTo>
                <a:lnTo>
                  <a:pt x="1262" y="5405"/>
                </a:lnTo>
                <a:lnTo>
                  <a:pt x="962" y="5646"/>
                </a:lnTo>
                <a:lnTo>
                  <a:pt x="722" y="5946"/>
                </a:lnTo>
                <a:lnTo>
                  <a:pt x="541" y="6366"/>
                </a:lnTo>
                <a:lnTo>
                  <a:pt x="481" y="6787"/>
                </a:lnTo>
                <a:lnTo>
                  <a:pt x="481" y="7207"/>
                </a:lnTo>
                <a:lnTo>
                  <a:pt x="722" y="7808"/>
                </a:lnTo>
                <a:lnTo>
                  <a:pt x="962" y="8408"/>
                </a:lnTo>
                <a:lnTo>
                  <a:pt x="1382" y="8889"/>
                </a:lnTo>
                <a:lnTo>
                  <a:pt x="1803" y="9309"/>
                </a:lnTo>
                <a:lnTo>
                  <a:pt x="2343" y="9730"/>
                </a:lnTo>
                <a:lnTo>
                  <a:pt x="2944" y="10030"/>
                </a:lnTo>
                <a:lnTo>
                  <a:pt x="3544" y="10330"/>
                </a:lnTo>
                <a:lnTo>
                  <a:pt x="4145" y="10510"/>
                </a:lnTo>
                <a:lnTo>
                  <a:pt x="4805" y="10690"/>
                </a:lnTo>
                <a:lnTo>
                  <a:pt x="5466" y="10811"/>
                </a:lnTo>
                <a:lnTo>
                  <a:pt x="6007" y="10750"/>
                </a:lnTo>
                <a:lnTo>
                  <a:pt x="6607" y="10690"/>
                </a:lnTo>
                <a:lnTo>
                  <a:pt x="7148" y="10510"/>
                </a:lnTo>
                <a:lnTo>
                  <a:pt x="7688" y="10270"/>
                </a:lnTo>
                <a:lnTo>
                  <a:pt x="8829" y="9609"/>
                </a:lnTo>
                <a:lnTo>
                  <a:pt x="9009" y="9489"/>
                </a:lnTo>
                <a:lnTo>
                  <a:pt x="9190" y="9309"/>
                </a:lnTo>
                <a:lnTo>
                  <a:pt x="9310" y="9129"/>
                </a:lnTo>
                <a:lnTo>
                  <a:pt x="9370" y="8949"/>
                </a:lnTo>
                <a:lnTo>
                  <a:pt x="9670" y="9730"/>
                </a:lnTo>
                <a:lnTo>
                  <a:pt x="10271" y="11411"/>
                </a:lnTo>
                <a:lnTo>
                  <a:pt x="10811" y="13093"/>
                </a:lnTo>
                <a:lnTo>
                  <a:pt x="11472" y="15495"/>
                </a:lnTo>
                <a:lnTo>
                  <a:pt x="12012" y="17957"/>
                </a:lnTo>
                <a:lnTo>
                  <a:pt x="12012" y="17957"/>
                </a:lnTo>
                <a:lnTo>
                  <a:pt x="11832" y="17897"/>
                </a:lnTo>
                <a:lnTo>
                  <a:pt x="11712" y="17957"/>
                </a:lnTo>
                <a:lnTo>
                  <a:pt x="11111" y="18137"/>
                </a:lnTo>
                <a:lnTo>
                  <a:pt x="10511" y="18258"/>
                </a:lnTo>
                <a:lnTo>
                  <a:pt x="9970" y="18258"/>
                </a:lnTo>
                <a:lnTo>
                  <a:pt x="9310" y="18077"/>
                </a:lnTo>
                <a:lnTo>
                  <a:pt x="8769" y="17957"/>
                </a:lnTo>
                <a:lnTo>
                  <a:pt x="8229" y="17837"/>
                </a:lnTo>
                <a:lnTo>
                  <a:pt x="7628" y="17777"/>
                </a:lnTo>
                <a:lnTo>
                  <a:pt x="7088" y="17597"/>
                </a:lnTo>
                <a:lnTo>
                  <a:pt x="6067" y="17177"/>
                </a:lnTo>
                <a:lnTo>
                  <a:pt x="5046" y="16756"/>
                </a:lnTo>
                <a:lnTo>
                  <a:pt x="4025" y="16216"/>
                </a:lnTo>
                <a:lnTo>
                  <a:pt x="3064" y="15675"/>
                </a:lnTo>
                <a:lnTo>
                  <a:pt x="2643" y="15435"/>
                </a:lnTo>
                <a:lnTo>
                  <a:pt x="2283" y="15315"/>
                </a:lnTo>
                <a:lnTo>
                  <a:pt x="1863" y="15315"/>
                </a:lnTo>
                <a:lnTo>
                  <a:pt x="1502" y="15375"/>
                </a:lnTo>
                <a:lnTo>
                  <a:pt x="1142" y="15495"/>
                </a:lnTo>
                <a:lnTo>
                  <a:pt x="842" y="15735"/>
                </a:lnTo>
                <a:lnTo>
                  <a:pt x="601" y="16035"/>
                </a:lnTo>
                <a:lnTo>
                  <a:pt x="361" y="16336"/>
                </a:lnTo>
                <a:lnTo>
                  <a:pt x="181" y="16696"/>
                </a:lnTo>
                <a:lnTo>
                  <a:pt x="61" y="17056"/>
                </a:lnTo>
                <a:lnTo>
                  <a:pt x="1" y="17477"/>
                </a:lnTo>
                <a:lnTo>
                  <a:pt x="61" y="17837"/>
                </a:lnTo>
                <a:lnTo>
                  <a:pt x="181" y="18258"/>
                </a:lnTo>
                <a:lnTo>
                  <a:pt x="361" y="18618"/>
                </a:lnTo>
                <a:lnTo>
                  <a:pt x="601" y="18978"/>
                </a:lnTo>
                <a:lnTo>
                  <a:pt x="962" y="19278"/>
                </a:lnTo>
                <a:lnTo>
                  <a:pt x="1622" y="19699"/>
                </a:lnTo>
                <a:lnTo>
                  <a:pt x="2343" y="19999"/>
                </a:lnTo>
                <a:lnTo>
                  <a:pt x="3064" y="20299"/>
                </a:lnTo>
                <a:lnTo>
                  <a:pt x="3784" y="20540"/>
                </a:lnTo>
                <a:lnTo>
                  <a:pt x="4505" y="20720"/>
                </a:lnTo>
                <a:lnTo>
                  <a:pt x="5286" y="20840"/>
                </a:lnTo>
                <a:lnTo>
                  <a:pt x="6787" y="20840"/>
                </a:lnTo>
                <a:lnTo>
                  <a:pt x="7868" y="20720"/>
                </a:lnTo>
                <a:lnTo>
                  <a:pt x="8409" y="20600"/>
                </a:lnTo>
                <a:lnTo>
                  <a:pt x="8949" y="20480"/>
                </a:lnTo>
                <a:lnTo>
                  <a:pt x="9009" y="20840"/>
                </a:lnTo>
                <a:lnTo>
                  <a:pt x="9129" y="21140"/>
                </a:lnTo>
                <a:lnTo>
                  <a:pt x="9250" y="21441"/>
                </a:lnTo>
                <a:lnTo>
                  <a:pt x="9490" y="21741"/>
                </a:lnTo>
                <a:lnTo>
                  <a:pt x="9790" y="21981"/>
                </a:lnTo>
                <a:lnTo>
                  <a:pt x="10150" y="22161"/>
                </a:lnTo>
                <a:lnTo>
                  <a:pt x="10511" y="22281"/>
                </a:lnTo>
                <a:lnTo>
                  <a:pt x="11231" y="22281"/>
                </a:lnTo>
                <a:lnTo>
                  <a:pt x="11592" y="22161"/>
                </a:lnTo>
                <a:lnTo>
                  <a:pt x="11952" y="21981"/>
                </a:lnTo>
                <a:lnTo>
                  <a:pt x="12252" y="21741"/>
                </a:lnTo>
                <a:lnTo>
                  <a:pt x="12493" y="21380"/>
                </a:lnTo>
                <a:lnTo>
                  <a:pt x="12673" y="23122"/>
                </a:lnTo>
                <a:lnTo>
                  <a:pt x="12733" y="24804"/>
                </a:lnTo>
                <a:lnTo>
                  <a:pt x="12793" y="26485"/>
                </a:lnTo>
                <a:lnTo>
                  <a:pt x="12733" y="28167"/>
                </a:lnTo>
                <a:lnTo>
                  <a:pt x="12613" y="29908"/>
                </a:lnTo>
                <a:lnTo>
                  <a:pt x="12553" y="29908"/>
                </a:lnTo>
                <a:lnTo>
                  <a:pt x="11772" y="29788"/>
                </a:lnTo>
                <a:lnTo>
                  <a:pt x="10991" y="29668"/>
                </a:lnTo>
                <a:lnTo>
                  <a:pt x="10271" y="29428"/>
                </a:lnTo>
                <a:lnTo>
                  <a:pt x="9610" y="29188"/>
                </a:lnTo>
                <a:lnTo>
                  <a:pt x="8949" y="28888"/>
                </a:lnTo>
                <a:lnTo>
                  <a:pt x="8289" y="28527"/>
                </a:lnTo>
                <a:lnTo>
                  <a:pt x="7688" y="28047"/>
                </a:lnTo>
                <a:lnTo>
                  <a:pt x="7088" y="27506"/>
                </a:lnTo>
                <a:lnTo>
                  <a:pt x="7027" y="27506"/>
                </a:lnTo>
                <a:lnTo>
                  <a:pt x="7027" y="27566"/>
                </a:lnTo>
                <a:lnTo>
                  <a:pt x="7508" y="28167"/>
                </a:lnTo>
                <a:lnTo>
                  <a:pt x="8109" y="28767"/>
                </a:lnTo>
                <a:lnTo>
                  <a:pt x="8709" y="29308"/>
                </a:lnTo>
                <a:lnTo>
                  <a:pt x="9430" y="29728"/>
                </a:lnTo>
                <a:lnTo>
                  <a:pt x="10150" y="30089"/>
                </a:lnTo>
                <a:lnTo>
                  <a:pt x="10931" y="30389"/>
                </a:lnTo>
                <a:lnTo>
                  <a:pt x="11712" y="30569"/>
                </a:lnTo>
                <a:lnTo>
                  <a:pt x="12553" y="30629"/>
                </a:lnTo>
                <a:lnTo>
                  <a:pt x="12192" y="33212"/>
                </a:lnTo>
                <a:lnTo>
                  <a:pt x="11892" y="35734"/>
                </a:lnTo>
                <a:lnTo>
                  <a:pt x="11892" y="35854"/>
                </a:lnTo>
                <a:lnTo>
                  <a:pt x="11952" y="35914"/>
                </a:lnTo>
                <a:lnTo>
                  <a:pt x="12072" y="35974"/>
                </a:lnTo>
                <a:lnTo>
                  <a:pt x="12192" y="36034"/>
                </a:lnTo>
                <a:lnTo>
                  <a:pt x="12373" y="35974"/>
                </a:lnTo>
                <a:lnTo>
                  <a:pt x="12493" y="35914"/>
                </a:lnTo>
                <a:lnTo>
                  <a:pt x="12553" y="35794"/>
                </a:lnTo>
                <a:lnTo>
                  <a:pt x="12733" y="35193"/>
                </a:lnTo>
                <a:lnTo>
                  <a:pt x="13153" y="35013"/>
                </a:lnTo>
                <a:lnTo>
                  <a:pt x="13574" y="34833"/>
                </a:lnTo>
                <a:lnTo>
                  <a:pt x="14354" y="34353"/>
                </a:lnTo>
                <a:lnTo>
                  <a:pt x="15075" y="33752"/>
                </a:lnTo>
                <a:lnTo>
                  <a:pt x="15796" y="33152"/>
                </a:lnTo>
                <a:lnTo>
                  <a:pt x="16637" y="32431"/>
                </a:lnTo>
                <a:lnTo>
                  <a:pt x="17357" y="31650"/>
                </a:lnTo>
                <a:lnTo>
                  <a:pt x="17958" y="30809"/>
                </a:lnTo>
                <a:lnTo>
                  <a:pt x="18498" y="29848"/>
                </a:lnTo>
                <a:lnTo>
                  <a:pt x="18558" y="29728"/>
                </a:lnTo>
                <a:lnTo>
                  <a:pt x="18498" y="29548"/>
                </a:lnTo>
                <a:lnTo>
                  <a:pt x="18378" y="29488"/>
                </a:lnTo>
                <a:lnTo>
                  <a:pt x="18198" y="29548"/>
                </a:lnTo>
                <a:lnTo>
                  <a:pt x="17417" y="30149"/>
                </a:lnTo>
                <a:lnTo>
                  <a:pt x="16697" y="30749"/>
                </a:lnTo>
                <a:lnTo>
                  <a:pt x="15255" y="32071"/>
                </a:lnTo>
                <a:lnTo>
                  <a:pt x="14174" y="32911"/>
                </a:lnTo>
                <a:lnTo>
                  <a:pt x="13093" y="33752"/>
                </a:lnTo>
                <a:lnTo>
                  <a:pt x="13393" y="32311"/>
                </a:lnTo>
                <a:lnTo>
                  <a:pt x="13634" y="30869"/>
                </a:lnTo>
                <a:lnTo>
                  <a:pt x="13754" y="29428"/>
                </a:lnTo>
                <a:lnTo>
                  <a:pt x="13814" y="27927"/>
                </a:lnTo>
                <a:lnTo>
                  <a:pt x="13874" y="26425"/>
                </a:lnTo>
                <a:lnTo>
                  <a:pt x="13814" y="24924"/>
                </a:lnTo>
                <a:lnTo>
                  <a:pt x="13754" y="23482"/>
                </a:lnTo>
                <a:lnTo>
                  <a:pt x="13634" y="21981"/>
                </a:lnTo>
                <a:lnTo>
                  <a:pt x="14234" y="21801"/>
                </a:lnTo>
                <a:lnTo>
                  <a:pt x="14835" y="21561"/>
                </a:lnTo>
                <a:lnTo>
                  <a:pt x="15375" y="21200"/>
                </a:lnTo>
                <a:lnTo>
                  <a:pt x="15916" y="20840"/>
                </a:lnTo>
                <a:lnTo>
                  <a:pt x="16456" y="20359"/>
                </a:lnTo>
                <a:lnTo>
                  <a:pt x="16937" y="19879"/>
                </a:lnTo>
                <a:lnTo>
                  <a:pt x="17718" y="18978"/>
                </a:lnTo>
                <a:lnTo>
                  <a:pt x="18378" y="18137"/>
                </a:lnTo>
                <a:lnTo>
                  <a:pt x="18979" y="17116"/>
                </a:lnTo>
                <a:lnTo>
                  <a:pt x="19459" y="17297"/>
                </a:lnTo>
                <a:lnTo>
                  <a:pt x="19880" y="17417"/>
                </a:lnTo>
                <a:lnTo>
                  <a:pt x="20360" y="17477"/>
                </a:lnTo>
                <a:lnTo>
                  <a:pt x="20901" y="17477"/>
                </a:lnTo>
                <a:lnTo>
                  <a:pt x="21381" y="17417"/>
                </a:lnTo>
                <a:lnTo>
                  <a:pt x="21861" y="17297"/>
                </a:lnTo>
                <a:lnTo>
                  <a:pt x="22342" y="17116"/>
                </a:lnTo>
                <a:lnTo>
                  <a:pt x="22762" y="16996"/>
                </a:lnTo>
                <a:lnTo>
                  <a:pt x="23243" y="16756"/>
                </a:lnTo>
                <a:lnTo>
                  <a:pt x="23723" y="16396"/>
                </a:lnTo>
                <a:lnTo>
                  <a:pt x="24204" y="16035"/>
                </a:lnTo>
                <a:lnTo>
                  <a:pt x="24624" y="15675"/>
                </a:lnTo>
                <a:lnTo>
                  <a:pt x="25045" y="15195"/>
                </a:lnTo>
                <a:lnTo>
                  <a:pt x="25345" y="14714"/>
                </a:lnTo>
                <a:lnTo>
                  <a:pt x="25525" y="14174"/>
                </a:lnTo>
                <a:lnTo>
                  <a:pt x="25525" y="13933"/>
                </a:lnTo>
                <a:lnTo>
                  <a:pt x="25585" y="13633"/>
                </a:lnTo>
                <a:lnTo>
                  <a:pt x="25465" y="13213"/>
                </a:lnTo>
                <a:lnTo>
                  <a:pt x="25345" y="12852"/>
                </a:lnTo>
                <a:lnTo>
                  <a:pt x="25105" y="12612"/>
                </a:lnTo>
                <a:lnTo>
                  <a:pt x="24804" y="12372"/>
                </a:lnTo>
                <a:lnTo>
                  <a:pt x="24444" y="12252"/>
                </a:lnTo>
                <a:lnTo>
                  <a:pt x="24084" y="12192"/>
                </a:lnTo>
                <a:lnTo>
                  <a:pt x="23723" y="12192"/>
                </a:lnTo>
                <a:lnTo>
                  <a:pt x="23363" y="12372"/>
                </a:lnTo>
                <a:lnTo>
                  <a:pt x="23063" y="12552"/>
                </a:lnTo>
                <a:lnTo>
                  <a:pt x="22762" y="12792"/>
                </a:lnTo>
                <a:lnTo>
                  <a:pt x="22282" y="13393"/>
                </a:lnTo>
                <a:lnTo>
                  <a:pt x="21801" y="13994"/>
                </a:lnTo>
                <a:lnTo>
                  <a:pt x="21561" y="14294"/>
                </a:lnTo>
                <a:lnTo>
                  <a:pt x="21261" y="14534"/>
                </a:lnTo>
                <a:lnTo>
                  <a:pt x="21081" y="14714"/>
                </a:lnTo>
                <a:lnTo>
                  <a:pt x="21141" y="14414"/>
                </a:lnTo>
                <a:lnTo>
                  <a:pt x="21141" y="14114"/>
                </a:lnTo>
                <a:lnTo>
                  <a:pt x="21081" y="13513"/>
                </a:lnTo>
                <a:lnTo>
                  <a:pt x="20961" y="13213"/>
                </a:lnTo>
                <a:lnTo>
                  <a:pt x="20841" y="12912"/>
                </a:lnTo>
                <a:lnTo>
                  <a:pt x="20660" y="12672"/>
                </a:lnTo>
                <a:lnTo>
                  <a:pt x="20480" y="12432"/>
                </a:lnTo>
                <a:lnTo>
                  <a:pt x="20120" y="12192"/>
                </a:lnTo>
                <a:lnTo>
                  <a:pt x="19699" y="11952"/>
                </a:lnTo>
                <a:lnTo>
                  <a:pt x="19279" y="11831"/>
                </a:lnTo>
                <a:lnTo>
                  <a:pt x="18799" y="11771"/>
                </a:lnTo>
                <a:lnTo>
                  <a:pt x="18318" y="11831"/>
                </a:lnTo>
                <a:lnTo>
                  <a:pt x="17898" y="11952"/>
                </a:lnTo>
                <a:lnTo>
                  <a:pt x="17718" y="12072"/>
                </a:lnTo>
                <a:lnTo>
                  <a:pt x="17718" y="11771"/>
                </a:lnTo>
                <a:lnTo>
                  <a:pt x="17658" y="11351"/>
                </a:lnTo>
                <a:lnTo>
                  <a:pt x="17718" y="10931"/>
                </a:lnTo>
                <a:lnTo>
                  <a:pt x="17718" y="10630"/>
                </a:lnTo>
                <a:lnTo>
                  <a:pt x="17718" y="10270"/>
                </a:lnTo>
                <a:lnTo>
                  <a:pt x="17658" y="9970"/>
                </a:lnTo>
                <a:lnTo>
                  <a:pt x="17537" y="9669"/>
                </a:lnTo>
                <a:lnTo>
                  <a:pt x="17357" y="9429"/>
                </a:lnTo>
                <a:lnTo>
                  <a:pt x="17117" y="9189"/>
                </a:lnTo>
                <a:lnTo>
                  <a:pt x="16877" y="9009"/>
                </a:lnTo>
                <a:lnTo>
                  <a:pt x="16516" y="8889"/>
                </a:lnTo>
                <a:lnTo>
                  <a:pt x="16156" y="8829"/>
                </a:lnTo>
                <a:lnTo>
                  <a:pt x="15856" y="8829"/>
                </a:lnTo>
                <a:lnTo>
                  <a:pt x="15556" y="8889"/>
                </a:lnTo>
                <a:lnTo>
                  <a:pt x="15255" y="9069"/>
                </a:lnTo>
                <a:lnTo>
                  <a:pt x="14955" y="9249"/>
                </a:lnTo>
                <a:lnTo>
                  <a:pt x="14775" y="9489"/>
                </a:lnTo>
                <a:lnTo>
                  <a:pt x="14595" y="9730"/>
                </a:lnTo>
                <a:lnTo>
                  <a:pt x="14414" y="10030"/>
                </a:lnTo>
                <a:lnTo>
                  <a:pt x="14294" y="10510"/>
                </a:lnTo>
                <a:lnTo>
                  <a:pt x="14234" y="10991"/>
                </a:lnTo>
                <a:lnTo>
                  <a:pt x="14174" y="11471"/>
                </a:lnTo>
                <a:lnTo>
                  <a:pt x="14234" y="11952"/>
                </a:lnTo>
                <a:lnTo>
                  <a:pt x="14294" y="12372"/>
                </a:lnTo>
                <a:lnTo>
                  <a:pt x="14414" y="12852"/>
                </a:lnTo>
                <a:lnTo>
                  <a:pt x="14655" y="13273"/>
                </a:lnTo>
                <a:lnTo>
                  <a:pt x="14895" y="13633"/>
                </a:lnTo>
                <a:lnTo>
                  <a:pt x="15315" y="14114"/>
                </a:lnTo>
                <a:lnTo>
                  <a:pt x="15736" y="14594"/>
                </a:lnTo>
                <a:lnTo>
                  <a:pt x="16156" y="14954"/>
                </a:lnTo>
                <a:lnTo>
                  <a:pt x="16456" y="15075"/>
                </a:lnTo>
                <a:lnTo>
                  <a:pt x="16697" y="15195"/>
                </a:lnTo>
                <a:lnTo>
                  <a:pt x="16877" y="15495"/>
                </a:lnTo>
                <a:lnTo>
                  <a:pt x="17117" y="15795"/>
                </a:lnTo>
                <a:lnTo>
                  <a:pt x="17537" y="16095"/>
                </a:lnTo>
                <a:lnTo>
                  <a:pt x="18018" y="16336"/>
                </a:lnTo>
                <a:lnTo>
                  <a:pt x="17417" y="17357"/>
                </a:lnTo>
                <a:lnTo>
                  <a:pt x="17057" y="17897"/>
                </a:lnTo>
                <a:lnTo>
                  <a:pt x="16697" y="18378"/>
                </a:lnTo>
                <a:lnTo>
                  <a:pt x="15916" y="19218"/>
                </a:lnTo>
                <a:lnTo>
                  <a:pt x="15015" y="19999"/>
                </a:lnTo>
                <a:lnTo>
                  <a:pt x="14294" y="20540"/>
                </a:lnTo>
                <a:lnTo>
                  <a:pt x="13514" y="21020"/>
                </a:lnTo>
                <a:lnTo>
                  <a:pt x="13454" y="20420"/>
                </a:lnTo>
                <a:lnTo>
                  <a:pt x="13213" y="18558"/>
                </a:lnTo>
                <a:lnTo>
                  <a:pt x="12853" y="16696"/>
                </a:lnTo>
                <a:lnTo>
                  <a:pt x="12433" y="14834"/>
                </a:lnTo>
                <a:lnTo>
                  <a:pt x="11952" y="13033"/>
                </a:lnTo>
                <a:lnTo>
                  <a:pt x="11352" y="11231"/>
                </a:lnTo>
                <a:lnTo>
                  <a:pt x="10691" y="9429"/>
                </a:lnTo>
                <a:lnTo>
                  <a:pt x="10331" y="8588"/>
                </a:lnTo>
                <a:lnTo>
                  <a:pt x="10811" y="8468"/>
                </a:lnTo>
                <a:lnTo>
                  <a:pt x="11292" y="8228"/>
                </a:lnTo>
                <a:lnTo>
                  <a:pt x="12252" y="7748"/>
                </a:lnTo>
                <a:lnTo>
                  <a:pt x="13093" y="7147"/>
                </a:lnTo>
                <a:lnTo>
                  <a:pt x="13874" y="6486"/>
                </a:lnTo>
                <a:lnTo>
                  <a:pt x="14294" y="6066"/>
                </a:lnTo>
                <a:lnTo>
                  <a:pt x="14655" y="5586"/>
                </a:lnTo>
                <a:lnTo>
                  <a:pt x="14955" y="5045"/>
                </a:lnTo>
                <a:lnTo>
                  <a:pt x="15195" y="4505"/>
                </a:lnTo>
                <a:lnTo>
                  <a:pt x="15435" y="3964"/>
                </a:lnTo>
                <a:lnTo>
                  <a:pt x="15616" y="3364"/>
                </a:lnTo>
                <a:lnTo>
                  <a:pt x="15916" y="2222"/>
                </a:lnTo>
                <a:lnTo>
                  <a:pt x="15916" y="1802"/>
                </a:lnTo>
                <a:lnTo>
                  <a:pt x="15916" y="1442"/>
                </a:lnTo>
                <a:lnTo>
                  <a:pt x="15796" y="1081"/>
                </a:lnTo>
                <a:lnTo>
                  <a:pt x="15616" y="781"/>
                </a:lnTo>
                <a:lnTo>
                  <a:pt x="15375" y="541"/>
                </a:lnTo>
                <a:lnTo>
                  <a:pt x="15135" y="361"/>
                </a:lnTo>
                <a:lnTo>
                  <a:pt x="14835" y="181"/>
                </a:lnTo>
                <a:lnTo>
                  <a:pt x="14475" y="60"/>
                </a:lnTo>
                <a:lnTo>
                  <a:pt x="14174"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9" name="Google Shape;39;p3"/>
          <p:cNvSpPr/>
          <p:nvPr/>
        </p:nvSpPr>
        <p:spPr>
          <a:xfrm>
            <a:off x="10135936" y="5351828"/>
            <a:ext cx="640593" cy="490256"/>
          </a:xfrm>
          <a:custGeom>
            <a:avLst/>
            <a:gdLst/>
            <a:ahLst/>
            <a:cxnLst/>
            <a:rect l="l" t="t" r="r" b="b"/>
            <a:pathLst>
              <a:path w="34293" h="26245" extrusionOk="0">
                <a:moveTo>
                  <a:pt x="12552" y="8949"/>
                </a:moveTo>
                <a:lnTo>
                  <a:pt x="12732" y="9009"/>
                </a:lnTo>
                <a:lnTo>
                  <a:pt x="12973" y="9129"/>
                </a:lnTo>
                <a:lnTo>
                  <a:pt x="13153" y="9309"/>
                </a:lnTo>
                <a:lnTo>
                  <a:pt x="13273" y="9489"/>
                </a:lnTo>
                <a:lnTo>
                  <a:pt x="13393" y="9669"/>
                </a:lnTo>
                <a:lnTo>
                  <a:pt x="13453" y="9909"/>
                </a:lnTo>
                <a:lnTo>
                  <a:pt x="13513" y="10150"/>
                </a:lnTo>
                <a:lnTo>
                  <a:pt x="13453" y="10390"/>
                </a:lnTo>
                <a:lnTo>
                  <a:pt x="13393" y="10570"/>
                </a:lnTo>
                <a:lnTo>
                  <a:pt x="13273" y="10810"/>
                </a:lnTo>
                <a:lnTo>
                  <a:pt x="13153" y="10990"/>
                </a:lnTo>
                <a:lnTo>
                  <a:pt x="13093" y="11050"/>
                </a:lnTo>
                <a:lnTo>
                  <a:pt x="12913" y="11171"/>
                </a:lnTo>
                <a:lnTo>
                  <a:pt x="12732" y="11291"/>
                </a:lnTo>
                <a:lnTo>
                  <a:pt x="12492" y="11351"/>
                </a:lnTo>
                <a:lnTo>
                  <a:pt x="12012" y="11351"/>
                </a:lnTo>
                <a:lnTo>
                  <a:pt x="11832" y="11291"/>
                </a:lnTo>
                <a:lnTo>
                  <a:pt x="11591" y="11171"/>
                </a:lnTo>
                <a:lnTo>
                  <a:pt x="11411" y="11050"/>
                </a:lnTo>
                <a:lnTo>
                  <a:pt x="11291" y="10870"/>
                </a:lnTo>
                <a:lnTo>
                  <a:pt x="11171" y="10630"/>
                </a:lnTo>
                <a:lnTo>
                  <a:pt x="11111" y="10390"/>
                </a:lnTo>
                <a:lnTo>
                  <a:pt x="11051" y="10150"/>
                </a:lnTo>
                <a:lnTo>
                  <a:pt x="11111" y="9969"/>
                </a:lnTo>
                <a:lnTo>
                  <a:pt x="11171" y="9729"/>
                </a:lnTo>
                <a:lnTo>
                  <a:pt x="11291" y="9489"/>
                </a:lnTo>
                <a:lnTo>
                  <a:pt x="11411" y="9309"/>
                </a:lnTo>
                <a:lnTo>
                  <a:pt x="11471" y="9309"/>
                </a:lnTo>
                <a:lnTo>
                  <a:pt x="11651" y="9129"/>
                </a:lnTo>
                <a:lnTo>
                  <a:pt x="11832" y="9009"/>
                </a:lnTo>
                <a:lnTo>
                  <a:pt x="12072" y="8949"/>
                </a:lnTo>
                <a:close/>
                <a:moveTo>
                  <a:pt x="32611" y="0"/>
                </a:moveTo>
                <a:lnTo>
                  <a:pt x="32011" y="60"/>
                </a:lnTo>
                <a:lnTo>
                  <a:pt x="31410" y="120"/>
                </a:lnTo>
                <a:lnTo>
                  <a:pt x="30749" y="300"/>
                </a:lnTo>
                <a:lnTo>
                  <a:pt x="29789" y="601"/>
                </a:lnTo>
                <a:lnTo>
                  <a:pt x="28587" y="1021"/>
                </a:lnTo>
                <a:lnTo>
                  <a:pt x="27446" y="1502"/>
                </a:lnTo>
                <a:lnTo>
                  <a:pt x="26305" y="2102"/>
                </a:lnTo>
                <a:lnTo>
                  <a:pt x="25284" y="2823"/>
                </a:lnTo>
                <a:lnTo>
                  <a:pt x="24323" y="3543"/>
                </a:lnTo>
                <a:lnTo>
                  <a:pt x="23423" y="4324"/>
                </a:lnTo>
                <a:lnTo>
                  <a:pt x="22582" y="5165"/>
                </a:lnTo>
                <a:lnTo>
                  <a:pt x="21801" y="6066"/>
                </a:lnTo>
                <a:lnTo>
                  <a:pt x="21080" y="7027"/>
                </a:lnTo>
                <a:lnTo>
                  <a:pt x="20720" y="7567"/>
                </a:lnTo>
                <a:lnTo>
                  <a:pt x="20420" y="8168"/>
                </a:lnTo>
                <a:lnTo>
                  <a:pt x="19819" y="7687"/>
                </a:lnTo>
                <a:lnTo>
                  <a:pt x="19098" y="7147"/>
                </a:lnTo>
                <a:lnTo>
                  <a:pt x="18258" y="6726"/>
                </a:lnTo>
                <a:lnTo>
                  <a:pt x="17477" y="6426"/>
                </a:lnTo>
                <a:lnTo>
                  <a:pt x="16576" y="6186"/>
                </a:lnTo>
                <a:lnTo>
                  <a:pt x="15735" y="6066"/>
                </a:lnTo>
                <a:lnTo>
                  <a:pt x="14834" y="6066"/>
                </a:lnTo>
                <a:lnTo>
                  <a:pt x="13934" y="6186"/>
                </a:lnTo>
                <a:lnTo>
                  <a:pt x="13033" y="6426"/>
                </a:lnTo>
                <a:lnTo>
                  <a:pt x="12072" y="6726"/>
                </a:lnTo>
                <a:lnTo>
                  <a:pt x="11171" y="7147"/>
                </a:lnTo>
                <a:lnTo>
                  <a:pt x="10270" y="7687"/>
                </a:lnTo>
                <a:lnTo>
                  <a:pt x="9369" y="8288"/>
                </a:lnTo>
                <a:lnTo>
                  <a:pt x="8528" y="8949"/>
                </a:lnTo>
                <a:lnTo>
                  <a:pt x="7748" y="9669"/>
                </a:lnTo>
                <a:lnTo>
                  <a:pt x="7147" y="10450"/>
                </a:lnTo>
                <a:lnTo>
                  <a:pt x="6607" y="11291"/>
                </a:lnTo>
                <a:lnTo>
                  <a:pt x="6607" y="11351"/>
                </a:lnTo>
                <a:lnTo>
                  <a:pt x="6727" y="11411"/>
                </a:lnTo>
                <a:lnTo>
                  <a:pt x="7087" y="11531"/>
                </a:lnTo>
                <a:lnTo>
                  <a:pt x="7688" y="11771"/>
                </a:lnTo>
                <a:lnTo>
                  <a:pt x="8408" y="12071"/>
                </a:lnTo>
                <a:lnTo>
                  <a:pt x="8769" y="12252"/>
                </a:lnTo>
                <a:lnTo>
                  <a:pt x="9129" y="12552"/>
                </a:lnTo>
                <a:lnTo>
                  <a:pt x="9489" y="12852"/>
                </a:lnTo>
                <a:lnTo>
                  <a:pt x="9850" y="13213"/>
                </a:lnTo>
                <a:lnTo>
                  <a:pt x="10150" y="13633"/>
                </a:lnTo>
                <a:lnTo>
                  <a:pt x="10390" y="14173"/>
                </a:lnTo>
                <a:lnTo>
                  <a:pt x="10630" y="14714"/>
                </a:lnTo>
                <a:lnTo>
                  <a:pt x="10751" y="15375"/>
                </a:lnTo>
                <a:lnTo>
                  <a:pt x="10811" y="15615"/>
                </a:lnTo>
                <a:lnTo>
                  <a:pt x="10570" y="15555"/>
                </a:lnTo>
                <a:lnTo>
                  <a:pt x="9850" y="15495"/>
                </a:lnTo>
                <a:lnTo>
                  <a:pt x="9069" y="15555"/>
                </a:lnTo>
                <a:lnTo>
                  <a:pt x="8348" y="15675"/>
                </a:lnTo>
                <a:lnTo>
                  <a:pt x="7628" y="15795"/>
                </a:lnTo>
                <a:lnTo>
                  <a:pt x="6847" y="16035"/>
                </a:lnTo>
                <a:lnTo>
                  <a:pt x="6186" y="16275"/>
                </a:lnTo>
                <a:lnTo>
                  <a:pt x="5466" y="16636"/>
                </a:lnTo>
                <a:lnTo>
                  <a:pt x="4745" y="16936"/>
                </a:lnTo>
                <a:lnTo>
                  <a:pt x="4084" y="17356"/>
                </a:lnTo>
                <a:lnTo>
                  <a:pt x="3484" y="17777"/>
                </a:lnTo>
                <a:lnTo>
                  <a:pt x="2823" y="18257"/>
                </a:lnTo>
                <a:lnTo>
                  <a:pt x="2222" y="18738"/>
                </a:lnTo>
                <a:lnTo>
                  <a:pt x="1682" y="19278"/>
                </a:lnTo>
                <a:lnTo>
                  <a:pt x="1202" y="19819"/>
                </a:lnTo>
                <a:lnTo>
                  <a:pt x="721" y="20359"/>
                </a:lnTo>
                <a:lnTo>
                  <a:pt x="241" y="20960"/>
                </a:lnTo>
                <a:lnTo>
                  <a:pt x="120" y="21140"/>
                </a:lnTo>
                <a:lnTo>
                  <a:pt x="120" y="21200"/>
                </a:lnTo>
                <a:lnTo>
                  <a:pt x="60" y="21260"/>
                </a:lnTo>
                <a:lnTo>
                  <a:pt x="0" y="21380"/>
                </a:lnTo>
                <a:lnTo>
                  <a:pt x="60" y="21620"/>
                </a:lnTo>
                <a:lnTo>
                  <a:pt x="120" y="21801"/>
                </a:lnTo>
                <a:lnTo>
                  <a:pt x="241" y="21981"/>
                </a:lnTo>
                <a:lnTo>
                  <a:pt x="361" y="22161"/>
                </a:lnTo>
                <a:lnTo>
                  <a:pt x="541" y="22281"/>
                </a:lnTo>
                <a:lnTo>
                  <a:pt x="781" y="22341"/>
                </a:lnTo>
                <a:lnTo>
                  <a:pt x="961" y="22401"/>
                </a:lnTo>
                <a:lnTo>
                  <a:pt x="1442" y="22401"/>
                </a:lnTo>
                <a:lnTo>
                  <a:pt x="2162" y="22461"/>
                </a:lnTo>
                <a:lnTo>
                  <a:pt x="2943" y="22401"/>
                </a:lnTo>
                <a:lnTo>
                  <a:pt x="3784" y="22341"/>
                </a:lnTo>
                <a:lnTo>
                  <a:pt x="4505" y="22161"/>
                </a:lnTo>
                <a:lnTo>
                  <a:pt x="4925" y="22822"/>
                </a:lnTo>
                <a:lnTo>
                  <a:pt x="5466" y="23422"/>
                </a:lnTo>
                <a:lnTo>
                  <a:pt x="6006" y="23963"/>
                </a:lnTo>
                <a:lnTo>
                  <a:pt x="6667" y="24443"/>
                </a:lnTo>
                <a:lnTo>
                  <a:pt x="7327" y="24803"/>
                </a:lnTo>
                <a:lnTo>
                  <a:pt x="8048" y="25104"/>
                </a:lnTo>
                <a:lnTo>
                  <a:pt x="8829" y="25344"/>
                </a:lnTo>
                <a:lnTo>
                  <a:pt x="9549" y="25524"/>
                </a:lnTo>
                <a:lnTo>
                  <a:pt x="10330" y="25584"/>
                </a:lnTo>
                <a:lnTo>
                  <a:pt x="11111" y="25584"/>
                </a:lnTo>
                <a:lnTo>
                  <a:pt x="11892" y="25524"/>
                </a:lnTo>
                <a:lnTo>
                  <a:pt x="12672" y="25404"/>
                </a:lnTo>
                <a:lnTo>
                  <a:pt x="13393" y="25164"/>
                </a:lnTo>
                <a:lnTo>
                  <a:pt x="14114" y="24863"/>
                </a:lnTo>
                <a:lnTo>
                  <a:pt x="14774" y="24443"/>
                </a:lnTo>
                <a:lnTo>
                  <a:pt x="15435" y="23963"/>
                </a:lnTo>
                <a:lnTo>
                  <a:pt x="16156" y="24563"/>
                </a:lnTo>
                <a:lnTo>
                  <a:pt x="16996" y="25104"/>
                </a:lnTo>
                <a:lnTo>
                  <a:pt x="17897" y="25524"/>
                </a:lnTo>
                <a:lnTo>
                  <a:pt x="18798" y="25884"/>
                </a:lnTo>
                <a:lnTo>
                  <a:pt x="19339" y="26065"/>
                </a:lnTo>
                <a:lnTo>
                  <a:pt x="19939" y="26185"/>
                </a:lnTo>
                <a:lnTo>
                  <a:pt x="20480" y="26245"/>
                </a:lnTo>
                <a:lnTo>
                  <a:pt x="21621" y="26245"/>
                </a:lnTo>
                <a:lnTo>
                  <a:pt x="22221" y="26185"/>
                </a:lnTo>
                <a:lnTo>
                  <a:pt x="23302" y="26005"/>
                </a:lnTo>
                <a:lnTo>
                  <a:pt x="24443" y="25704"/>
                </a:lnTo>
                <a:lnTo>
                  <a:pt x="25524" y="25284"/>
                </a:lnTo>
                <a:lnTo>
                  <a:pt x="26545" y="24743"/>
                </a:lnTo>
                <a:lnTo>
                  <a:pt x="27506" y="24143"/>
                </a:lnTo>
                <a:lnTo>
                  <a:pt x="27566" y="24083"/>
                </a:lnTo>
                <a:lnTo>
                  <a:pt x="28287" y="24263"/>
                </a:lnTo>
                <a:lnTo>
                  <a:pt x="29008" y="24323"/>
                </a:lnTo>
                <a:lnTo>
                  <a:pt x="29728" y="24323"/>
                </a:lnTo>
                <a:lnTo>
                  <a:pt x="30449" y="24263"/>
                </a:lnTo>
                <a:lnTo>
                  <a:pt x="31110" y="24203"/>
                </a:lnTo>
                <a:lnTo>
                  <a:pt x="31830" y="24083"/>
                </a:lnTo>
                <a:lnTo>
                  <a:pt x="32131" y="23963"/>
                </a:lnTo>
                <a:lnTo>
                  <a:pt x="32431" y="23843"/>
                </a:lnTo>
                <a:lnTo>
                  <a:pt x="32731" y="23602"/>
                </a:lnTo>
                <a:lnTo>
                  <a:pt x="32972" y="23362"/>
                </a:lnTo>
                <a:lnTo>
                  <a:pt x="33032" y="23182"/>
                </a:lnTo>
                <a:lnTo>
                  <a:pt x="32972" y="23002"/>
                </a:lnTo>
                <a:lnTo>
                  <a:pt x="32851" y="22822"/>
                </a:lnTo>
                <a:lnTo>
                  <a:pt x="32671" y="22761"/>
                </a:lnTo>
                <a:lnTo>
                  <a:pt x="32371" y="22641"/>
                </a:lnTo>
                <a:lnTo>
                  <a:pt x="32071" y="22641"/>
                </a:lnTo>
                <a:lnTo>
                  <a:pt x="31410" y="22701"/>
                </a:lnTo>
                <a:lnTo>
                  <a:pt x="30749" y="22882"/>
                </a:lnTo>
                <a:lnTo>
                  <a:pt x="30089" y="23002"/>
                </a:lnTo>
                <a:lnTo>
                  <a:pt x="29428" y="23062"/>
                </a:lnTo>
                <a:lnTo>
                  <a:pt x="28828" y="23062"/>
                </a:lnTo>
                <a:lnTo>
                  <a:pt x="29728" y="22161"/>
                </a:lnTo>
                <a:lnTo>
                  <a:pt x="30569" y="21260"/>
                </a:lnTo>
                <a:lnTo>
                  <a:pt x="31290" y="21200"/>
                </a:lnTo>
                <a:lnTo>
                  <a:pt x="32071" y="21020"/>
                </a:lnTo>
                <a:lnTo>
                  <a:pt x="32791" y="20840"/>
                </a:lnTo>
                <a:lnTo>
                  <a:pt x="33452" y="20599"/>
                </a:lnTo>
                <a:lnTo>
                  <a:pt x="33632" y="20539"/>
                </a:lnTo>
                <a:lnTo>
                  <a:pt x="33812" y="20419"/>
                </a:lnTo>
                <a:lnTo>
                  <a:pt x="33932" y="20239"/>
                </a:lnTo>
                <a:lnTo>
                  <a:pt x="33992" y="20059"/>
                </a:lnTo>
                <a:lnTo>
                  <a:pt x="34053" y="19699"/>
                </a:lnTo>
                <a:lnTo>
                  <a:pt x="33992" y="19579"/>
                </a:lnTo>
                <a:lnTo>
                  <a:pt x="33932" y="19398"/>
                </a:lnTo>
                <a:lnTo>
                  <a:pt x="33752" y="19218"/>
                </a:lnTo>
                <a:lnTo>
                  <a:pt x="33512" y="19098"/>
                </a:lnTo>
                <a:lnTo>
                  <a:pt x="33272" y="19038"/>
                </a:lnTo>
                <a:lnTo>
                  <a:pt x="33032" y="19038"/>
                </a:lnTo>
                <a:lnTo>
                  <a:pt x="32251" y="19158"/>
                </a:lnTo>
                <a:lnTo>
                  <a:pt x="33092" y="17957"/>
                </a:lnTo>
                <a:lnTo>
                  <a:pt x="33512" y="17356"/>
                </a:lnTo>
                <a:lnTo>
                  <a:pt x="33812" y="16756"/>
                </a:lnTo>
                <a:lnTo>
                  <a:pt x="33872" y="16456"/>
                </a:lnTo>
                <a:lnTo>
                  <a:pt x="33812" y="16215"/>
                </a:lnTo>
                <a:lnTo>
                  <a:pt x="33632" y="15915"/>
                </a:lnTo>
                <a:lnTo>
                  <a:pt x="33452" y="15675"/>
                </a:lnTo>
                <a:lnTo>
                  <a:pt x="33032" y="15194"/>
                </a:lnTo>
                <a:lnTo>
                  <a:pt x="32791" y="14954"/>
                </a:lnTo>
                <a:lnTo>
                  <a:pt x="31891" y="14774"/>
                </a:lnTo>
                <a:lnTo>
                  <a:pt x="31050" y="14654"/>
                </a:lnTo>
                <a:lnTo>
                  <a:pt x="30149" y="14534"/>
                </a:lnTo>
                <a:lnTo>
                  <a:pt x="29308" y="14414"/>
                </a:lnTo>
                <a:lnTo>
                  <a:pt x="29728" y="13873"/>
                </a:lnTo>
                <a:lnTo>
                  <a:pt x="30149" y="13273"/>
                </a:lnTo>
                <a:lnTo>
                  <a:pt x="30509" y="12672"/>
                </a:lnTo>
                <a:lnTo>
                  <a:pt x="30809" y="12011"/>
                </a:lnTo>
                <a:lnTo>
                  <a:pt x="30990" y="11351"/>
                </a:lnTo>
                <a:lnTo>
                  <a:pt x="31110" y="10690"/>
                </a:lnTo>
                <a:lnTo>
                  <a:pt x="31170" y="9969"/>
                </a:lnTo>
                <a:lnTo>
                  <a:pt x="31170" y="9309"/>
                </a:lnTo>
                <a:lnTo>
                  <a:pt x="31050" y="8588"/>
                </a:lnTo>
                <a:lnTo>
                  <a:pt x="30870" y="7928"/>
                </a:lnTo>
                <a:lnTo>
                  <a:pt x="30629" y="7267"/>
                </a:lnTo>
                <a:lnTo>
                  <a:pt x="30329" y="6666"/>
                </a:lnTo>
                <a:lnTo>
                  <a:pt x="31110" y="6186"/>
                </a:lnTo>
                <a:lnTo>
                  <a:pt x="31770" y="5585"/>
                </a:lnTo>
                <a:lnTo>
                  <a:pt x="32371" y="4985"/>
                </a:lnTo>
                <a:lnTo>
                  <a:pt x="32911" y="4204"/>
                </a:lnTo>
                <a:lnTo>
                  <a:pt x="33212" y="3724"/>
                </a:lnTo>
                <a:lnTo>
                  <a:pt x="33512" y="3123"/>
                </a:lnTo>
                <a:lnTo>
                  <a:pt x="33692" y="2522"/>
                </a:lnTo>
                <a:lnTo>
                  <a:pt x="33752" y="2222"/>
                </a:lnTo>
                <a:lnTo>
                  <a:pt x="33752" y="1862"/>
                </a:lnTo>
                <a:lnTo>
                  <a:pt x="33992" y="1682"/>
                </a:lnTo>
                <a:lnTo>
                  <a:pt x="34173" y="1441"/>
                </a:lnTo>
                <a:lnTo>
                  <a:pt x="34293" y="1201"/>
                </a:lnTo>
                <a:lnTo>
                  <a:pt x="34293" y="961"/>
                </a:lnTo>
                <a:lnTo>
                  <a:pt x="34233" y="721"/>
                </a:lnTo>
                <a:lnTo>
                  <a:pt x="34053" y="481"/>
                </a:lnTo>
                <a:lnTo>
                  <a:pt x="33872" y="300"/>
                </a:lnTo>
                <a:lnTo>
                  <a:pt x="33692" y="180"/>
                </a:lnTo>
                <a:lnTo>
                  <a:pt x="33452" y="120"/>
                </a:lnTo>
                <a:lnTo>
                  <a:pt x="33212" y="60"/>
                </a:lnTo>
                <a:lnTo>
                  <a:pt x="32611"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0" name="Google Shape;40;p3"/>
          <p:cNvSpPr/>
          <p:nvPr/>
        </p:nvSpPr>
        <p:spPr>
          <a:xfrm>
            <a:off x="10038001" y="1870001"/>
            <a:ext cx="794767" cy="800767"/>
          </a:xfrm>
          <a:custGeom>
            <a:avLst/>
            <a:gdLst/>
            <a:ahLst/>
            <a:cxnLst/>
            <a:rect l="l" t="t" r="r" b="b"/>
            <a:pathLst>
              <a:path w="23843" h="24023" extrusionOk="0">
                <a:moveTo>
                  <a:pt x="2763" y="10690"/>
                </a:moveTo>
                <a:lnTo>
                  <a:pt x="2883" y="10751"/>
                </a:lnTo>
                <a:lnTo>
                  <a:pt x="3123" y="10931"/>
                </a:lnTo>
                <a:lnTo>
                  <a:pt x="3243" y="11231"/>
                </a:lnTo>
                <a:lnTo>
                  <a:pt x="3303" y="11531"/>
                </a:lnTo>
                <a:lnTo>
                  <a:pt x="3243" y="11832"/>
                </a:lnTo>
                <a:lnTo>
                  <a:pt x="3123" y="12072"/>
                </a:lnTo>
                <a:lnTo>
                  <a:pt x="2883" y="12312"/>
                </a:lnTo>
                <a:lnTo>
                  <a:pt x="2763" y="12372"/>
                </a:lnTo>
                <a:lnTo>
                  <a:pt x="2342" y="12372"/>
                </a:lnTo>
                <a:lnTo>
                  <a:pt x="2162" y="12312"/>
                </a:lnTo>
                <a:lnTo>
                  <a:pt x="2042" y="12192"/>
                </a:lnTo>
                <a:lnTo>
                  <a:pt x="1922" y="12072"/>
                </a:lnTo>
                <a:lnTo>
                  <a:pt x="1742" y="11832"/>
                </a:lnTo>
                <a:lnTo>
                  <a:pt x="1682" y="11531"/>
                </a:lnTo>
                <a:lnTo>
                  <a:pt x="1742" y="11231"/>
                </a:lnTo>
                <a:lnTo>
                  <a:pt x="1922" y="10931"/>
                </a:lnTo>
                <a:lnTo>
                  <a:pt x="2042" y="10811"/>
                </a:lnTo>
                <a:lnTo>
                  <a:pt x="2162" y="10751"/>
                </a:lnTo>
                <a:lnTo>
                  <a:pt x="2342" y="10690"/>
                </a:lnTo>
                <a:close/>
                <a:moveTo>
                  <a:pt x="17236" y="0"/>
                </a:moveTo>
                <a:lnTo>
                  <a:pt x="16816" y="60"/>
                </a:lnTo>
                <a:lnTo>
                  <a:pt x="16335" y="181"/>
                </a:lnTo>
                <a:lnTo>
                  <a:pt x="15915" y="301"/>
                </a:lnTo>
                <a:lnTo>
                  <a:pt x="15495" y="481"/>
                </a:lnTo>
                <a:lnTo>
                  <a:pt x="15074" y="721"/>
                </a:lnTo>
                <a:lnTo>
                  <a:pt x="14714" y="961"/>
                </a:lnTo>
                <a:lnTo>
                  <a:pt x="14294" y="1202"/>
                </a:lnTo>
                <a:lnTo>
                  <a:pt x="13633" y="1862"/>
                </a:lnTo>
                <a:lnTo>
                  <a:pt x="13032" y="2583"/>
                </a:lnTo>
                <a:lnTo>
                  <a:pt x="12552" y="3424"/>
                </a:lnTo>
                <a:lnTo>
                  <a:pt x="12312" y="3964"/>
                </a:lnTo>
                <a:lnTo>
                  <a:pt x="12131" y="4565"/>
                </a:lnTo>
                <a:lnTo>
                  <a:pt x="11951" y="5105"/>
                </a:lnTo>
                <a:lnTo>
                  <a:pt x="11831" y="5646"/>
                </a:lnTo>
                <a:lnTo>
                  <a:pt x="11651" y="6847"/>
                </a:lnTo>
                <a:lnTo>
                  <a:pt x="11591" y="7988"/>
                </a:lnTo>
                <a:lnTo>
                  <a:pt x="11591" y="9129"/>
                </a:lnTo>
                <a:lnTo>
                  <a:pt x="11651" y="10330"/>
                </a:lnTo>
                <a:lnTo>
                  <a:pt x="11831" y="12672"/>
                </a:lnTo>
                <a:lnTo>
                  <a:pt x="11891" y="14114"/>
                </a:lnTo>
                <a:lnTo>
                  <a:pt x="11891" y="15555"/>
                </a:lnTo>
                <a:lnTo>
                  <a:pt x="11831" y="16276"/>
                </a:lnTo>
                <a:lnTo>
                  <a:pt x="11711" y="16996"/>
                </a:lnTo>
                <a:lnTo>
                  <a:pt x="11531" y="17717"/>
                </a:lnTo>
                <a:lnTo>
                  <a:pt x="11291" y="18378"/>
                </a:lnTo>
                <a:lnTo>
                  <a:pt x="10990" y="18918"/>
                </a:lnTo>
                <a:lnTo>
                  <a:pt x="10690" y="19459"/>
                </a:lnTo>
                <a:lnTo>
                  <a:pt x="10330" y="19939"/>
                </a:lnTo>
                <a:lnTo>
                  <a:pt x="9909" y="20360"/>
                </a:lnTo>
                <a:lnTo>
                  <a:pt x="9849" y="20420"/>
                </a:lnTo>
                <a:lnTo>
                  <a:pt x="10330" y="19158"/>
                </a:lnTo>
                <a:lnTo>
                  <a:pt x="10690" y="17837"/>
                </a:lnTo>
                <a:lnTo>
                  <a:pt x="10810" y="17177"/>
                </a:lnTo>
                <a:lnTo>
                  <a:pt x="10870" y="16516"/>
                </a:lnTo>
                <a:lnTo>
                  <a:pt x="10930" y="15795"/>
                </a:lnTo>
                <a:lnTo>
                  <a:pt x="10930" y="15135"/>
                </a:lnTo>
                <a:lnTo>
                  <a:pt x="10870" y="14354"/>
                </a:lnTo>
                <a:lnTo>
                  <a:pt x="10750" y="13513"/>
                </a:lnTo>
                <a:lnTo>
                  <a:pt x="10570" y="12612"/>
                </a:lnTo>
                <a:lnTo>
                  <a:pt x="10270" y="11771"/>
                </a:lnTo>
                <a:lnTo>
                  <a:pt x="9969" y="10871"/>
                </a:lnTo>
                <a:lnTo>
                  <a:pt x="9549" y="10090"/>
                </a:lnTo>
                <a:lnTo>
                  <a:pt x="9069" y="9369"/>
                </a:lnTo>
                <a:lnTo>
                  <a:pt x="8528" y="8769"/>
                </a:lnTo>
                <a:lnTo>
                  <a:pt x="8648" y="8348"/>
                </a:lnTo>
                <a:lnTo>
                  <a:pt x="8768" y="7868"/>
                </a:lnTo>
                <a:lnTo>
                  <a:pt x="8888" y="7327"/>
                </a:lnTo>
                <a:lnTo>
                  <a:pt x="8948" y="6667"/>
                </a:lnTo>
                <a:lnTo>
                  <a:pt x="8888" y="6066"/>
                </a:lnTo>
                <a:lnTo>
                  <a:pt x="8888" y="5766"/>
                </a:lnTo>
                <a:lnTo>
                  <a:pt x="8768" y="5466"/>
                </a:lnTo>
                <a:lnTo>
                  <a:pt x="8648" y="5225"/>
                </a:lnTo>
                <a:lnTo>
                  <a:pt x="8528" y="4985"/>
                </a:lnTo>
                <a:lnTo>
                  <a:pt x="8528" y="4745"/>
                </a:lnTo>
                <a:lnTo>
                  <a:pt x="8468" y="4565"/>
                </a:lnTo>
                <a:lnTo>
                  <a:pt x="8408" y="4445"/>
                </a:lnTo>
                <a:lnTo>
                  <a:pt x="8288" y="4385"/>
                </a:lnTo>
                <a:lnTo>
                  <a:pt x="8048" y="4385"/>
                </a:lnTo>
                <a:lnTo>
                  <a:pt x="7327" y="4685"/>
                </a:lnTo>
                <a:lnTo>
                  <a:pt x="6666" y="5045"/>
                </a:lnTo>
                <a:lnTo>
                  <a:pt x="6066" y="5526"/>
                </a:lnTo>
                <a:lnTo>
                  <a:pt x="5525" y="6066"/>
                </a:lnTo>
                <a:lnTo>
                  <a:pt x="5105" y="6547"/>
                </a:lnTo>
                <a:lnTo>
                  <a:pt x="4624" y="7147"/>
                </a:lnTo>
                <a:lnTo>
                  <a:pt x="4024" y="7207"/>
                </a:lnTo>
                <a:lnTo>
                  <a:pt x="3423" y="7327"/>
                </a:lnTo>
                <a:lnTo>
                  <a:pt x="2943" y="7507"/>
                </a:lnTo>
                <a:lnTo>
                  <a:pt x="2462" y="7688"/>
                </a:lnTo>
                <a:lnTo>
                  <a:pt x="1982" y="7988"/>
                </a:lnTo>
                <a:lnTo>
                  <a:pt x="1622" y="8288"/>
                </a:lnTo>
                <a:lnTo>
                  <a:pt x="1261" y="8588"/>
                </a:lnTo>
                <a:lnTo>
                  <a:pt x="961" y="8949"/>
                </a:lnTo>
                <a:lnTo>
                  <a:pt x="721" y="9309"/>
                </a:lnTo>
                <a:lnTo>
                  <a:pt x="480" y="9730"/>
                </a:lnTo>
                <a:lnTo>
                  <a:pt x="360" y="10150"/>
                </a:lnTo>
                <a:lnTo>
                  <a:pt x="240" y="10570"/>
                </a:lnTo>
                <a:lnTo>
                  <a:pt x="180" y="11051"/>
                </a:lnTo>
                <a:lnTo>
                  <a:pt x="180" y="11471"/>
                </a:lnTo>
                <a:lnTo>
                  <a:pt x="240" y="11892"/>
                </a:lnTo>
                <a:lnTo>
                  <a:pt x="300" y="12312"/>
                </a:lnTo>
                <a:lnTo>
                  <a:pt x="420" y="12552"/>
                </a:lnTo>
                <a:lnTo>
                  <a:pt x="240" y="12732"/>
                </a:lnTo>
                <a:lnTo>
                  <a:pt x="60" y="12973"/>
                </a:lnTo>
                <a:lnTo>
                  <a:pt x="0" y="13093"/>
                </a:lnTo>
                <a:lnTo>
                  <a:pt x="0" y="13273"/>
                </a:lnTo>
                <a:lnTo>
                  <a:pt x="0" y="13453"/>
                </a:lnTo>
                <a:lnTo>
                  <a:pt x="120" y="13633"/>
                </a:lnTo>
                <a:lnTo>
                  <a:pt x="360" y="13994"/>
                </a:lnTo>
                <a:lnTo>
                  <a:pt x="781" y="14294"/>
                </a:lnTo>
                <a:lnTo>
                  <a:pt x="1261" y="14534"/>
                </a:lnTo>
                <a:lnTo>
                  <a:pt x="1802" y="14714"/>
                </a:lnTo>
                <a:lnTo>
                  <a:pt x="2402" y="14834"/>
                </a:lnTo>
                <a:lnTo>
                  <a:pt x="3003" y="14954"/>
                </a:lnTo>
                <a:lnTo>
                  <a:pt x="4144" y="15075"/>
                </a:lnTo>
                <a:lnTo>
                  <a:pt x="3844" y="15615"/>
                </a:lnTo>
                <a:lnTo>
                  <a:pt x="3603" y="16216"/>
                </a:lnTo>
                <a:lnTo>
                  <a:pt x="3603" y="16156"/>
                </a:lnTo>
                <a:lnTo>
                  <a:pt x="3363" y="16035"/>
                </a:lnTo>
                <a:lnTo>
                  <a:pt x="3123" y="15975"/>
                </a:lnTo>
                <a:lnTo>
                  <a:pt x="2943" y="15975"/>
                </a:lnTo>
                <a:lnTo>
                  <a:pt x="2703" y="16035"/>
                </a:lnTo>
                <a:lnTo>
                  <a:pt x="2462" y="16096"/>
                </a:lnTo>
                <a:lnTo>
                  <a:pt x="2282" y="16216"/>
                </a:lnTo>
                <a:lnTo>
                  <a:pt x="2102" y="16396"/>
                </a:lnTo>
                <a:lnTo>
                  <a:pt x="1922" y="16576"/>
                </a:lnTo>
                <a:lnTo>
                  <a:pt x="1862" y="16816"/>
                </a:lnTo>
                <a:lnTo>
                  <a:pt x="1802" y="17056"/>
                </a:lnTo>
                <a:lnTo>
                  <a:pt x="1802" y="17357"/>
                </a:lnTo>
                <a:lnTo>
                  <a:pt x="1862" y="17597"/>
                </a:lnTo>
                <a:lnTo>
                  <a:pt x="1982" y="17837"/>
                </a:lnTo>
                <a:lnTo>
                  <a:pt x="2162" y="18017"/>
                </a:lnTo>
                <a:lnTo>
                  <a:pt x="2402" y="18198"/>
                </a:lnTo>
                <a:lnTo>
                  <a:pt x="2643" y="18318"/>
                </a:lnTo>
                <a:lnTo>
                  <a:pt x="3183" y="18318"/>
                </a:lnTo>
                <a:lnTo>
                  <a:pt x="3183" y="19038"/>
                </a:lnTo>
                <a:lnTo>
                  <a:pt x="3243" y="19699"/>
                </a:lnTo>
                <a:lnTo>
                  <a:pt x="3303" y="20239"/>
                </a:lnTo>
                <a:lnTo>
                  <a:pt x="3423" y="20780"/>
                </a:lnTo>
                <a:lnTo>
                  <a:pt x="3603" y="21320"/>
                </a:lnTo>
                <a:lnTo>
                  <a:pt x="3844" y="21801"/>
                </a:lnTo>
                <a:lnTo>
                  <a:pt x="3303" y="21921"/>
                </a:lnTo>
                <a:lnTo>
                  <a:pt x="2763" y="22041"/>
                </a:lnTo>
                <a:lnTo>
                  <a:pt x="2522" y="22161"/>
                </a:lnTo>
                <a:lnTo>
                  <a:pt x="2342" y="22341"/>
                </a:lnTo>
                <a:lnTo>
                  <a:pt x="2222" y="22582"/>
                </a:lnTo>
                <a:lnTo>
                  <a:pt x="2162" y="22822"/>
                </a:lnTo>
                <a:lnTo>
                  <a:pt x="2222" y="23062"/>
                </a:lnTo>
                <a:lnTo>
                  <a:pt x="2342" y="23302"/>
                </a:lnTo>
                <a:lnTo>
                  <a:pt x="2522" y="23482"/>
                </a:lnTo>
                <a:lnTo>
                  <a:pt x="2763" y="23603"/>
                </a:lnTo>
                <a:lnTo>
                  <a:pt x="3243" y="23723"/>
                </a:lnTo>
                <a:lnTo>
                  <a:pt x="3784" y="23843"/>
                </a:lnTo>
                <a:lnTo>
                  <a:pt x="4925" y="23903"/>
                </a:lnTo>
                <a:lnTo>
                  <a:pt x="6066" y="23963"/>
                </a:lnTo>
                <a:lnTo>
                  <a:pt x="7207" y="23903"/>
                </a:lnTo>
                <a:lnTo>
                  <a:pt x="7807" y="23963"/>
                </a:lnTo>
                <a:lnTo>
                  <a:pt x="8348" y="24023"/>
                </a:lnTo>
                <a:lnTo>
                  <a:pt x="9549" y="24023"/>
                </a:lnTo>
                <a:lnTo>
                  <a:pt x="10690" y="23843"/>
                </a:lnTo>
                <a:lnTo>
                  <a:pt x="11711" y="23663"/>
                </a:lnTo>
                <a:lnTo>
                  <a:pt x="12492" y="23422"/>
                </a:lnTo>
                <a:lnTo>
                  <a:pt x="13212" y="23062"/>
                </a:lnTo>
                <a:lnTo>
                  <a:pt x="13873" y="22702"/>
                </a:lnTo>
                <a:lnTo>
                  <a:pt x="14474" y="22221"/>
                </a:lnTo>
                <a:lnTo>
                  <a:pt x="15014" y="21621"/>
                </a:lnTo>
                <a:lnTo>
                  <a:pt x="15495" y="21020"/>
                </a:lnTo>
                <a:lnTo>
                  <a:pt x="15915" y="20360"/>
                </a:lnTo>
                <a:lnTo>
                  <a:pt x="16275" y="19579"/>
                </a:lnTo>
                <a:lnTo>
                  <a:pt x="16516" y="18738"/>
                </a:lnTo>
                <a:lnTo>
                  <a:pt x="16756" y="17777"/>
                </a:lnTo>
                <a:lnTo>
                  <a:pt x="16876" y="16876"/>
                </a:lnTo>
                <a:lnTo>
                  <a:pt x="16936" y="15975"/>
                </a:lnTo>
                <a:lnTo>
                  <a:pt x="16936" y="14054"/>
                </a:lnTo>
                <a:lnTo>
                  <a:pt x="16996" y="12192"/>
                </a:lnTo>
                <a:lnTo>
                  <a:pt x="17056" y="11171"/>
                </a:lnTo>
                <a:lnTo>
                  <a:pt x="17116" y="10570"/>
                </a:lnTo>
                <a:lnTo>
                  <a:pt x="17236" y="9970"/>
                </a:lnTo>
                <a:lnTo>
                  <a:pt x="17416" y="9429"/>
                </a:lnTo>
                <a:lnTo>
                  <a:pt x="17657" y="8889"/>
                </a:lnTo>
                <a:lnTo>
                  <a:pt x="17957" y="8468"/>
                </a:lnTo>
                <a:lnTo>
                  <a:pt x="18137" y="8228"/>
                </a:lnTo>
                <a:lnTo>
                  <a:pt x="18377" y="8108"/>
                </a:lnTo>
                <a:lnTo>
                  <a:pt x="18678" y="7928"/>
                </a:lnTo>
                <a:lnTo>
                  <a:pt x="18978" y="7868"/>
                </a:lnTo>
                <a:lnTo>
                  <a:pt x="19218" y="7928"/>
                </a:lnTo>
                <a:lnTo>
                  <a:pt x="19458" y="8048"/>
                </a:lnTo>
                <a:lnTo>
                  <a:pt x="19639" y="8168"/>
                </a:lnTo>
                <a:lnTo>
                  <a:pt x="19819" y="8408"/>
                </a:lnTo>
                <a:lnTo>
                  <a:pt x="19939" y="8709"/>
                </a:lnTo>
                <a:lnTo>
                  <a:pt x="19999" y="8949"/>
                </a:lnTo>
                <a:lnTo>
                  <a:pt x="20059" y="9249"/>
                </a:lnTo>
                <a:lnTo>
                  <a:pt x="20059" y="9549"/>
                </a:lnTo>
                <a:lnTo>
                  <a:pt x="19939" y="10150"/>
                </a:lnTo>
                <a:lnTo>
                  <a:pt x="19819" y="10751"/>
                </a:lnTo>
                <a:lnTo>
                  <a:pt x="19699" y="11351"/>
                </a:lnTo>
                <a:lnTo>
                  <a:pt x="19699" y="11471"/>
                </a:lnTo>
                <a:lnTo>
                  <a:pt x="19699" y="11591"/>
                </a:lnTo>
                <a:lnTo>
                  <a:pt x="19819" y="11711"/>
                </a:lnTo>
                <a:lnTo>
                  <a:pt x="19879" y="11771"/>
                </a:lnTo>
                <a:lnTo>
                  <a:pt x="20119" y="11832"/>
                </a:lnTo>
                <a:lnTo>
                  <a:pt x="20479" y="11832"/>
                </a:lnTo>
                <a:lnTo>
                  <a:pt x="20780" y="11771"/>
                </a:lnTo>
                <a:lnTo>
                  <a:pt x="21080" y="11711"/>
                </a:lnTo>
                <a:lnTo>
                  <a:pt x="21260" y="11651"/>
                </a:lnTo>
                <a:lnTo>
                  <a:pt x="21380" y="11591"/>
                </a:lnTo>
                <a:lnTo>
                  <a:pt x="21741" y="11411"/>
                </a:lnTo>
                <a:lnTo>
                  <a:pt x="22101" y="11231"/>
                </a:lnTo>
                <a:lnTo>
                  <a:pt x="22461" y="10931"/>
                </a:lnTo>
                <a:lnTo>
                  <a:pt x="22701" y="10630"/>
                </a:lnTo>
                <a:lnTo>
                  <a:pt x="22942" y="10210"/>
                </a:lnTo>
                <a:lnTo>
                  <a:pt x="23182" y="9790"/>
                </a:lnTo>
                <a:lnTo>
                  <a:pt x="23362" y="9369"/>
                </a:lnTo>
                <a:lnTo>
                  <a:pt x="23542" y="8889"/>
                </a:lnTo>
                <a:lnTo>
                  <a:pt x="23722" y="7868"/>
                </a:lnTo>
                <a:lnTo>
                  <a:pt x="23843" y="6847"/>
                </a:lnTo>
                <a:lnTo>
                  <a:pt x="23843" y="5946"/>
                </a:lnTo>
                <a:lnTo>
                  <a:pt x="23722" y="5165"/>
                </a:lnTo>
                <a:lnTo>
                  <a:pt x="23662" y="4685"/>
                </a:lnTo>
                <a:lnTo>
                  <a:pt x="23482" y="4264"/>
                </a:lnTo>
                <a:lnTo>
                  <a:pt x="23122" y="3364"/>
                </a:lnTo>
                <a:lnTo>
                  <a:pt x="22641" y="2583"/>
                </a:lnTo>
                <a:lnTo>
                  <a:pt x="22041" y="1862"/>
                </a:lnTo>
                <a:lnTo>
                  <a:pt x="21320" y="1262"/>
                </a:lnTo>
                <a:lnTo>
                  <a:pt x="20900" y="961"/>
                </a:lnTo>
                <a:lnTo>
                  <a:pt x="20539" y="721"/>
                </a:lnTo>
                <a:lnTo>
                  <a:pt x="20059" y="481"/>
                </a:lnTo>
                <a:lnTo>
                  <a:pt x="19639" y="361"/>
                </a:lnTo>
                <a:lnTo>
                  <a:pt x="19158" y="181"/>
                </a:lnTo>
                <a:lnTo>
                  <a:pt x="18738" y="60"/>
                </a:lnTo>
                <a:lnTo>
                  <a:pt x="18197" y="0"/>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1" name="Google Shape;41;p3"/>
          <p:cNvSpPr/>
          <p:nvPr/>
        </p:nvSpPr>
        <p:spPr>
          <a:xfrm rot="-2952317" flipH="1">
            <a:off x="2171965" y="4204080"/>
            <a:ext cx="1040691" cy="1333803"/>
          </a:xfrm>
          <a:custGeom>
            <a:avLst/>
            <a:gdLst/>
            <a:ahLst/>
            <a:cxnLst/>
            <a:rect l="l" t="t" r="r" b="b"/>
            <a:pathLst>
              <a:path w="37957" h="48647" extrusionOk="0">
                <a:moveTo>
                  <a:pt x="20840" y="1"/>
                </a:moveTo>
                <a:lnTo>
                  <a:pt x="20600" y="61"/>
                </a:lnTo>
                <a:lnTo>
                  <a:pt x="20540" y="181"/>
                </a:lnTo>
                <a:lnTo>
                  <a:pt x="20480" y="241"/>
                </a:lnTo>
                <a:lnTo>
                  <a:pt x="20240" y="1322"/>
                </a:lnTo>
                <a:lnTo>
                  <a:pt x="20119" y="2403"/>
                </a:lnTo>
                <a:lnTo>
                  <a:pt x="19939" y="4625"/>
                </a:lnTo>
                <a:lnTo>
                  <a:pt x="19159" y="3905"/>
                </a:lnTo>
                <a:lnTo>
                  <a:pt x="18738" y="3424"/>
                </a:lnTo>
                <a:lnTo>
                  <a:pt x="18258" y="2884"/>
                </a:lnTo>
                <a:lnTo>
                  <a:pt x="17777" y="2463"/>
                </a:lnTo>
                <a:lnTo>
                  <a:pt x="17477" y="2343"/>
                </a:lnTo>
                <a:lnTo>
                  <a:pt x="17177" y="2223"/>
                </a:lnTo>
                <a:lnTo>
                  <a:pt x="17057" y="2223"/>
                </a:lnTo>
                <a:lnTo>
                  <a:pt x="16996" y="2283"/>
                </a:lnTo>
                <a:lnTo>
                  <a:pt x="16996" y="2343"/>
                </a:lnTo>
                <a:lnTo>
                  <a:pt x="16936" y="2403"/>
                </a:lnTo>
                <a:lnTo>
                  <a:pt x="17057" y="2704"/>
                </a:lnTo>
                <a:lnTo>
                  <a:pt x="17177" y="3004"/>
                </a:lnTo>
                <a:lnTo>
                  <a:pt x="17537" y="3544"/>
                </a:lnTo>
                <a:lnTo>
                  <a:pt x="17957" y="4025"/>
                </a:lnTo>
                <a:lnTo>
                  <a:pt x="18378" y="4505"/>
                </a:lnTo>
                <a:lnTo>
                  <a:pt x="19279" y="5586"/>
                </a:lnTo>
                <a:lnTo>
                  <a:pt x="19579" y="5887"/>
                </a:lnTo>
                <a:lnTo>
                  <a:pt x="19819" y="6127"/>
                </a:lnTo>
                <a:lnTo>
                  <a:pt x="19819" y="6307"/>
                </a:lnTo>
                <a:lnTo>
                  <a:pt x="19579" y="7868"/>
                </a:lnTo>
                <a:lnTo>
                  <a:pt x="19279" y="9370"/>
                </a:lnTo>
                <a:lnTo>
                  <a:pt x="18618" y="12373"/>
                </a:lnTo>
                <a:lnTo>
                  <a:pt x="18017" y="15556"/>
                </a:lnTo>
                <a:lnTo>
                  <a:pt x="17537" y="18739"/>
                </a:lnTo>
                <a:lnTo>
                  <a:pt x="16516" y="17838"/>
                </a:lnTo>
                <a:lnTo>
                  <a:pt x="14414" y="15796"/>
                </a:lnTo>
                <a:lnTo>
                  <a:pt x="13093" y="14415"/>
                </a:lnTo>
                <a:lnTo>
                  <a:pt x="11772" y="12913"/>
                </a:lnTo>
                <a:lnTo>
                  <a:pt x="11952" y="12493"/>
                </a:lnTo>
                <a:lnTo>
                  <a:pt x="12372" y="11171"/>
                </a:lnTo>
                <a:lnTo>
                  <a:pt x="12672" y="9790"/>
                </a:lnTo>
                <a:lnTo>
                  <a:pt x="12973" y="8529"/>
                </a:lnTo>
                <a:lnTo>
                  <a:pt x="13153" y="7208"/>
                </a:lnTo>
                <a:lnTo>
                  <a:pt x="13153" y="6547"/>
                </a:lnTo>
                <a:lnTo>
                  <a:pt x="13213" y="5887"/>
                </a:lnTo>
                <a:lnTo>
                  <a:pt x="13153" y="5226"/>
                </a:lnTo>
                <a:lnTo>
                  <a:pt x="13033" y="4625"/>
                </a:lnTo>
                <a:lnTo>
                  <a:pt x="12973" y="4505"/>
                </a:lnTo>
                <a:lnTo>
                  <a:pt x="12913" y="4385"/>
                </a:lnTo>
                <a:lnTo>
                  <a:pt x="12672" y="4325"/>
                </a:lnTo>
                <a:lnTo>
                  <a:pt x="12492" y="4445"/>
                </a:lnTo>
                <a:lnTo>
                  <a:pt x="12432" y="4505"/>
                </a:lnTo>
                <a:lnTo>
                  <a:pt x="12372" y="4625"/>
                </a:lnTo>
                <a:lnTo>
                  <a:pt x="12192" y="5226"/>
                </a:lnTo>
                <a:lnTo>
                  <a:pt x="12132" y="5826"/>
                </a:lnTo>
                <a:lnTo>
                  <a:pt x="11952" y="7148"/>
                </a:lnTo>
                <a:lnTo>
                  <a:pt x="11832" y="8409"/>
                </a:lnTo>
                <a:lnTo>
                  <a:pt x="11591" y="9670"/>
                </a:lnTo>
                <a:lnTo>
                  <a:pt x="11291" y="10811"/>
                </a:lnTo>
                <a:lnTo>
                  <a:pt x="10991" y="11892"/>
                </a:lnTo>
                <a:lnTo>
                  <a:pt x="10931" y="11772"/>
                </a:lnTo>
                <a:lnTo>
                  <a:pt x="10030" y="10511"/>
                </a:lnTo>
                <a:lnTo>
                  <a:pt x="9249" y="9190"/>
                </a:lnTo>
                <a:lnTo>
                  <a:pt x="8528" y="7868"/>
                </a:lnTo>
                <a:lnTo>
                  <a:pt x="7988" y="6427"/>
                </a:lnTo>
                <a:lnTo>
                  <a:pt x="7748" y="5706"/>
                </a:lnTo>
                <a:lnTo>
                  <a:pt x="7568" y="4926"/>
                </a:lnTo>
                <a:lnTo>
                  <a:pt x="7267" y="3424"/>
                </a:lnTo>
                <a:lnTo>
                  <a:pt x="7027" y="1863"/>
                </a:lnTo>
                <a:lnTo>
                  <a:pt x="6907" y="301"/>
                </a:lnTo>
                <a:lnTo>
                  <a:pt x="6847" y="241"/>
                </a:lnTo>
                <a:lnTo>
                  <a:pt x="6787" y="181"/>
                </a:lnTo>
                <a:lnTo>
                  <a:pt x="6727" y="181"/>
                </a:lnTo>
                <a:lnTo>
                  <a:pt x="6667" y="241"/>
                </a:lnTo>
                <a:lnTo>
                  <a:pt x="6426" y="782"/>
                </a:lnTo>
                <a:lnTo>
                  <a:pt x="6306" y="1322"/>
                </a:lnTo>
                <a:lnTo>
                  <a:pt x="6186" y="1923"/>
                </a:lnTo>
                <a:lnTo>
                  <a:pt x="6066" y="2463"/>
                </a:lnTo>
                <a:lnTo>
                  <a:pt x="6066" y="3064"/>
                </a:lnTo>
                <a:lnTo>
                  <a:pt x="6066" y="3664"/>
                </a:lnTo>
                <a:lnTo>
                  <a:pt x="6126" y="4805"/>
                </a:lnTo>
                <a:lnTo>
                  <a:pt x="6306" y="5947"/>
                </a:lnTo>
                <a:lnTo>
                  <a:pt x="6607" y="7148"/>
                </a:lnTo>
                <a:lnTo>
                  <a:pt x="6967" y="8229"/>
                </a:lnTo>
                <a:lnTo>
                  <a:pt x="7327" y="9310"/>
                </a:lnTo>
                <a:lnTo>
                  <a:pt x="7868" y="10511"/>
                </a:lnTo>
                <a:lnTo>
                  <a:pt x="8468" y="11712"/>
                </a:lnTo>
                <a:lnTo>
                  <a:pt x="9189" y="12793"/>
                </a:lnTo>
                <a:lnTo>
                  <a:pt x="9910" y="13874"/>
                </a:lnTo>
                <a:lnTo>
                  <a:pt x="10691" y="14895"/>
                </a:lnTo>
                <a:lnTo>
                  <a:pt x="11591" y="15856"/>
                </a:lnTo>
                <a:lnTo>
                  <a:pt x="12432" y="16817"/>
                </a:lnTo>
                <a:lnTo>
                  <a:pt x="13333" y="17778"/>
                </a:lnTo>
                <a:lnTo>
                  <a:pt x="13633" y="18018"/>
                </a:lnTo>
                <a:lnTo>
                  <a:pt x="13273" y="18018"/>
                </a:lnTo>
                <a:lnTo>
                  <a:pt x="12913" y="18078"/>
                </a:lnTo>
                <a:lnTo>
                  <a:pt x="12072" y="18198"/>
                </a:lnTo>
                <a:lnTo>
                  <a:pt x="10570" y="18378"/>
                </a:lnTo>
                <a:lnTo>
                  <a:pt x="9069" y="18498"/>
                </a:lnTo>
                <a:lnTo>
                  <a:pt x="8408" y="18498"/>
                </a:lnTo>
                <a:lnTo>
                  <a:pt x="7688" y="18438"/>
                </a:lnTo>
                <a:lnTo>
                  <a:pt x="6246" y="18378"/>
                </a:lnTo>
                <a:lnTo>
                  <a:pt x="5586" y="18318"/>
                </a:lnTo>
                <a:lnTo>
                  <a:pt x="4865" y="18318"/>
                </a:lnTo>
                <a:lnTo>
                  <a:pt x="4204" y="18378"/>
                </a:lnTo>
                <a:lnTo>
                  <a:pt x="3544" y="18498"/>
                </a:lnTo>
                <a:lnTo>
                  <a:pt x="3484" y="18558"/>
                </a:lnTo>
                <a:lnTo>
                  <a:pt x="3484" y="18679"/>
                </a:lnTo>
                <a:lnTo>
                  <a:pt x="4084" y="18979"/>
                </a:lnTo>
                <a:lnTo>
                  <a:pt x="4745" y="19219"/>
                </a:lnTo>
                <a:lnTo>
                  <a:pt x="5466" y="19399"/>
                </a:lnTo>
                <a:lnTo>
                  <a:pt x="6186" y="19519"/>
                </a:lnTo>
                <a:lnTo>
                  <a:pt x="7688" y="19639"/>
                </a:lnTo>
                <a:lnTo>
                  <a:pt x="9069" y="19699"/>
                </a:lnTo>
                <a:lnTo>
                  <a:pt x="9850" y="19760"/>
                </a:lnTo>
                <a:lnTo>
                  <a:pt x="10691" y="19760"/>
                </a:lnTo>
                <a:lnTo>
                  <a:pt x="12312" y="19699"/>
                </a:lnTo>
                <a:lnTo>
                  <a:pt x="12913" y="19639"/>
                </a:lnTo>
                <a:lnTo>
                  <a:pt x="13453" y="19579"/>
                </a:lnTo>
                <a:lnTo>
                  <a:pt x="13753" y="19519"/>
                </a:lnTo>
                <a:lnTo>
                  <a:pt x="13994" y="19399"/>
                </a:lnTo>
                <a:lnTo>
                  <a:pt x="14234" y="19219"/>
                </a:lnTo>
                <a:lnTo>
                  <a:pt x="14474" y="19039"/>
                </a:lnTo>
                <a:lnTo>
                  <a:pt x="14534" y="18919"/>
                </a:lnTo>
                <a:lnTo>
                  <a:pt x="15135" y="19519"/>
                </a:lnTo>
                <a:lnTo>
                  <a:pt x="16036" y="20360"/>
                </a:lnTo>
                <a:lnTo>
                  <a:pt x="16516" y="20720"/>
                </a:lnTo>
                <a:lnTo>
                  <a:pt x="16756" y="20901"/>
                </a:lnTo>
                <a:lnTo>
                  <a:pt x="17057" y="21021"/>
                </a:lnTo>
                <a:lnTo>
                  <a:pt x="17177" y="21021"/>
                </a:lnTo>
                <a:lnTo>
                  <a:pt x="16576" y="24384"/>
                </a:lnTo>
                <a:lnTo>
                  <a:pt x="15375" y="30329"/>
                </a:lnTo>
                <a:lnTo>
                  <a:pt x="14714" y="33272"/>
                </a:lnTo>
                <a:lnTo>
                  <a:pt x="14054" y="36215"/>
                </a:lnTo>
                <a:lnTo>
                  <a:pt x="13753" y="37416"/>
                </a:lnTo>
                <a:lnTo>
                  <a:pt x="13213" y="37056"/>
                </a:lnTo>
                <a:lnTo>
                  <a:pt x="12612" y="36695"/>
                </a:lnTo>
                <a:lnTo>
                  <a:pt x="11591" y="36035"/>
                </a:lnTo>
                <a:lnTo>
                  <a:pt x="9790" y="34714"/>
                </a:lnTo>
                <a:lnTo>
                  <a:pt x="9850" y="34654"/>
                </a:lnTo>
                <a:lnTo>
                  <a:pt x="9910" y="34173"/>
                </a:lnTo>
                <a:lnTo>
                  <a:pt x="9910" y="33753"/>
                </a:lnTo>
                <a:lnTo>
                  <a:pt x="9850" y="33272"/>
                </a:lnTo>
                <a:lnTo>
                  <a:pt x="9730" y="32792"/>
                </a:lnTo>
                <a:lnTo>
                  <a:pt x="9369" y="31891"/>
                </a:lnTo>
                <a:lnTo>
                  <a:pt x="9069" y="31050"/>
                </a:lnTo>
                <a:lnTo>
                  <a:pt x="8769" y="30149"/>
                </a:lnTo>
                <a:lnTo>
                  <a:pt x="8468" y="29248"/>
                </a:lnTo>
                <a:lnTo>
                  <a:pt x="8288" y="28828"/>
                </a:lnTo>
                <a:lnTo>
                  <a:pt x="8048" y="28408"/>
                </a:lnTo>
                <a:lnTo>
                  <a:pt x="7808" y="28047"/>
                </a:lnTo>
                <a:lnTo>
                  <a:pt x="7508" y="27687"/>
                </a:lnTo>
                <a:lnTo>
                  <a:pt x="7387" y="27627"/>
                </a:lnTo>
                <a:lnTo>
                  <a:pt x="7207" y="27627"/>
                </a:lnTo>
                <a:lnTo>
                  <a:pt x="7027" y="27687"/>
                </a:lnTo>
                <a:lnTo>
                  <a:pt x="6967" y="27867"/>
                </a:lnTo>
                <a:lnTo>
                  <a:pt x="6907" y="28348"/>
                </a:lnTo>
                <a:lnTo>
                  <a:pt x="6907" y="28828"/>
                </a:lnTo>
                <a:lnTo>
                  <a:pt x="6967" y="29309"/>
                </a:lnTo>
                <a:lnTo>
                  <a:pt x="7087" y="29789"/>
                </a:lnTo>
                <a:lnTo>
                  <a:pt x="7387" y="30750"/>
                </a:lnTo>
                <a:lnTo>
                  <a:pt x="7688" y="31651"/>
                </a:lnTo>
                <a:lnTo>
                  <a:pt x="7988" y="32612"/>
                </a:lnTo>
                <a:lnTo>
                  <a:pt x="8108" y="33152"/>
                </a:lnTo>
                <a:lnTo>
                  <a:pt x="8288" y="33633"/>
                </a:lnTo>
                <a:lnTo>
                  <a:pt x="7387" y="32972"/>
                </a:lnTo>
                <a:lnTo>
                  <a:pt x="5466" y="31531"/>
                </a:lnTo>
                <a:lnTo>
                  <a:pt x="4565" y="30810"/>
                </a:lnTo>
                <a:lnTo>
                  <a:pt x="3664" y="30029"/>
                </a:lnTo>
                <a:lnTo>
                  <a:pt x="2883" y="29188"/>
                </a:lnTo>
                <a:lnTo>
                  <a:pt x="2042" y="28408"/>
                </a:lnTo>
                <a:lnTo>
                  <a:pt x="1622" y="27987"/>
                </a:lnTo>
                <a:lnTo>
                  <a:pt x="1202" y="27627"/>
                </a:lnTo>
                <a:lnTo>
                  <a:pt x="721" y="27327"/>
                </a:lnTo>
                <a:lnTo>
                  <a:pt x="241" y="27086"/>
                </a:lnTo>
                <a:lnTo>
                  <a:pt x="60" y="27086"/>
                </a:lnTo>
                <a:lnTo>
                  <a:pt x="60" y="27147"/>
                </a:lnTo>
                <a:lnTo>
                  <a:pt x="0" y="27207"/>
                </a:lnTo>
                <a:lnTo>
                  <a:pt x="121" y="27687"/>
                </a:lnTo>
                <a:lnTo>
                  <a:pt x="241" y="28167"/>
                </a:lnTo>
                <a:lnTo>
                  <a:pt x="481" y="28588"/>
                </a:lnTo>
                <a:lnTo>
                  <a:pt x="721" y="29008"/>
                </a:lnTo>
                <a:lnTo>
                  <a:pt x="1322" y="29789"/>
                </a:lnTo>
                <a:lnTo>
                  <a:pt x="2042" y="30510"/>
                </a:lnTo>
                <a:lnTo>
                  <a:pt x="2943" y="31411"/>
                </a:lnTo>
                <a:lnTo>
                  <a:pt x="3904" y="32251"/>
                </a:lnTo>
                <a:lnTo>
                  <a:pt x="5886" y="33933"/>
                </a:lnTo>
                <a:lnTo>
                  <a:pt x="10090" y="37176"/>
                </a:lnTo>
                <a:lnTo>
                  <a:pt x="12312" y="38918"/>
                </a:lnTo>
                <a:lnTo>
                  <a:pt x="12793" y="39278"/>
                </a:lnTo>
                <a:lnTo>
                  <a:pt x="13213" y="39578"/>
                </a:lnTo>
                <a:lnTo>
                  <a:pt x="12552" y="42041"/>
                </a:lnTo>
                <a:lnTo>
                  <a:pt x="12132" y="43422"/>
                </a:lnTo>
                <a:lnTo>
                  <a:pt x="11711" y="44923"/>
                </a:lnTo>
                <a:lnTo>
                  <a:pt x="11531" y="45704"/>
                </a:lnTo>
                <a:lnTo>
                  <a:pt x="11411" y="46485"/>
                </a:lnTo>
                <a:lnTo>
                  <a:pt x="11351" y="47205"/>
                </a:lnTo>
                <a:lnTo>
                  <a:pt x="11411" y="47926"/>
                </a:lnTo>
                <a:lnTo>
                  <a:pt x="11531" y="48166"/>
                </a:lnTo>
                <a:lnTo>
                  <a:pt x="11651" y="48346"/>
                </a:lnTo>
                <a:lnTo>
                  <a:pt x="11892" y="48527"/>
                </a:lnTo>
                <a:lnTo>
                  <a:pt x="12132" y="48587"/>
                </a:lnTo>
                <a:lnTo>
                  <a:pt x="12372" y="48647"/>
                </a:lnTo>
                <a:lnTo>
                  <a:pt x="12612" y="48587"/>
                </a:lnTo>
                <a:lnTo>
                  <a:pt x="12853" y="48527"/>
                </a:lnTo>
                <a:lnTo>
                  <a:pt x="13033" y="48346"/>
                </a:lnTo>
                <a:lnTo>
                  <a:pt x="13453" y="47866"/>
                </a:lnTo>
                <a:lnTo>
                  <a:pt x="13753" y="47325"/>
                </a:lnTo>
                <a:lnTo>
                  <a:pt x="14054" y="46725"/>
                </a:lnTo>
                <a:lnTo>
                  <a:pt x="14294" y="46064"/>
                </a:lnTo>
                <a:lnTo>
                  <a:pt x="15315" y="45524"/>
                </a:lnTo>
                <a:lnTo>
                  <a:pt x="16336" y="44923"/>
                </a:lnTo>
                <a:lnTo>
                  <a:pt x="18318" y="43662"/>
                </a:lnTo>
                <a:lnTo>
                  <a:pt x="22762" y="40899"/>
                </a:lnTo>
                <a:lnTo>
                  <a:pt x="24263" y="39939"/>
                </a:lnTo>
                <a:lnTo>
                  <a:pt x="24323" y="39999"/>
                </a:lnTo>
                <a:lnTo>
                  <a:pt x="24383" y="40059"/>
                </a:lnTo>
                <a:lnTo>
                  <a:pt x="24864" y="40239"/>
                </a:lnTo>
                <a:lnTo>
                  <a:pt x="25344" y="40359"/>
                </a:lnTo>
                <a:lnTo>
                  <a:pt x="26906" y="40359"/>
                </a:lnTo>
                <a:lnTo>
                  <a:pt x="27446" y="40239"/>
                </a:lnTo>
                <a:lnTo>
                  <a:pt x="28467" y="39999"/>
                </a:lnTo>
                <a:lnTo>
                  <a:pt x="29368" y="39698"/>
                </a:lnTo>
                <a:lnTo>
                  <a:pt x="29849" y="39518"/>
                </a:lnTo>
                <a:lnTo>
                  <a:pt x="30389" y="39278"/>
                </a:lnTo>
                <a:lnTo>
                  <a:pt x="30810" y="39038"/>
                </a:lnTo>
                <a:lnTo>
                  <a:pt x="31230" y="38737"/>
                </a:lnTo>
                <a:lnTo>
                  <a:pt x="31530" y="38377"/>
                </a:lnTo>
                <a:lnTo>
                  <a:pt x="31650" y="38137"/>
                </a:lnTo>
                <a:lnTo>
                  <a:pt x="31710" y="37897"/>
                </a:lnTo>
                <a:lnTo>
                  <a:pt x="31650" y="37716"/>
                </a:lnTo>
                <a:lnTo>
                  <a:pt x="31590" y="37656"/>
                </a:lnTo>
                <a:lnTo>
                  <a:pt x="31470" y="37596"/>
                </a:lnTo>
                <a:lnTo>
                  <a:pt x="31110" y="37596"/>
                </a:lnTo>
                <a:lnTo>
                  <a:pt x="30689" y="37656"/>
                </a:lnTo>
                <a:lnTo>
                  <a:pt x="30269" y="37776"/>
                </a:lnTo>
                <a:lnTo>
                  <a:pt x="29909" y="37957"/>
                </a:lnTo>
                <a:lnTo>
                  <a:pt x="29068" y="38377"/>
                </a:lnTo>
                <a:lnTo>
                  <a:pt x="28708" y="38557"/>
                </a:lnTo>
                <a:lnTo>
                  <a:pt x="28347" y="38737"/>
                </a:lnTo>
                <a:lnTo>
                  <a:pt x="27446" y="38978"/>
                </a:lnTo>
                <a:lnTo>
                  <a:pt x="26546" y="39218"/>
                </a:lnTo>
                <a:lnTo>
                  <a:pt x="25645" y="39398"/>
                </a:lnTo>
                <a:lnTo>
                  <a:pt x="24804" y="39638"/>
                </a:lnTo>
                <a:lnTo>
                  <a:pt x="24804" y="39638"/>
                </a:lnTo>
                <a:lnTo>
                  <a:pt x="27146" y="38137"/>
                </a:lnTo>
                <a:lnTo>
                  <a:pt x="28047" y="37536"/>
                </a:lnTo>
                <a:lnTo>
                  <a:pt x="29008" y="36876"/>
                </a:lnTo>
                <a:lnTo>
                  <a:pt x="29428" y="36515"/>
                </a:lnTo>
                <a:lnTo>
                  <a:pt x="29789" y="36095"/>
                </a:lnTo>
                <a:lnTo>
                  <a:pt x="30149" y="35675"/>
                </a:lnTo>
                <a:lnTo>
                  <a:pt x="30389" y="35194"/>
                </a:lnTo>
                <a:lnTo>
                  <a:pt x="30389" y="35074"/>
                </a:lnTo>
                <a:lnTo>
                  <a:pt x="30329" y="35014"/>
                </a:lnTo>
                <a:lnTo>
                  <a:pt x="29789" y="35074"/>
                </a:lnTo>
                <a:lnTo>
                  <a:pt x="29248" y="35134"/>
                </a:lnTo>
                <a:lnTo>
                  <a:pt x="28708" y="35314"/>
                </a:lnTo>
                <a:lnTo>
                  <a:pt x="28167" y="35494"/>
                </a:lnTo>
                <a:lnTo>
                  <a:pt x="27206" y="36035"/>
                </a:lnTo>
                <a:lnTo>
                  <a:pt x="26245" y="36575"/>
                </a:lnTo>
                <a:lnTo>
                  <a:pt x="23903" y="37957"/>
                </a:lnTo>
                <a:lnTo>
                  <a:pt x="21561" y="39398"/>
                </a:lnTo>
                <a:lnTo>
                  <a:pt x="21501" y="39398"/>
                </a:lnTo>
                <a:lnTo>
                  <a:pt x="21561" y="39338"/>
                </a:lnTo>
                <a:lnTo>
                  <a:pt x="21921" y="38377"/>
                </a:lnTo>
                <a:lnTo>
                  <a:pt x="22342" y="37416"/>
                </a:lnTo>
                <a:lnTo>
                  <a:pt x="22762" y="36515"/>
                </a:lnTo>
                <a:lnTo>
                  <a:pt x="22942" y="36035"/>
                </a:lnTo>
                <a:lnTo>
                  <a:pt x="23122" y="35554"/>
                </a:lnTo>
                <a:lnTo>
                  <a:pt x="23062" y="35314"/>
                </a:lnTo>
                <a:lnTo>
                  <a:pt x="22942" y="35194"/>
                </a:lnTo>
                <a:lnTo>
                  <a:pt x="22822" y="35074"/>
                </a:lnTo>
                <a:lnTo>
                  <a:pt x="22702" y="35134"/>
                </a:lnTo>
                <a:lnTo>
                  <a:pt x="22582" y="35134"/>
                </a:lnTo>
                <a:lnTo>
                  <a:pt x="22281" y="35434"/>
                </a:lnTo>
                <a:lnTo>
                  <a:pt x="21981" y="35735"/>
                </a:lnTo>
                <a:lnTo>
                  <a:pt x="21681" y="36095"/>
                </a:lnTo>
                <a:lnTo>
                  <a:pt x="21441" y="36455"/>
                </a:lnTo>
                <a:lnTo>
                  <a:pt x="21080" y="37176"/>
                </a:lnTo>
                <a:lnTo>
                  <a:pt x="20720" y="38017"/>
                </a:lnTo>
                <a:lnTo>
                  <a:pt x="20480" y="38437"/>
                </a:lnTo>
                <a:lnTo>
                  <a:pt x="20240" y="39038"/>
                </a:lnTo>
                <a:lnTo>
                  <a:pt x="20059" y="39698"/>
                </a:lnTo>
                <a:lnTo>
                  <a:pt x="20059" y="39999"/>
                </a:lnTo>
                <a:lnTo>
                  <a:pt x="20059" y="40299"/>
                </a:lnTo>
                <a:lnTo>
                  <a:pt x="17117" y="42041"/>
                </a:lnTo>
                <a:lnTo>
                  <a:pt x="15075" y="43302"/>
                </a:lnTo>
                <a:lnTo>
                  <a:pt x="15195" y="42761"/>
                </a:lnTo>
                <a:lnTo>
                  <a:pt x="15976" y="39878"/>
                </a:lnTo>
                <a:lnTo>
                  <a:pt x="16696" y="36996"/>
                </a:lnTo>
                <a:lnTo>
                  <a:pt x="17597" y="33092"/>
                </a:lnTo>
                <a:lnTo>
                  <a:pt x="18438" y="29248"/>
                </a:lnTo>
                <a:lnTo>
                  <a:pt x="18738" y="29128"/>
                </a:lnTo>
                <a:lnTo>
                  <a:pt x="19038" y="28948"/>
                </a:lnTo>
                <a:lnTo>
                  <a:pt x="19639" y="28528"/>
                </a:lnTo>
                <a:lnTo>
                  <a:pt x="20720" y="27567"/>
                </a:lnTo>
                <a:lnTo>
                  <a:pt x="21981" y="26486"/>
                </a:lnTo>
                <a:lnTo>
                  <a:pt x="22101" y="26666"/>
                </a:lnTo>
                <a:lnTo>
                  <a:pt x="22342" y="26786"/>
                </a:lnTo>
                <a:lnTo>
                  <a:pt x="22762" y="26906"/>
                </a:lnTo>
                <a:lnTo>
                  <a:pt x="23242" y="26966"/>
                </a:lnTo>
                <a:lnTo>
                  <a:pt x="23723" y="26966"/>
                </a:lnTo>
                <a:lnTo>
                  <a:pt x="24744" y="27086"/>
                </a:lnTo>
                <a:lnTo>
                  <a:pt x="26786" y="27086"/>
                </a:lnTo>
                <a:lnTo>
                  <a:pt x="27807" y="26966"/>
                </a:lnTo>
                <a:lnTo>
                  <a:pt x="28708" y="26906"/>
                </a:lnTo>
                <a:lnTo>
                  <a:pt x="29608" y="26726"/>
                </a:lnTo>
                <a:lnTo>
                  <a:pt x="30509" y="26546"/>
                </a:lnTo>
                <a:lnTo>
                  <a:pt x="31410" y="26306"/>
                </a:lnTo>
                <a:lnTo>
                  <a:pt x="32311" y="26065"/>
                </a:lnTo>
                <a:lnTo>
                  <a:pt x="33212" y="25765"/>
                </a:lnTo>
                <a:lnTo>
                  <a:pt x="34953" y="25105"/>
                </a:lnTo>
                <a:lnTo>
                  <a:pt x="35074" y="24984"/>
                </a:lnTo>
                <a:lnTo>
                  <a:pt x="35194" y="24864"/>
                </a:lnTo>
                <a:lnTo>
                  <a:pt x="35314" y="24624"/>
                </a:lnTo>
                <a:lnTo>
                  <a:pt x="35314" y="24384"/>
                </a:lnTo>
                <a:lnTo>
                  <a:pt x="35194" y="24144"/>
                </a:lnTo>
                <a:lnTo>
                  <a:pt x="35014" y="23903"/>
                </a:lnTo>
                <a:lnTo>
                  <a:pt x="34773" y="23723"/>
                </a:lnTo>
                <a:lnTo>
                  <a:pt x="34473" y="23723"/>
                </a:lnTo>
                <a:lnTo>
                  <a:pt x="34173" y="23783"/>
                </a:lnTo>
                <a:lnTo>
                  <a:pt x="33272" y="24144"/>
                </a:lnTo>
                <a:lnTo>
                  <a:pt x="32311" y="24504"/>
                </a:lnTo>
                <a:lnTo>
                  <a:pt x="31350" y="24804"/>
                </a:lnTo>
                <a:lnTo>
                  <a:pt x="30449" y="25045"/>
                </a:lnTo>
                <a:lnTo>
                  <a:pt x="29428" y="25225"/>
                </a:lnTo>
                <a:lnTo>
                  <a:pt x="28467" y="25405"/>
                </a:lnTo>
                <a:lnTo>
                  <a:pt x="27506" y="25525"/>
                </a:lnTo>
                <a:lnTo>
                  <a:pt x="26485" y="25585"/>
                </a:lnTo>
                <a:lnTo>
                  <a:pt x="25645" y="25645"/>
                </a:lnTo>
                <a:lnTo>
                  <a:pt x="24744" y="25585"/>
                </a:lnTo>
                <a:lnTo>
                  <a:pt x="23062" y="25465"/>
                </a:lnTo>
                <a:lnTo>
                  <a:pt x="23663" y="24864"/>
                </a:lnTo>
                <a:lnTo>
                  <a:pt x="24984" y="23483"/>
                </a:lnTo>
                <a:lnTo>
                  <a:pt x="26305" y="21982"/>
                </a:lnTo>
                <a:lnTo>
                  <a:pt x="27506" y="20480"/>
                </a:lnTo>
                <a:lnTo>
                  <a:pt x="28647" y="18919"/>
                </a:lnTo>
                <a:lnTo>
                  <a:pt x="29729" y="17237"/>
                </a:lnTo>
                <a:lnTo>
                  <a:pt x="30749" y="15496"/>
                </a:lnTo>
                <a:lnTo>
                  <a:pt x="30990" y="15556"/>
                </a:lnTo>
                <a:lnTo>
                  <a:pt x="31170" y="15496"/>
                </a:lnTo>
                <a:lnTo>
                  <a:pt x="31290" y="15435"/>
                </a:lnTo>
                <a:lnTo>
                  <a:pt x="32371" y="14715"/>
                </a:lnTo>
                <a:lnTo>
                  <a:pt x="33392" y="13934"/>
                </a:lnTo>
                <a:lnTo>
                  <a:pt x="34353" y="13093"/>
                </a:lnTo>
                <a:lnTo>
                  <a:pt x="35254" y="12252"/>
                </a:lnTo>
                <a:lnTo>
                  <a:pt x="36095" y="11352"/>
                </a:lnTo>
                <a:lnTo>
                  <a:pt x="36875" y="10451"/>
                </a:lnTo>
                <a:lnTo>
                  <a:pt x="37176" y="9970"/>
                </a:lnTo>
                <a:lnTo>
                  <a:pt x="37476" y="9490"/>
                </a:lnTo>
                <a:lnTo>
                  <a:pt x="37776" y="8949"/>
                </a:lnTo>
                <a:lnTo>
                  <a:pt x="37956" y="8409"/>
                </a:lnTo>
                <a:lnTo>
                  <a:pt x="37956" y="8229"/>
                </a:lnTo>
                <a:lnTo>
                  <a:pt x="37836" y="8109"/>
                </a:lnTo>
                <a:lnTo>
                  <a:pt x="37716" y="8049"/>
                </a:lnTo>
                <a:lnTo>
                  <a:pt x="37596" y="8109"/>
                </a:lnTo>
                <a:lnTo>
                  <a:pt x="37115" y="8409"/>
                </a:lnTo>
                <a:lnTo>
                  <a:pt x="36695" y="8769"/>
                </a:lnTo>
                <a:lnTo>
                  <a:pt x="35914" y="9550"/>
                </a:lnTo>
                <a:lnTo>
                  <a:pt x="35194" y="10331"/>
                </a:lnTo>
                <a:lnTo>
                  <a:pt x="34413" y="11111"/>
                </a:lnTo>
                <a:lnTo>
                  <a:pt x="33212" y="12132"/>
                </a:lnTo>
                <a:lnTo>
                  <a:pt x="31951" y="13093"/>
                </a:lnTo>
                <a:lnTo>
                  <a:pt x="32371" y="12132"/>
                </a:lnTo>
                <a:lnTo>
                  <a:pt x="33092" y="10391"/>
                </a:lnTo>
                <a:lnTo>
                  <a:pt x="33752" y="8649"/>
                </a:lnTo>
                <a:lnTo>
                  <a:pt x="34053" y="7928"/>
                </a:lnTo>
                <a:lnTo>
                  <a:pt x="34293" y="7088"/>
                </a:lnTo>
                <a:lnTo>
                  <a:pt x="34353" y="6667"/>
                </a:lnTo>
                <a:lnTo>
                  <a:pt x="34353" y="6247"/>
                </a:lnTo>
                <a:lnTo>
                  <a:pt x="34353" y="5887"/>
                </a:lnTo>
                <a:lnTo>
                  <a:pt x="34233" y="5526"/>
                </a:lnTo>
                <a:lnTo>
                  <a:pt x="34113" y="5466"/>
                </a:lnTo>
                <a:lnTo>
                  <a:pt x="34053" y="5466"/>
                </a:lnTo>
                <a:lnTo>
                  <a:pt x="33752" y="5706"/>
                </a:lnTo>
                <a:lnTo>
                  <a:pt x="33512" y="5947"/>
                </a:lnTo>
                <a:lnTo>
                  <a:pt x="33332" y="6247"/>
                </a:lnTo>
                <a:lnTo>
                  <a:pt x="33152" y="6607"/>
                </a:lnTo>
                <a:lnTo>
                  <a:pt x="32912" y="7268"/>
                </a:lnTo>
                <a:lnTo>
                  <a:pt x="32671" y="7928"/>
                </a:lnTo>
                <a:lnTo>
                  <a:pt x="31951" y="9790"/>
                </a:lnTo>
                <a:lnTo>
                  <a:pt x="31110" y="11592"/>
                </a:lnTo>
                <a:lnTo>
                  <a:pt x="30269" y="13213"/>
                </a:lnTo>
                <a:lnTo>
                  <a:pt x="29308" y="14835"/>
                </a:lnTo>
                <a:lnTo>
                  <a:pt x="28347" y="16396"/>
                </a:lnTo>
                <a:lnTo>
                  <a:pt x="27266" y="17898"/>
                </a:lnTo>
                <a:lnTo>
                  <a:pt x="26365" y="19219"/>
                </a:lnTo>
                <a:lnTo>
                  <a:pt x="25344" y="20420"/>
                </a:lnTo>
                <a:lnTo>
                  <a:pt x="25224" y="19219"/>
                </a:lnTo>
                <a:lnTo>
                  <a:pt x="25104" y="17958"/>
                </a:lnTo>
                <a:lnTo>
                  <a:pt x="24924" y="16757"/>
                </a:lnTo>
                <a:lnTo>
                  <a:pt x="24744" y="16156"/>
                </a:lnTo>
                <a:lnTo>
                  <a:pt x="24564" y="15616"/>
                </a:lnTo>
                <a:lnTo>
                  <a:pt x="24504" y="15435"/>
                </a:lnTo>
                <a:lnTo>
                  <a:pt x="24383" y="15315"/>
                </a:lnTo>
                <a:lnTo>
                  <a:pt x="24203" y="15255"/>
                </a:lnTo>
                <a:lnTo>
                  <a:pt x="24023" y="15255"/>
                </a:lnTo>
                <a:lnTo>
                  <a:pt x="23903" y="15315"/>
                </a:lnTo>
                <a:lnTo>
                  <a:pt x="23783" y="15435"/>
                </a:lnTo>
                <a:lnTo>
                  <a:pt x="23663" y="15556"/>
                </a:lnTo>
                <a:lnTo>
                  <a:pt x="23603" y="15736"/>
                </a:lnTo>
                <a:lnTo>
                  <a:pt x="23543" y="16456"/>
                </a:lnTo>
                <a:lnTo>
                  <a:pt x="23543" y="17237"/>
                </a:lnTo>
                <a:lnTo>
                  <a:pt x="23603" y="18018"/>
                </a:lnTo>
                <a:lnTo>
                  <a:pt x="23663" y="18799"/>
                </a:lnTo>
                <a:lnTo>
                  <a:pt x="23903" y="20300"/>
                </a:lnTo>
                <a:lnTo>
                  <a:pt x="24143" y="21801"/>
                </a:lnTo>
                <a:lnTo>
                  <a:pt x="23302" y="22762"/>
                </a:lnTo>
                <a:lnTo>
                  <a:pt x="22402" y="23663"/>
                </a:lnTo>
                <a:lnTo>
                  <a:pt x="21020" y="24924"/>
                </a:lnTo>
                <a:lnTo>
                  <a:pt x="19639" y="26186"/>
                </a:lnTo>
                <a:lnTo>
                  <a:pt x="18918" y="26726"/>
                </a:lnTo>
                <a:lnTo>
                  <a:pt x="19279" y="24624"/>
                </a:lnTo>
                <a:lnTo>
                  <a:pt x="19819" y="21621"/>
                </a:lnTo>
                <a:lnTo>
                  <a:pt x="20240" y="18558"/>
                </a:lnTo>
                <a:lnTo>
                  <a:pt x="20660" y="15496"/>
                </a:lnTo>
                <a:lnTo>
                  <a:pt x="20780" y="13994"/>
                </a:lnTo>
                <a:lnTo>
                  <a:pt x="20900" y="12493"/>
                </a:lnTo>
                <a:lnTo>
                  <a:pt x="20900" y="10931"/>
                </a:lnTo>
                <a:lnTo>
                  <a:pt x="20900" y="9370"/>
                </a:lnTo>
                <a:lnTo>
                  <a:pt x="20960" y="7868"/>
                </a:lnTo>
                <a:lnTo>
                  <a:pt x="20960" y="6307"/>
                </a:lnTo>
                <a:lnTo>
                  <a:pt x="21200" y="3304"/>
                </a:lnTo>
                <a:lnTo>
                  <a:pt x="21261" y="1743"/>
                </a:lnTo>
                <a:lnTo>
                  <a:pt x="21261" y="1022"/>
                </a:lnTo>
                <a:lnTo>
                  <a:pt x="21200" y="241"/>
                </a:lnTo>
                <a:lnTo>
                  <a:pt x="21140" y="121"/>
                </a:lnTo>
                <a:lnTo>
                  <a:pt x="21080" y="61"/>
                </a:lnTo>
                <a:lnTo>
                  <a:pt x="20960"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2" name="Google Shape;42;p3"/>
          <p:cNvSpPr/>
          <p:nvPr/>
        </p:nvSpPr>
        <p:spPr>
          <a:xfrm rot="4528936" flipH="1">
            <a:off x="8853714" y="4747036"/>
            <a:ext cx="640516" cy="125173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3" name="Google Shape;43;p3"/>
          <p:cNvSpPr/>
          <p:nvPr/>
        </p:nvSpPr>
        <p:spPr>
          <a:xfrm flipH="1">
            <a:off x="8744357" y="2597480"/>
            <a:ext cx="1885311" cy="533280"/>
          </a:xfrm>
          <a:custGeom>
            <a:avLst/>
            <a:gdLst/>
            <a:ahLst/>
            <a:cxnLst/>
            <a:rect l="l" t="t" r="r" b="b"/>
            <a:pathLst>
              <a:path w="44803" h="12673" extrusionOk="0">
                <a:moveTo>
                  <a:pt x="25164" y="0"/>
                </a:moveTo>
                <a:lnTo>
                  <a:pt x="25104" y="60"/>
                </a:lnTo>
                <a:lnTo>
                  <a:pt x="25344" y="961"/>
                </a:lnTo>
                <a:lnTo>
                  <a:pt x="25705" y="1802"/>
                </a:lnTo>
                <a:lnTo>
                  <a:pt x="26185" y="2643"/>
                </a:lnTo>
                <a:lnTo>
                  <a:pt x="26666" y="3424"/>
                </a:lnTo>
                <a:lnTo>
                  <a:pt x="27086" y="4084"/>
                </a:lnTo>
                <a:lnTo>
                  <a:pt x="25044" y="3604"/>
                </a:lnTo>
                <a:lnTo>
                  <a:pt x="23062" y="3123"/>
                </a:lnTo>
                <a:lnTo>
                  <a:pt x="20240" y="2583"/>
                </a:lnTo>
                <a:lnTo>
                  <a:pt x="17417" y="2162"/>
                </a:lnTo>
                <a:lnTo>
                  <a:pt x="14594" y="1862"/>
                </a:lnTo>
                <a:lnTo>
                  <a:pt x="11772" y="1622"/>
                </a:lnTo>
                <a:lnTo>
                  <a:pt x="10270" y="1502"/>
                </a:lnTo>
                <a:lnTo>
                  <a:pt x="8769" y="1502"/>
                </a:lnTo>
                <a:lnTo>
                  <a:pt x="7267" y="1442"/>
                </a:lnTo>
                <a:lnTo>
                  <a:pt x="5766" y="1502"/>
                </a:lnTo>
                <a:lnTo>
                  <a:pt x="4385" y="1502"/>
                </a:lnTo>
                <a:lnTo>
                  <a:pt x="2943" y="1562"/>
                </a:lnTo>
                <a:lnTo>
                  <a:pt x="2223" y="1622"/>
                </a:lnTo>
                <a:lnTo>
                  <a:pt x="1502" y="1742"/>
                </a:lnTo>
                <a:lnTo>
                  <a:pt x="781" y="1922"/>
                </a:lnTo>
                <a:lnTo>
                  <a:pt x="181" y="2162"/>
                </a:lnTo>
                <a:lnTo>
                  <a:pt x="61" y="2222"/>
                </a:lnTo>
                <a:lnTo>
                  <a:pt x="1" y="2403"/>
                </a:lnTo>
                <a:lnTo>
                  <a:pt x="1" y="2523"/>
                </a:lnTo>
                <a:lnTo>
                  <a:pt x="181" y="2583"/>
                </a:lnTo>
                <a:lnTo>
                  <a:pt x="781" y="2763"/>
                </a:lnTo>
                <a:lnTo>
                  <a:pt x="1442" y="2823"/>
                </a:lnTo>
                <a:lnTo>
                  <a:pt x="2823" y="2883"/>
                </a:lnTo>
                <a:lnTo>
                  <a:pt x="5586" y="2883"/>
                </a:lnTo>
                <a:lnTo>
                  <a:pt x="8469" y="3063"/>
                </a:lnTo>
                <a:lnTo>
                  <a:pt x="11351" y="3243"/>
                </a:lnTo>
                <a:lnTo>
                  <a:pt x="14174" y="3544"/>
                </a:lnTo>
                <a:lnTo>
                  <a:pt x="16937" y="3904"/>
                </a:lnTo>
                <a:lnTo>
                  <a:pt x="19759" y="4384"/>
                </a:lnTo>
                <a:lnTo>
                  <a:pt x="22522" y="4985"/>
                </a:lnTo>
                <a:lnTo>
                  <a:pt x="24984" y="5586"/>
                </a:lnTo>
                <a:lnTo>
                  <a:pt x="27386" y="6246"/>
                </a:lnTo>
                <a:lnTo>
                  <a:pt x="29789" y="6967"/>
                </a:lnTo>
                <a:lnTo>
                  <a:pt x="32191" y="7808"/>
                </a:lnTo>
                <a:lnTo>
                  <a:pt x="29609" y="7808"/>
                </a:lnTo>
                <a:lnTo>
                  <a:pt x="28347" y="7928"/>
                </a:lnTo>
                <a:lnTo>
                  <a:pt x="27086" y="8048"/>
                </a:lnTo>
                <a:lnTo>
                  <a:pt x="25405" y="8288"/>
                </a:lnTo>
                <a:lnTo>
                  <a:pt x="25344" y="8168"/>
                </a:lnTo>
                <a:lnTo>
                  <a:pt x="25224" y="8108"/>
                </a:lnTo>
                <a:lnTo>
                  <a:pt x="24684" y="7808"/>
                </a:lnTo>
                <a:lnTo>
                  <a:pt x="24083" y="7627"/>
                </a:lnTo>
                <a:lnTo>
                  <a:pt x="23483" y="7447"/>
                </a:lnTo>
                <a:lnTo>
                  <a:pt x="22822" y="7267"/>
                </a:lnTo>
                <a:lnTo>
                  <a:pt x="21501" y="7087"/>
                </a:lnTo>
                <a:lnTo>
                  <a:pt x="20300" y="6847"/>
                </a:lnTo>
                <a:lnTo>
                  <a:pt x="19099" y="6667"/>
                </a:lnTo>
                <a:lnTo>
                  <a:pt x="17897" y="6426"/>
                </a:lnTo>
                <a:lnTo>
                  <a:pt x="17297" y="6366"/>
                </a:lnTo>
                <a:lnTo>
                  <a:pt x="16696" y="6306"/>
                </a:lnTo>
                <a:lnTo>
                  <a:pt x="16156" y="6306"/>
                </a:lnTo>
                <a:lnTo>
                  <a:pt x="15555" y="6366"/>
                </a:lnTo>
                <a:lnTo>
                  <a:pt x="15375" y="6486"/>
                </a:lnTo>
                <a:lnTo>
                  <a:pt x="15315" y="6667"/>
                </a:lnTo>
                <a:lnTo>
                  <a:pt x="15375" y="6787"/>
                </a:lnTo>
                <a:lnTo>
                  <a:pt x="15495" y="6967"/>
                </a:lnTo>
                <a:lnTo>
                  <a:pt x="16036" y="7267"/>
                </a:lnTo>
                <a:lnTo>
                  <a:pt x="16576" y="7507"/>
                </a:lnTo>
                <a:lnTo>
                  <a:pt x="17237" y="7688"/>
                </a:lnTo>
                <a:lnTo>
                  <a:pt x="17837" y="7868"/>
                </a:lnTo>
                <a:lnTo>
                  <a:pt x="19099" y="8108"/>
                </a:lnTo>
                <a:lnTo>
                  <a:pt x="20360" y="8348"/>
                </a:lnTo>
                <a:lnTo>
                  <a:pt x="21501" y="8588"/>
                </a:lnTo>
                <a:lnTo>
                  <a:pt x="22702" y="8829"/>
                </a:lnTo>
                <a:lnTo>
                  <a:pt x="22282" y="8949"/>
                </a:lnTo>
                <a:lnTo>
                  <a:pt x="21141" y="9249"/>
                </a:lnTo>
                <a:lnTo>
                  <a:pt x="19999" y="9609"/>
                </a:lnTo>
                <a:lnTo>
                  <a:pt x="19459" y="9850"/>
                </a:lnTo>
                <a:lnTo>
                  <a:pt x="18918" y="10090"/>
                </a:lnTo>
                <a:lnTo>
                  <a:pt x="18438" y="10390"/>
                </a:lnTo>
                <a:lnTo>
                  <a:pt x="17958" y="10750"/>
                </a:lnTo>
                <a:lnTo>
                  <a:pt x="17897" y="10871"/>
                </a:lnTo>
                <a:lnTo>
                  <a:pt x="17837" y="10991"/>
                </a:lnTo>
                <a:lnTo>
                  <a:pt x="17897" y="11231"/>
                </a:lnTo>
                <a:lnTo>
                  <a:pt x="18018" y="11411"/>
                </a:lnTo>
                <a:lnTo>
                  <a:pt x="18138" y="11471"/>
                </a:lnTo>
                <a:lnTo>
                  <a:pt x="18798" y="11471"/>
                </a:lnTo>
                <a:lnTo>
                  <a:pt x="19399" y="11411"/>
                </a:lnTo>
                <a:lnTo>
                  <a:pt x="20540" y="11231"/>
                </a:lnTo>
                <a:lnTo>
                  <a:pt x="21621" y="10931"/>
                </a:lnTo>
                <a:lnTo>
                  <a:pt x="22762" y="10630"/>
                </a:lnTo>
                <a:lnTo>
                  <a:pt x="25104" y="10210"/>
                </a:lnTo>
                <a:lnTo>
                  <a:pt x="27507" y="9910"/>
                </a:lnTo>
                <a:lnTo>
                  <a:pt x="29849" y="9729"/>
                </a:lnTo>
                <a:lnTo>
                  <a:pt x="32131" y="9669"/>
                </a:lnTo>
                <a:lnTo>
                  <a:pt x="33392" y="9729"/>
                </a:lnTo>
                <a:lnTo>
                  <a:pt x="34593" y="9790"/>
                </a:lnTo>
                <a:lnTo>
                  <a:pt x="35794" y="9850"/>
                </a:lnTo>
                <a:lnTo>
                  <a:pt x="36996" y="9790"/>
                </a:lnTo>
                <a:lnTo>
                  <a:pt x="37176" y="9729"/>
                </a:lnTo>
                <a:lnTo>
                  <a:pt x="38497" y="10330"/>
                </a:lnTo>
                <a:lnTo>
                  <a:pt x="41079" y="11591"/>
                </a:lnTo>
                <a:lnTo>
                  <a:pt x="42461" y="12192"/>
                </a:lnTo>
                <a:lnTo>
                  <a:pt x="43782" y="12672"/>
                </a:lnTo>
                <a:lnTo>
                  <a:pt x="44082" y="12672"/>
                </a:lnTo>
                <a:lnTo>
                  <a:pt x="44262" y="12612"/>
                </a:lnTo>
                <a:lnTo>
                  <a:pt x="44503" y="12492"/>
                </a:lnTo>
                <a:lnTo>
                  <a:pt x="44683" y="12252"/>
                </a:lnTo>
                <a:lnTo>
                  <a:pt x="44743" y="12072"/>
                </a:lnTo>
                <a:lnTo>
                  <a:pt x="44803" y="11831"/>
                </a:lnTo>
                <a:lnTo>
                  <a:pt x="44743" y="11591"/>
                </a:lnTo>
                <a:lnTo>
                  <a:pt x="44563" y="11351"/>
                </a:lnTo>
                <a:lnTo>
                  <a:pt x="43422" y="10510"/>
                </a:lnTo>
                <a:lnTo>
                  <a:pt x="42160" y="9729"/>
                </a:lnTo>
                <a:lnTo>
                  <a:pt x="40899" y="9069"/>
                </a:lnTo>
                <a:lnTo>
                  <a:pt x="39578" y="8408"/>
                </a:lnTo>
                <a:lnTo>
                  <a:pt x="38197" y="7868"/>
                </a:lnTo>
                <a:lnTo>
                  <a:pt x="36815" y="7327"/>
                </a:lnTo>
                <a:lnTo>
                  <a:pt x="34113" y="6306"/>
                </a:lnTo>
                <a:lnTo>
                  <a:pt x="31771" y="5526"/>
                </a:lnTo>
                <a:lnTo>
                  <a:pt x="29428" y="4745"/>
                </a:lnTo>
                <a:lnTo>
                  <a:pt x="29248" y="4444"/>
                </a:lnTo>
                <a:lnTo>
                  <a:pt x="29068" y="4084"/>
                </a:lnTo>
                <a:lnTo>
                  <a:pt x="28648" y="3484"/>
                </a:lnTo>
                <a:lnTo>
                  <a:pt x="27687" y="2343"/>
                </a:lnTo>
                <a:lnTo>
                  <a:pt x="27146" y="1682"/>
                </a:lnTo>
                <a:lnTo>
                  <a:pt x="26546" y="1021"/>
                </a:lnTo>
                <a:lnTo>
                  <a:pt x="25945" y="481"/>
                </a:lnTo>
                <a:lnTo>
                  <a:pt x="25224" y="0"/>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4" name="Google Shape;44;p3"/>
          <p:cNvSpPr/>
          <p:nvPr/>
        </p:nvSpPr>
        <p:spPr>
          <a:xfrm flipH="1">
            <a:off x="1494147" y="3241234"/>
            <a:ext cx="2020187" cy="53331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5" name="Google Shape;45;p3"/>
          <p:cNvSpPr/>
          <p:nvPr/>
        </p:nvSpPr>
        <p:spPr>
          <a:xfrm rot="4024582">
            <a:off x="8992558" y="3704339"/>
            <a:ext cx="549001" cy="1875696"/>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6" name="Google Shape;46;p3"/>
          <p:cNvSpPr/>
          <p:nvPr/>
        </p:nvSpPr>
        <p:spPr>
          <a:xfrm rot="2865590" flipH="1">
            <a:off x="8967119" y="3429423"/>
            <a:ext cx="774836" cy="1499568"/>
          </a:xfrm>
          <a:custGeom>
            <a:avLst/>
            <a:gdLst/>
            <a:ahLst/>
            <a:cxnLst/>
            <a:rect l="l" t="t" r="r" b="b"/>
            <a:pathLst>
              <a:path w="23243" h="44983" extrusionOk="0">
                <a:moveTo>
                  <a:pt x="11772" y="0"/>
                </a:moveTo>
                <a:lnTo>
                  <a:pt x="11471" y="60"/>
                </a:lnTo>
                <a:lnTo>
                  <a:pt x="11111" y="120"/>
                </a:lnTo>
                <a:lnTo>
                  <a:pt x="10871" y="301"/>
                </a:lnTo>
                <a:lnTo>
                  <a:pt x="10571" y="481"/>
                </a:lnTo>
                <a:lnTo>
                  <a:pt x="10390" y="721"/>
                </a:lnTo>
                <a:lnTo>
                  <a:pt x="10210" y="1021"/>
                </a:lnTo>
                <a:lnTo>
                  <a:pt x="10150" y="1382"/>
                </a:lnTo>
                <a:lnTo>
                  <a:pt x="10090" y="1682"/>
                </a:lnTo>
                <a:lnTo>
                  <a:pt x="10150" y="1982"/>
                </a:lnTo>
                <a:lnTo>
                  <a:pt x="10210" y="2343"/>
                </a:lnTo>
                <a:lnTo>
                  <a:pt x="10390" y="2583"/>
                </a:lnTo>
                <a:lnTo>
                  <a:pt x="10571" y="2883"/>
                </a:lnTo>
                <a:lnTo>
                  <a:pt x="10811" y="3063"/>
                </a:lnTo>
                <a:lnTo>
                  <a:pt x="11051" y="3183"/>
                </a:lnTo>
                <a:lnTo>
                  <a:pt x="11291" y="3303"/>
                </a:lnTo>
                <a:lnTo>
                  <a:pt x="11592" y="3364"/>
                </a:lnTo>
                <a:lnTo>
                  <a:pt x="11471" y="4204"/>
                </a:lnTo>
                <a:lnTo>
                  <a:pt x="11351" y="5045"/>
                </a:lnTo>
                <a:lnTo>
                  <a:pt x="11231" y="6727"/>
                </a:lnTo>
                <a:lnTo>
                  <a:pt x="11051" y="9910"/>
                </a:lnTo>
                <a:lnTo>
                  <a:pt x="10571" y="9129"/>
                </a:lnTo>
                <a:lnTo>
                  <a:pt x="10150" y="8348"/>
                </a:lnTo>
                <a:lnTo>
                  <a:pt x="9850" y="7567"/>
                </a:lnTo>
                <a:lnTo>
                  <a:pt x="9490" y="6787"/>
                </a:lnTo>
                <a:lnTo>
                  <a:pt x="9189" y="6006"/>
                </a:lnTo>
                <a:lnTo>
                  <a:pt x="8769" y="5285"/>
                </a:lnTo>
                <a:lnTo>
                  <a:pt x="9009" y="4925"/>
                </a:lnTo>
                <a:lnTo>
                  <a:pt x="9129" y="4505"/>
                </a:lnTo>
                <a:lnTo>
                  <a:pt x="9129" y="4084"/>
                </a:lnTo>
                <a:lnTo>
                  <a:pt x="9069" y="3664"/>
                </a:lnTo>
                <a:lnTo>
                  <a:pt x="8889" y="3303"/>
                </a:lnTo>
                <a:lnTo>
                  <a:pt x="8589" y="3003"/>
                </a:lnTo>
                <a:lnTo>
                  <a:pt x="8409" y="2883"/>
                </a:lnTo>
                <a:lnTo>
                  <a:pt x="8168" y="2763"/>
                </a:lnTo>
                <a:lnTo>
                  <a:pt x="7928" y="2703"/>
                </a:lnTo>
                <a:lnTo>
                  <a:pt x="7688" y="2703"/>
                </a:lnTo>
                <a:lnTo>
                  <a:pt x="7328" y="2763"/>
                </a:lnTo>
                <a:lnTo>
                  <a:pt x="7027" y="2823"/>
                </a:lnTo>
                <a:lnTo>
                  <a:pt x="6787" y="3003"/>
                </a:lnTo>
                <a:lnTo>
                  <a:pt x="6607" y="3183"/>
                </a:lnTo>
                <a:lnTo>
                  <a:pt x="6427" y="3424"/>
                </a:lnTo>
                <a:lnTo>
                  <a:pt x="6307" y="3664"/>
                </a:lnTo>
                <a:lnTo>
                  <a:pt x="6247" y="3964"/>
                </a:lnTo>
                <a:lnTo>
                  <a:pt x="6247" y="4204"/>
                </a:lnTo>
                <a:lnTo>
                  <a:pt x="6247" y="4505"/>
                </a:lnTo>
                <a:lnTo>
                  <a:pt x="6307" y="4805"/>
                </a:lnTo>
                <a:lnTo>
                  <a:pt x="6427" y="5045"/>
                </a:lnTo>
                <a:lnTo>
                  <a:pt x="6607" y="5285"/>
                </a:lnTo>
                <a:lnTo>
                  <a:pt x="6787" y="5465"/>
                </a:lnTo>
                <a:lnTo>
                  <a:pt x="7027" y="5646"/>
                </a:lnTo>
                <a:lnTo>
                  <a:pt x="7328" y="5706"/>
                </a:lnTo>
                <a:lnTo>
                  <a:pt x="7688" y="5766"/>
                </a:lnTo>
                <a:lnTo>
                  <a:pt x="7808" y="5766"/>
                </a:lnTo>
                <a:lnTo>
                  <a:pt x="7928" y="6607"/>
                </a:lnTo>
                <a:lnTo>
                  <a:pt x="8168" y="7447"/>
                </a:lnTo>
                <a:lnTo>
                  <a:pt x="8469" y="8228"/>
                </a:lnTo>
                <a:lnTo>
                  <a:pt x="8829" y="9009"/>
                </a:lnTo>
                <a:lnTo>
                  <a:pt x="9189" y="9910"/>
                </a:lnTo>
                <a:lnTo>
                  <a:pt x="9670" y="10871"/>
                </a:lnTo>
                <a:lnTo>
                  <a:pt x="9910" y="11291"/>
                </a:lnTo>
                <a:lnTo>
                  <a:pt x="10210" y="11711"/>
                </a:lnTo>
                <a:lnTo>
                  <a:pt x="10571" y="12072"/>
                </a:lnTo>
                <a:lnTo>
                  <a:pt x="10991" y="12312"/>
                </a:lnTo>
                <a:lnTo>
                  <a:pt x="10991" y="12432"/>
                </a:lnTo>
                <a:lnTo>
                  <a:pt x="10991" y="15255"/>
                </a:lnTo>
                <a:lnTo>
                  <a:pt x="11111" y="18017"/>
                </a:lnTo>
                <a:lnTo>
                  <a:pt x="11291" y="20840"/>
                </a:lnTo>
                <a:lnTo>
                  <a:pt x="11652" y="23603"/>
                </a:lnTo>
                <a:lnTo>
                  <a:pt x="11892" y="25464"/>
                </a:lnTo>
                <a:lnTo>
                  <a:pt x="12192" y="27326"/>
                </a:lnTo>
                <a:lnTo>
                  <a:pt x="8769" y="24383"/>
                </a:lnTo>
                <a:lnTo>
                  <a:pt x="7267" y="23182"/>
                </a:lnTo>
                <a:lnTo>
                  <a:pt x="5826" y="21981"/>
                </a:lnTo>
                <a:lnTo>
                  <a:pt x="4325" y="20840"/>
                </a:lnTo>
                <a:lnTo>
                  <a:pt x="2763" y="19699"/>
                </a:lnTo>
                <a:lnTo>
                  <a:pt x="2823" y="19399"/>
                </a:lnTo>
                <a:lnTo>
                  <a:pt x="2883" y="19098"/>
                </a:lnTo>
                <a:lnTo>
                  <a:pt x="2823" y="18798"/>
                </a:lnTo>
                <a:lnTo>
                  <a:pt x="2703" y="18498"/>
                </a:lnTo>
                <a:lnTo>
                  <a:pt x="2403" y="18077"/>
                </a:lnTo>
                <a:lnTo>
                  <a:pt x="2223" y="17837"/>
                </a:lnTo>
                <a:lnTo>
                  <a:pt x="1982" y="17657"/>
                </a:lnTo>
                <a:lnTo>
                  <a:pt x="1742" y="17537"/>
                </a:lnTo>
                <a:lnTo>
                  <a:pt x="1142" y="17537"/>
                </a:lnTo>
                <a:lnTo>
                  <a:pt x="901" y="17657"/>
                </a:lnTo>
                <a:lnTo>
                  <a:pt x="661" y="17837"/>
                </a:lnTo>
                <a:lnTo>
                  <a:pt x="481" y="18077"/>
                </a:lnTo>
                <a:lnTo>
                  <a:pt x="181" y="18498"/>
                </a:lnTo>
                <a:lnTo>
                  <a:pt x="61" y="18858"/>
                </a:lnTo>
                <a:lnTo>
                  <a:pt x="1" y="19218"/>
                </a:lnTo>
                <a:lnTo>
                  <a:pt x="61" y="19579"/>
                </a:lnTo>
                <a:lnTo>
                  <a:pt x="241" y="19939"/>
                </a:lnTo>
                <a:lnTo>
                  <a:pt x="421" y="20239"/>
                </a:lnTo>
                <a:lnTo>
                  <a:pt x="721" y="20420"/>
                </a:lnTo>
                <a:lnTo>
                  <a:pt x="1082" y="20600"/>
                </a:lnTo>
                <a:lnTo>
                  <a:pt x="1442" y="20660"/>
                </a:lnTo>
                <a:lnTo>
                  <a:pt x="1682" y="20600"/>
                </a:lnTo>
                <a:lnTo>
                  <a:pt x="1922" y="20540"/>
                </a:lnTo>
                <a:lnTo>
                  <a:pt x="2163" y="20480"/>
                </a:lnTo>
                <a:lnTo>
                  <a:pt x="2343" y="20299"/>
                </a:lnTo>
                <a:lnTo>
                  <a:pt x="4385" y="22341"/>
                </a:lnTo>
                <a:lnTo>
                  <a:pt x="6487" y="24323"/>
                </a:lnTo>
                <a:lnTo>
                  <a:pt x="5466" y="24984"/>
                </a:lnTo>
                <a:lnTo>
                  <a:pt x="2943" y="26545"/>
                </a:lnTo>
                <a:lnTo>
                  <a:pt x="2823" y="26665"/>
                </a:lnTo>
                <a:lnTo>
                  <a:pt x="2763" y="26786"/>
                </a:lnTo>
                <a:lnTo>
                  <a:pt x="2763" y="26906"/>
                </a:lnTo>
                <a:lnTo>
                  <a:pt x="2823" y="27026"/>
                </a:lnTo>
                <a:lnTo>
                  <a:pt x="2883" y="27146"/>
                </a:lnTo>
                <a:lnTo>
                  <a:pt x="3003" y="27206"/>
                </a:lnTo>
                <a:lnTo>
                  <a:pt x="3304" y="27206"/>
                </a:lnTo>
                <a:lnTo>
                  <a:pt x="5826" y="25945"/>
                </a:lnTo>
                <a:lnTo>
                  <a:pt x="6607" y="25524"/>
                </a:lnTo>
                <a:lnTo>
                  <a:pt x="7027" y="25344"/>
                </a:lnTo>
                <a:lnTo>
                  <a:pt x="7388" y="25104"/>
                </a:lnTo>
                <a:lnTo>
                  <a:pt x="7868" y="25584"/>
                </a:lnTo>
                <a:lnTo>
                  <a:pt x="11111" y="28407"/>
                </a:lnTo>
                <a:lnTo>
                  <a:pt x="11892" y="29068"/>
                </a:lnTo>
                <a:lnTo>
                  <a:pt x="12673" y="29728"/>
                </a:lnTo>
                <a:lnTo>
                  <a:pt x="13153" y="32071"/>
                </a:lnTo>
                <a:lnTo>
                  <a:pt x="13754" y="34353"/>
                </a:lnTo>
                <a:lnTo>
                  <a:pt x="14234" y="36274"/>
                </a:lnTo>
                <a:lnTo>
                  <a:pt x="14835" y="38256"/>
                </a:lnTo>
                <a:lnTo>
                  <a:pt x="15435" y="40118"/>
                </a:lnTo>
                <a:lnTo>
                  <a:pt x="16216" y="42040"/>
                </a:lnTo>
                <a:lnTo>
                  <a:pt x="15796" y="41800"/>
                </a:lnTo>
                <a:lnTo>
                  <a:pt x="15315" y="41740"/>
                </a:lnTo>
                <a:lnTo>
                  <a:pt x="14414" y="41619"/>
                </a:lnTo>
                <a:lnTo>
                  <a:pt x="11952" y="41259"/>
                </a:lnTo>
                <a:lnTo>
                  <a:pt x="10150" y="41019"/>
                </a:lnTo>
                <a:lnTo>
                  <a:pt x="9249" y="40839"/>
                </a:lnTo>
                <a:lnTo>
                  <a:pt x="8409" y="40659"/>
                </a:lnTo>
                <a:lnTo>
                  <a:pt x="8409" y="40358"/>
                </a:lnTo>
                <a:lnTo>
                  <a:pt x="8409" y="40118"/>
                </a:lnTo>
                <a:lnTo>
                  <a:pt x="8348" y="39818"/>
                </a:lnTo>
                <a:lnTo>
                  <a:pt x="8228" y="39578"/>
                </a:lnTo>
                <a:lnTo>
                  <a:pt x="8048" y="39397"/>
                </a:lnTo>
                <a:lnTo>
                  <a:pt x="7808" y="39217"/>
                </a:lnTo>
                <a:lnTo>
                  <a:pt x="7508" y="39157"/>
                </a:lnTo>
                <a:lnTo>
                  <a:pt x="7207" y="39097"/>
                </a:lnTo>
                <a:lnTo>
                  <a:pt x="6907" y="39157"/>
                </a:lnTo>
                <a:lnTo>
                  <a:pt x="6667" y="39217"/>
                </a:lnTo>
                <a:lnTo>
                  <a:pt x="6487" y="39337"/>
                </a:lnTo>
                <a:lnTo>
                  <a:pt x="6307" y="39518"/>
                </a:lnTo>
                <a:lnTo>
                  <a:pt x="6186" y="39698"/>
                </a:lnTo>
                <a:lnTo>
                  <a:pt x="6066" y="39878"/>
                </a:lnTo>
                <a:lnTo>
                  <a:pt x="6006" y="40118"/>
                </a:lnTo>
                <a:lnTo>
                  <a:pt x="6006" y="40358"/>
                </a:lnTo>
                <a:lnTo>
                  <a:pt x="6006" y="40599"/>
                </a:lnTo>
                <a:lnTo>
                  <a:pt x="6066" y="40839"/>
                </a:lnTo>
                <a:lnTo>
                  <a:pt x="6186" y="41019"/>
                </a:lnTo>
                <a:lnTo>
                  <a:pt x="6307" y="41199"/>
                </a:lnTo>
                <a:lnTo>
                  <a:pt x="6487" y="41379"/>
                </a:lnTo>
                <a:lnTo>
                  <a:pt x="6667" y="41499"/>
                </a:lnTo>
                <a:lnTo>
                  <a:pt x="6907" y="41559"/>
                </a:lnTo>
                <a:lnTo>
                  <a:pt x="7207" y="41619"/>
                </a:lnTo>
                <a:lnTo>
                  <a:pt x="7508" y="41559"/>
                </a:lnTo>
                <a:lnTo>
                  <a:pt x="7808" y="41499"/>
                </a:lnTo>
                <a:lnTo>
                  <a:pt x="8048" y="41319"/>
                </a:lnTo>
                <a:lnTo>
                  <a:pt x="8228" y="41079"/>
                </a:lnTo>
                <a:lnTo>
                  <a:pt x="9910" y="41920"/>
                </a:lnTo>
                <a:lnTo>
                  <a:pt x="10811" y="42280"/>
                </a:lnTo>
                <a:lnTo>
                  <a:pt x="11652" y="42580"/>
                </a:lnTo>
                <a:lnTo>
                  <a:pt x="12793" y="42941"/>
                </a:lnTo>
                <a:lnTo>
                  <a:pt x="13393" y="43121"/>
                </a:lnTo>
                <a:lnTo>
                  <a:pt x="13994" y="43241"/>
                </a:lnTo>
                <a:lnTo>
                  <a:pt x="14654" y="43301"/>
                </a:lnTo>
                <a:lnTo>
                  <a:pt x="15255" y="43301"/>
                </a:lnTo>
                <a:lnTo>
                  <a:pt x="15856" y="43241"/>
                </a:lnTo>
                <a:lnTo>
                  <a:pt x="16336" y="43001"/>
                </a:lnTo>
                <a:lnTo>
                  <a:pt x="16456" y="42941"/>
                </a:lnTo>
                <a:lnTo>
                  <a:pt x="16576" y="42821"/>
                </a:lnTo>
                <a:lnTo>
                  <a:pt x="17057" y="43842"/>
                </a:lnTo>
                <a:lnTo>
                  <a:pt x="17597" y="44802"/>
                </a:lnTo>
                <a:lnTo>
                  <a:pt x="17717" y="44923"/>
                </a:lnTo>
                <a:lnTo>
                  <a:pt x="17837" y="44983"/>
                </a:lnTo>
                <a:lnTo>
                  <a:pt x="18138" y="44983"/>
                </a:lnTo>
                <a:lnTo>
                  <a:pt x="18258" y="44863"/>
                </a:lnTo>
                <a:lnTo>
                  <a:pt x="18378" y="44742"/>
                </a:lnTo>
                <a:lnTo>
                  <a:pt x="18378" y="44622"/>
                </a:lnTo>
                <a:lnTo>
                  <a:pt x="18378" y="44442"/>
                </a:lnTo>
                <a:lnTo>
                  <a:pt x="18078" y="43121"/>
                </a:lnTo>
                <a:lnTo>
                  <a:pt x="17657" y="41800"/>
                </a:lnTo>
                <a:lnTo>
                  <a:pt x="16877" y="39157"/>
                </a:lnTo>
                <a:lnTo>
                  <a:pt x="16997" y="39037"/>
                </a:lnTo>
                <a:lnTo>
                  <a:pt x="17477" y="38497"/>
                </a:lnTo>
                <a:lnTo>
                  <a:pt x="17958" y="37956"/>
                </a:lnTo>
                <a:lnTo>
                  <a:pt x="18858" y="36695"/>
                </a:lnTo>
                <a:lnTo>
                  <a:pt x="19639" y="35434"/>
                </a:lnTo>
                <a:lnTo>
                  <a:pt x="20360" y="34112"/>
                </a:lnTo>
                <a:lnTo>
                  <a:pt x="21441" y="32071"/>
                </a:lnTo>
                <a:lnTo>
                  <a:pt x="21981" y="30989"/>
                </a:lnTo>
                <a:lnTo>
                  <a:pt x="22162" y="30449"/>
                </a:lnTo>
                <a:lnTo>
                  <a:pt x="22342" y="29908"/>
                </a:lnTo>
                <a:lnTo>
                  <a:pt x="22522" y="29728"/>
                </a:lnTo>
                <a:lnTo>
                  <a:pt x="22702" y="29488"/>
                </a:lnTo>
                <a:lnTo>
                  <a:pt x="22882" y="29188"/>
                </a:lnTo>
                <a:lnTo>
                  <a:pt x="22942" y="28888"/>
                </a:lnTo>
                <a:lnTo>
                  <a:pt x="23002" y="28587"/>
                </a:lnTo>
                <a:lnTo>
                  <a:pt x="22942" y="28287"/>
                </a:lnTo>
                <a:lnTo>
                  <a:pt x="22882" y="27987"/>
                </a:lnTo>
                <a:lnTo>
                  <a:pt x="22702" y="27686"/>
                </a:lnTo>
                <a:lnTo>
                  <a:pt x="22522" y="27446"/>
                </a:lnTo>
                <a:lnTo>
                  <a:pt x="22282" y="27266"/>
                </a:lnTo>
                <a:lnTo>
                  <a:pt x="21981" y="27086"/>
                </a:lnTo>
                <a:lnTo>
                  <a:pt x="21681" y="27026"/>
                </a:lnTo>
                <a:lnTo>
                  <a:pt x="21381" y="26966"/>
                </a:lnTo>
                <a:lnTo>
                  <a:pt x="21081" y="27026"/>
                </a:lnTo>
                <a:lnTo>
                  <a:pt x="20780" y="27086"/>
                </a:lnTo>
                <a:lnTo>
                  <a:pt x="20480" y="27266"/>
                </a:lnTo>
                <a:lnTo>
                  <a:pt x="20240" y="27446"/>
                </a:lnTo>
                <a:lnTo>
                  <a:pt x="20060" y="27686"/>
                </a:lnTo>
                <a:lnTo>
                  <a:pt x="19879" y="27987"/>
                </a:lnTo>
                <a:lnTo>
                  <a:pt x="19819" y="28287"/>
                </a:lnTo>
                <a:lnTo>
                  <a:pt x="19759" y="28587"/>
                </a:lnTo>
                <a:lnTo>
                  <a:pt x="19819" y="28888"/>
                </a:lnTo>
                <a:lnTo>
                  <a:pt x="19879" y="29188"/>
                </a:lnTo>
                <a:lnTo>
                  <a:pt x="20060" y="29488"/>
                </a:lnTo>
                <a:lnTo>
                  <a:pt x="20240" y="29728"/>
                </a:lnTo>
                <a:lnTo>
                  <a:pt x="20480" y="29908"/>
                </a:lnTo>
                <a:lnTo>
                  <a:pt x="20780" y="30089"/>
                </a:lnTo>
                <a:lnTo>
                  <a:pt x="20360" y="30929"/>
                </a:lnTo>
                <a:lnTo>
                  <a:pt x="20000" y="31770"/>
                </a:lnTo>
                <a:lnTo>
                  <a:pt x="19639" y="32611"/>
                </a:lnTo>
                <a:lnTo>
                  <a:pt x="19219" y="33452"/>
                </a:lnTo>
                <a:lnTo>
                  <a:pt x="19159" y="33572"/>
                </a:lnTo>
                <a:lnTo>
                  <a:pt x="18858" y="32611"/>
                </a:lnTo>
                <a:lnTo>
                  <a:pt x="18618" y="31710"/>
                </a:lnTo>
                <a:lnTo>
                  <a:pt x="18438" y="30749"/>
                </a:lnTo>
                <a:lnTo>
                  <a:pt x="18318" y="29788"/>
                </a:lnTo>
                <a:lnTo>
                  <a:pt x="18198" y="27867"/>
                </a:lnTo>
                <a:lnTo>
                  <a:pt x="18138" y="27746"/>
                </a:lnTo>
                <a:lnTo>
                  <a:pt x="18018" y="27686"/>
                </a:lnTo>
                <a:lnTo>
                  <a:pt x="17898" y="27746"/>
                </a:lnTo>
                <a:lnTo>
                  <a:pt x="17837" y="27806"/>
                </a:lnTo>
                <a:lnTo>
                  <a:pt x="17657" y="28647"/>
                </a:lnTo>
                <a:lnTo>
                  <a:pt x="17537" y="29488"/>
                </a:lnTo>
                <a:lnTo>
                  <a:pt x="17477" y="30449"/>
                </a:lnTo>
                <a:lnTo>
                  <a:pt x="17477" y="31410"/>
                </a:lnTo>
                <a:lnTo>
                  <a:pt x="17537" y="32311"/>
                </a:lnTo>
                <a:lnTo>
                  <a:pt x="17717" y="33212"/>
                </a:lnTo>
                <a:lnTo>
                  <a:pt x="18018" y="34052"/>
                </a:lnTo>
                <a:lnTo>
                  <a:pt x="18198" y="34473"/>
                </a:lnTo>
                <a:lnTo>
                  <a:pt x="18438" y="34833"/>
                </a:lnTo>
                <a:lnTo>
                  <a:pt x="17477" y="36455"/>
                </a:lnTo>
                <a:lnTo>
                  <a:pt x="16516" y="38076"/>
                </a:lnTo>
                <a:lnTo>
                  <a:pt x="15856" y="36034"/>
                </a:lnTo>
                <a:lnTo>
                  <a:pt x="15255" y="33932"/>
                </a:lnTo>
                <a:lnTo>
                  <a:pt x="14835" y="32071"/>
                </a:lnTo>
                <a:lnTo>
                  <a:pt x="14174" y="28888"/>
                </a:lnTo>
                <a:lnTo>
                  <a:pt x="13513" y="25524"/>
                </a:lnTo>
                <a:lnTo>
                  <a:pt x="13153" y="23182"/>
                </a:lnTo>
                <a:lnTo>
                  <a:pt x="12793" y="19879"/>
                </a:lnTo>
                <a:lnTo>
                  <a:pt x="13333" y="19519"/>
                </a:lnTo>
                <a:lnTo>
                  <a:pt x="13814" y="19158"/>
                </a:lnTo>
                <a:lnTo>
                  <a:pt x="14835" y="18318"/>
                </a:lnTo>
                <a:lnTo>
                  <a:pt x="15735" y="17357"/>
                </a:lnTo>
                <a:lnTo>
                  <a:pt x="16696" y="16396"/>
                </a:lnTo>
                <a:lnTo>
                  <a:pt x="17237" y="16696"/>
                </a:lnTo>
                <a:lnTo>
                  <a:pt x="17837" y="16936"/>
                </a:lnTo>
                <a:lnTo>
                  <a:pt x="19039" y="17357"/>
                </a:lnTo>
                <a:lnTo>
                  <a:pt x="20780" y="17957"/>
                </a:lnTo>
                <a:lnTo>
                  <a:pt x="21681" y="18137"/>
                </a:lnTo>
                <a:lnTo>
                  <a:pt x="22162" y="18197"/>
                </a:lnTo>
                <a:lnTo>
                  <a:pt x="22762" y="18197"/>
                </a:lnTo>
                <a:lnTo>
                  <a:pt x="22882" y="18137"/>
                </a:lnTo>
                <a:lnTo>
                  <a:pt x="23002" y="18017"/>
                </a:lnTo>
                <a:lnTo>
                  <a:pt x="23002" y="17897"/>
                </a:lnTo>
                <a:lnTo>
                  <a:pt x="23062" y="17717"/>
                </a:lnTo>
                <a:lnTo>
                  <a:pt x="23002" y="17597"/>
                </a:lnTo>
                <a:lnTo>
                  <a:pt x="22942" y="17477"/>
                </a:lnTo>
                <a:lnTo>
                  <a:pt x="22822" y="17357"/>
                </a:lnTo>
                <a:lnTo>
                  <a:pt x="22462" y="17116"/>
                </a:lnTo>
                <a:lnTo>
                  <a:pt x="22041" y="16936"/>
                </a:lnTo>
                <a:lnTo>
                  <a:pt x="21141" y="16576"/>
                </a:lnTo>
                <a:lnTo>
                  <a:pt x="19339" y="16156"/>
                </a:lnTo>
                <a:lnTo>
                  <a:pt x="18438" y="15855"/>
                </a:lnTo>
                <a:lnTo>
                  <a:pt x="17417" y="15615"/>
                </a:lnTo>
                <a:lnTo>
                  <a:pt x="19519" y="13693"/>
                </a:lnTo>
                <a:lnTo>
                  <a:pt x="20480" y="12612"/>
                </a:lnTo>
                <a:lnTo>
                  <a:pt x="20960" y="12072"/>
                </a:lnTo>
                <a:lnTo>
                  <a:pt x="21381" y="11471"/>
                </a:lnTo>
                <a:lnTo>
                  <a:pt x="21741" y="11411"/>
                </a:lnTo>
                <a:lnTo>
                  <a:pt x="22101" y="11351"/>
                </a:lnTo>
                <a:lnTo>
                  <a:pt x="22402" y="11171"/>
                </a:lnTo>
                <a:lnTo>
                  <a:pt x="22702" y="10931"/>
                </a:lnTo>
                <a:lnTo>
                  <a:pt x="22942" y="10630"/>
                </a:lnTo>
                <a:lnTo>
                  <a:pt x="23062" y="10330"/>
                </a:lnTo>
                <a:lnTo>
                  <a:pt x="23243" y="9970"/>
                </a:lnTo>
                <a:lnTo>
                  <a:pt x="23243" y="9609"/>
                </a:lnTo>
                <a:lnTo>
                  <a:pt x="23183" y="9249"/>
                </a:lnTo>
                <a:lnTo>
                  <a:pt x="23122" y="8889"/>
                </a:lnTo>
                <a:lnTo>
                  <a:pt x="22942" y="8588"/>
                </a:lnTo>
                <a:lnTo>
                  <a:pt x="22702" y="8288"/>
                </a:lnTo>
                <a:lnTo>
                  <a:pt x="22402" y="8048"/>
                </a:lnTo>
                <a:lnTo>
                  <a:pt x="22101" y="7868"/>
                </a:lnTo>
                <a:lnTo>
                  <a:pt x="21741" y="7808"/>
                </a:lnTo>
                <a:lnTo>
                  <a:pt x="21381" y="7748"/>
                </a:lnTo>
                <a:lnTo>
                  <a:pt x="21020" y="7808"/>
                </a:lnTo>
                <a:lnTo>
                  <a:pt x="20660" y="7868"/>
                </a:lnTo>
                <a:lnTo>
                  <a:pt x="20360" y="8048"/>
                </a:lnTo>
                <a:lnTo>
                  <a:pt x="20060" y="8288"/>
                </a:lnTo>
                <a:lnTo>
                  <a:pt x="19819" y="8588"/>
                </a:lnTo>
                <a:lnTo>
                  <a:pt x="19699" y="8889"/>
                </a:lnTo>
                <a:lnTo>
                  <a:pt x="19519" y="9249"/>
                </a:lnTo>
                <a:lnTo>
                  <a:pt x="19519" y="9609"/>
                </a:lnTo>
                <a:lnTo>
                  <a:pt x="19579" y="9970"/>
                </a:lnTo>
                <a:lnTo>
                  <a:pt x="19639" y="10270"/>
                </a:lnTo>
                <a:lnTo>
                  <a:pt x="19819" y="10570"/>
                </a:lnTo>
                <a:lnTo>
                  <a:pt x="20000" y="10871"/>
                </a:lnTo>
                <a:lnTo>
                  <a:pt x="19519" y="11291"/>
                </a:lnTo>
                <a:lnTo>
                  <a:pt x="19039" y="11771"/>
                </a:lnTo>
                <a:lnTo>
                  <a:pt x="18078" y="12792"/>
                </a:lnTo>
                <a:lnTo>
                  <a:pt x="17177" y="13813"/>
                </a:lnTo>
                <a:lnTo>
                  <a:pt x="16336" y="14774"/>
                </a:lnTo>
                <a:lnTo>
                  <a:pt x="15435" y="15675"/>
                </a:lnTo>
                <a:lnTo>
                  <a:pt x="14474" y="16636"/>
                </a:lnTo>
                <a:lnTo>
                  <a:pt x="13513" y="17597"/>
                </a:lnTo>
                <a:lnTo>
                  <a:pt x="13093" y="18077"/>
                </a:lnTo>
                <a:lnTo>
                  <a:pt x="12673" y="18618"/>
                </a:lnTo>
                <a:lnTo>
                  <a:pt x="12492" y="15555"/>
                </a:lnTo>
                <a:lnTo>
                  <a:pt x="12372" y="12432"/>
                </a:lnTo>
                <a:lnTo>
                  <a:pt x="12372" y="9790"/>
                </a:lnTo>
                <a:lnTo>
                  <a:pt x="12432" y="7147"/>
                </a:lnTo>
                <a:lnTo>
                  <a:pt x="12492" y="6186"/>
                </a:lnTo>
                <a:lnTo>
                  <a:pt x="12613" y="5165"/>
                </a:lnTo>
                <a:lnTo>
                  <a:pt x="12673" y="4084"/>
                </a:lnTo>
                <a:lnTo>
                  <a:pt x="12673" y="3063"/>
                </a:lnTo>
                <a:lnTo>
                  <a:pt x="12973" y="2883"/>
                </a:lnTo>
                <a:lnTo>
                  <a:pt x="13153" y="2643"/>
                </a:lnTo>
                <a:lnTo>
                  <a:pt x="13333" y="2343"/>
                </a:lnTo>
                <a:lnTo>
                  <a:pt x="13393" y="1982"/>
                </a:lnTo>
                <a:lnTo>
                  <a:pt x="13453" y="1682"/>
                </a:lnTo>
                <a:lnTo>
                  <a:pt x="13393" y="1382"/>
                </a:lnTo>
                <a:lnTo>
                  <a:pt x="13333" y="1021"/>
                </a:lnTo>
                <a:lnTo>
                  <a:pt x="13153" y="781"/>
                </a:lnTo>
                <a:lnTo>
                  <a:pt x="12973" y="481"/>
                </a:lnTo>
                <a:lnTo>
                  <a:pt x="12673" y="301"/>
                </a:lnTo>
                <a:lnTo>
                  <a:pt x="12432" y="120"/>
                </a:lnTo>
                <a:lnTo>
                  <a:pt x="12072" y="60"/>
                </a:lnTo>
                <a:lnTo>
                  <a:pt x="11772"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7" name="Google Shape;47;p3"/>
          <p:cNvSpPr/>
          <p:nvPr/>
        </p:nvSpPr>
        <p:spPr>
          <a:xfrm>
            <a:off x="3345633" y="1164800"/>
            <a:ext cx="5500800" cy="4528400"/>
          </a:xfrm>
          <a:prstGeom prst="rect">
            <a:avLst/>
          </a:prstGeom>
          <a:solidFill>
            <a:srgbClr val="79C6CC"/>
          </a:solidFill>
          <a:ln w="76200" cap="flat" cmpd="sng">
            <a:solidFill>
              <a:srgbClr val="FFFFFF"/>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8" name="Google Shape;48;p3"/>
          <p:cNvSpPr/>
          <p:nvPr/>
        </p:nvSpPr>
        <p:spPr>
          <a:xfrm>
            <a:off x="3514332" y="1326000"/>
            <a:ext cx="5163200" cy="4206000"/>
          </a:xfrm>
          <a:prstGeom prst="rect">
            <a:avLst/>
          </a:prstGeom>
          <a:noFill/>
          <a:ln w="9525" cap="flat" cmpd="sng">
            <a:solidFill>
              <a:srgbClr val="FFFFFF"/>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9" name="Google Shape;49;p3"/>
          <p:cNvSpPr txBox="1">
            <a:spLocks noGrp="1"/>
          </p:cNvSpPr>
          <p:nvPr>
            <p:ph type="ctrTitle"/>
          </p:nvPr>
        </p:nvSpPr>
        <p:spPr>
          <a:xfrm>
            <a:off x="3506600" y="2212733"/>
            <a:ext cx="5178800" cy="15464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3600"/>
              <a:buNone/>
              <a:defRPr sz="4800">
                <a:solidFill>
                  <a:srgbClr val="FFFFFF"/>
                </a:solidFill>
              </a:defRPr>
            </a:lvl1pPr>
            <a:lvl2pPr lvl="1" algn="ctr" rtl="0">
              <a:spcBef>
                <a:spcPts val="0"/>
              </a:spcBef>
              <a:spcAft>
                <a:spcPts val="0"/>
              </a:spcAft>
              <a:buClr>
                <a:srgbClr val="FFFFFF"/>
              </a:buClr>
              <a:buSzPts val="3600"/>
              <a:buNone/>
              <a:defRPr sz="4800">
                <a:solidFill>
                  <a:srgbClr val="FFFFFF"/>
                </a:solidFill>
              </a:defRPr>
            </a:lvl2pPr>
            <a:lvl3pPr lvl="2" algn="ctr" rtl="0">
              <a:spcBef>
                <a:spcPts val="0"/>
              </a:spcBef>
              <a:spcAft>
                <a:spcPts val="0"/>
              </a:spcAft>
              <a:buClr>
                <a:srgbClr val="FFFFFF"/>
              </a:buClr>
              <a:buSzPts val="3600"/>
              <a:buNone/>
              <a:defRPr sz="4800">
                <a:solidFill>
                  <a:srgbClr val="FFFFFF"/>
                </a:solidFill>
              </a:defRPr>
            </a:lvl3pPr>
            <a:lvl4pPr lvl="3" algn="ctr" rtl="0">
              <a:spcBef>
                <a:spcPts val="0"/>
              </a:spcBef>
              <a:spcAft>
                <a:spcPts val="0"/>
              </a:spcAft>
              <a:buClr>
                <a:srgbClr val="FFFFFF"/>
              </a:buClr>
              <a:buSzPts val="3600"/>
              <a:buNone/>
              <a:defRPr sz="4800">
                <a:solidFill>
                  <a:srgbClr val="FFFFFF"/>
                </a:solidFill>
              </a:defRPr>
            </a:lvl4pPr>
            <a:lvl5pPr lvl="4" algn="ctr" rtl="0">
              <a:spcBef>
                <a:spcPts val="0"/>
              </a:spcBef>
              <a:spcAft>
                <a:spcPts val="0"/>
              </a:spcAft>
              <a:buClr>
                <a:srgbClr val="FFFFFF"/>
              </a:buClr>
              <a:buSzPts val="3600"/>
              <a:buNone/>
              <a:defRPr sz="4800">
                <a:solidFill>
                  <a:srgbClr val="FFFFFF"/>
                </a:solidFill>
              </a:defRPr>
            </a:lvl5pPr>
            <a:lvl6pPr lvl="5" algn="ctr" rtl="0">
              <a:spcBef>
                <a:spcPts val="0"/>
              </a:spcBef>
              <a:spcAft>
                <a:spcPts val="0"/>
              </a:spcAft>
              <a:buClr>
                <a:srgbClr val="FFFFFF"/>
              </a:buClr>
              <a:buSzPts val="3600"/>
              <a:buNone/>
              <a:defRPr sz="4800">
                <a:solidFill>
                  <a:srgbClr val="FFFFFF"/>
                </a:solidFill>
              </a:defRPr>
            </a:lvl6pPr>
            <a:lvl7pPr lvl="6" algn="ctr" rtl="0">
              <a:spcBef>
                <a:spcPts val="0"/>
              </a:spcBef>
              <a:spcAft>
                <a:spcPts val="0"/>
              </a:spcAft>
              <a:buClr>
                <a:srgbClr val="FFFFFF"/>
              </a:buClr>
              <a:buSzPts val="3600"/>
              <a:buNone/>
              <a:defRPr sz="4800">
                <a:solidFill>
                  <a:srgbClr val="FFFFFF"/>
                </a:solidFill>
              </a:defRPr>
            </a:lvl7pPr>
            <a:lvl8pPr lvl="7" algn="ctr" rtl="0">
              <a:spcBef>
                <a:spcPts val="0"/>
              </a:spcBef>
              <a:spcAft>
                <a:spcPts val="0"/>
              </a:spcAft>
              <a:buClr>
                <a:srgbClr val="FFFFFF"/>
              </a:buClr>
              <a:buSzPts val="3600"/>
              <a:buNone/>
              <a:defRPr sz="4800">
                <a:solidFill>
                  <a:srgbClr val="FFFFFF"/>
                </a:solidFill>
              </a:defRPr>
            </a:lvl8pPr>
            <a:lvl9pPr lvl="8" algn="ctr" rtl="0">
              <a:spcBef>
                <a:spcPts val="0"/>
              </a:spcBef>
              <a:spcAft>
                <a:spcPts val="0"/>
              </a:spcAft>
              <a:buClr>
                <a:srgbClr val="FFFFFF"/>
              </a:buClr>
              <a:buSzPts val="3600"/>
              <a:buNone/>
              <a:defRPr sz="4800">
                <a:solidFill>
                  <a:srgbClr val="FFFFFF"/>
                </a:solidFill>
              </a:defRPr>
            </a:lvl9pPr>
          </a:lstStyle>
          <a:p>
            <a:endParaRPr/>
          </a:p>
        </p:txBody>
      </p:sp>
      <p:sp>
        <p:nvSpPr>
          <p:cNvPr id="50" name="Google Shape;50;p3"/>
          <p:cNvSpPr txBox="1">
            <a:spLocks noGrp="1"/>
          </p:cNvSpPr>
          <p:nvPr>
            <p:ph type="subTitle" idx="1"/>
          </p:nvPr>
        </p:nvSpPr>
        <p:spPr>
          <a:xfrm>
            <a:off x="3522500" y="3583533"/>
            <a:ext cx="5147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CE2F1C"/>
              </a:buClr>
              <a:buSzPts val="1200"/>
              <a:buNone/>
              <a:defRPr sz="1600" b="1">
                <a:solidFill>
                  <a:srgbClr val="CE2F1C"/>
                </a:solidFill>
              </a:defRPr>
            </a:lvl1pPr>
            <a:lvl2pPr lvl="1" algn="ctr" rtl="0">
              <a:spcBef>
                <a:spcPts val="0"/>
              </a:spcBef>
              <a:spcAft>
                <a:spcPts val="0"/>
              </a:spcAft>
              <a:buClr>
                <a:srgbClr val="CE2F1C"/>
              </a:buClr>
              <a:buSzPts val="1200"/>
              <a:buNone/>
              <a:defRPr sz="1600" b="1">
                <a:solidFill>
                  <a:srgbClr val="CE2F1C"/>
                </a:solidFill>
              </a:defRPr>
            </a:lvl2pPr>
            <a:lvl3pPr lvl="2" algn="ctr" rtl="0">
              <a:spcBef>
                <a:spcPts val="0"/>
              </a:spcBef>
              <a:spcAft>
                <a:spcPts val="0"/>
              </a:spcAft>
              <a:buClr>
                <a:srgbClr val="CE2F1C"/>
              </a:buClr>
              <a:buSzPts val="1200"/>
              <a:buNone/>
              <a:defRPr sz="1600" b="1">
                <a:solidFill>
                  <a:srgbClr val="CE2F1C"/>
                </a:solidFill>
              </a:defRPr>
            </a:lvl3pPr>
            <a:lvl4pPr lvl="3" algn="ctr" rtl="0">
              <a:spcBef>
                <a:spcPts val="0"/>
              </a:spcBef>
              <a:spcAft>
                <a:spcPts val="0"/>
              </a:spcAft>
              <a:buClr>
                <a:srgbClr val="CE2F1C"/>
              </a:buClr>
              <a:buSzPts val="1200"/>
              <a:buNone/>
              <a:defRPr sz="1600" b="1">
                <a:solidFill>
                  <a:srgbClr val="CE2F1C"/>
                </a:solidFill>
              </a:defRPr>
            </a:lvl4pPr>
            <a:lvl5pPr lvl="4" algn="ctr" rtl="0">
              <a:spcBef>
                <a:spcPts val="0"/>
              </a:spcBef>
              <a:spcAft>
                <a:spcPts val="0"/>
              </a:spcAft>
              <a:buClr>
                <a:srgbClr val="CE2F1C"/>
              </a:buClr>
              <a:buSzPts val="1200"/>
              <a:buNone/>
              <a:defRPr sz="1600" b="1">
                <a:solidFill>
                  <a:srgbClr val="CE2F1C"/>
                </a:solidFill>
              </a:defRPr>
            </a:lvl5pPr>
            <a:lvl6pPr lvl="5" algn="ctr" rtl="0">
              <a:spcBef>
                <a:spcPts val="0"/>
              </a:spcBef>
              <a:spcAft>
                <a:spcPts val="0"/>
              </a:spcAft>
              <a:buClr>
                <a:srgbClr val="CE2F1C"/>
              </a:buClr>
              <a:buSzPts val="1200"/>
              <a:buNone/>
              <a:defRPr sz="1600" b="1">
                <a:solidFill>
                  <a:srgbClr val="CE2F1C"/>
                </a:solidFill>
              </a:defRPr>
            </a:lvl6pPr>
            <a:lvl7pPr lvl="6" algn="ctr" rtl="0">
              <a:spcBef>
                <a:spcPts val="0"/>
              </a:spcBef>
              <a:spcAft>
                <a:spcPts val="0"/>
              </a:spcAft>
              <a:buClr>
                <a:srgbClr val="CE2F1C"/>
              </a:buClr>
              <a:buSzPts val="1200"/>
              <a:buNone/>
              <a:defRPr sz="1600" b="1">
                <a:solidFill>
                  <a:srgbClr val="CE2F1C"/>
                </a:solidFill>
              </a:defRPr>
            </a:lvl7pPr>
            <a:lvl8pPr lvl="7" algn="ctr" rtl="0">
              <a:spcBef>
                <a:spcPts val="0"/>
              </a:spcBef>
              <a:spcAft>
                <a:spcPts val="0"/>
              </a:spcAft>
              <a:buClr>
                <a:srgbClr val="CE2F1C"/>
              </a:buClr>
              <a:buSzPts val="1200"/>
              <a:buNone/>
              <a:defRPr sz="1600" b="1">
                <a:solidFill>
                  <a:srgbClr val="CE2F1C"/>
                </a:solidFill>
              </a:defRPr>
            </a:lvl8pPr>
            <a:lvl9pPr lvl="8" algn="ctr" rtl="0">
              <a:spcBef>
                <a:spcPts val="0"/>
              </a:spcBef>
              <a:spcAft>
                <a:spcPts val="0"/>
              </a:spcAft>
              <a:buClr>
                <a:srgbClr val="CE2F1C"/>
              </a:buClr>
              <a:buSzPts val="1200"/>
              <a:buNone/>
              <a:defRPr sz="1600" b="1">
                <a:solidFill>
                  <a:srgbClr val="CE2F1C"/>
                </a:solidFill>
              </a:defRPr>
            </a:lvl9pPr>
          </a:lstStyle>
          <a:p>
            <a:endParaRPr/>
          </a:p>
        </p:txBody>
      </p:sp>
      <p:sp>
        <p:nvSpPr>
          <p:cNvPr id="51" name="Google Shape;51;p3"/>
          <p:cNvSpPr/>
          <p:nvPr/>
        </p:nvSpPr>
        <p:spPr>
          <a:xfrm flipH="1">
            <a:off x="1689301" y="2956431"/>
            <a:ext cx="534457" cy="561311"/>
          </a:xfrm>
          <a:custGeom>
            <a:avLst/>
            <a:gdLst/>
            <a:ahLst/>
            <a:cxnLst/>
            <a:rect l="l" t="t" r="r" b="b"/>
            <a:pathLst>
              <a:path w="20301" h="21321" extrusionOk="0">
                <a:moveTo>
                  <a:pt x="5106" y="1922"/>
                </a:moveTo>
                <a:lnTo>
                  <a:pt x="5286" y="2042"/>
                </a:lnTo>
                <a:lnTo>
                  <a:pt x="5526" y="2162"/>
                </a:lnTo>
                <a:lnTo>
                  <a:pt x="5646" y="2282"/>
                </a:lnTo>
                <a:lnTo>
                  <a:pt x="5826" y="2462"/>
                </a:lnTo>
                <a:lnTo>
                  <a:pt x="5886" y="2703"/>
                </a:lnTo>
                <a:lnTo>
                  <a:pt x="5947" y="2883"/>
                </a:lnTo>
                <a:lnTo>
                  <a:pt x="5947" y="3123"/>
                </a:lnTo>
                <a:lnTo>
                  <a:pt x="5947" y="3363"/>
                </a:lnTo>
                <a:lnTo>
                  <a:pt x="5886" y="3543"/>
                </a:lnTo>
                <a:lnTo>
                  <a:pt x="5826" y="3784"/>
                </a:lnTo>
                <a:lnTo>
                  <a:pt x="5646" y="3964"/>
                </a:lnTo>
                <a:lnTo>
                  <a:pt x="5526" y="4084"/>
                </a:lnTo>
                <a:lnTo>
                  <a:pt x="5286" y="4204"/>
                </a:lnTo>
                <a:lnTo>
                  <a:pt x="5106" y="4324"/>
                </a:lnTo>
                <a:lnTo>
                  <a:pt x="4505" y="4324"/>
                </a:lnTo>
                <a:lnTo>
                  <a:pt x="4325" y="4204"/>
                </a:lnTo>
                <a:lnTo>
                  <a:pt x="4085" y="4084"/>
                </a:lnTo>
                <a:lnTo>
                  <a:pt x="3965" y="3964"/>
                </a:lnTo>
                <a:lnTo>
                  <a:pt x="3784" y="3784"/>
                </a:lnTo>
                <a:lnTo>
                  <a:pt x="3724" y="3543"/>
                </a:lnTo>
                <a:lnTo>
                  <a:pt x="3664" y="3363"/>
                </a:lnTo>
                <a:lnTo>
                  <a:pt x="3664" y="3123"/>
                </a:lnTo>
                <a:lnTo>
                  <a:pt x="3664" y="2883"/>
                </a:lnTo>
                <a:lnTo>
                  <a:pt x="3724" y="2703"/>
                </a:lnTo>
                <a:lnTo>
                  <a:pt x="3784" y="2462"/>
                </a:lnTo>
                <a:lnTo>
                  <a:pt x="3965" y="2282"/>
                </a:lnTo>
                <a:lnTo>
                  <a:pt x="4085" y="2162"/>
                </a:lnTo>
                <a:lnTo>
                  <a:pt x="4325" y="2042"/>
                </a:lnTo>
                <a:lnTo>
                  <a:pt x="4505" y="1922"/>
                </a:lnTo>
                <a:close/>
                <a:moveTo>
                  <a:pt x="5766" y="0"/>
                </a:moveTo>
                <a:lnTo>
                  <a:pt x="4986" y="60"/>
                </a:lnTo>
                <a:lnTo>
                  <a:pt x="4205" y="120"/>
                </a:lnTo>
                <a:lnTo>
                  <a:pt x="3364" y="360"/>
                </a:lnTo>
                <a:lnTo>
                  <a:pt x="2583" y="601"/>
                </a:lnTo>
                <a:lnTo>
                  <a:pt x="1863" y="1021"/>
                </a:lnTo>
                <a:lnTo>
                  <a:pt x="1562" y="1261"/>
                </a:lnTo>
                <a:lnTo>
                  <a:pt x="1262" y="1502"/>
                </a:lnTo>
                <a:lnTo>
                  <a:pt x="1022" y="1742"/>
                </a:lnTo>
                <a:lnTo>
                  <a:pt x="842" y="2042"/>
                </a:lnTo>
                <a:lnTo>
                  <a:pt x="601" y="2102"/>
                </a:lnTo>
                <a:lnTo>
                  <a:pt x="361" y="2162"/>
                </a:lnTo>
                <a:lnTo>
                  <a:pt x="121" y="2282"/>
                </a:lnTo>
                <a:lnTo>
                  <a:pt x="1" y="2522"/>
                </a:lnTo>
                <a:lnTo>
                  <a:pt x="1" y="2763"/>
                </a:lnTo>
                <a:lnTo>
                  <a:pt x="61" y="2883"/>
                </a:lnTo>
                <a:lnTo>
                  <a:pt x="121" y="2943"/>
                </a:lnTo>
                <a:lnTo>
                  <a:pt x="541" y="3243"/>
                </a:lnTo>
                <a:lnTo>
                  <a:pt x="902" y="3543"/>
                </a:lnTo>
                <a:lnTo>
                  <a:pt x="1322" y="3784"/>
                </a:lnTo>
                <a:lnTo>
                  <a:pt x="1622" y="4144"/>
                </a:lnTo>
                <a:lnTo>
                  <a:pt x="1983" y="4745"/>
                </a:lnTo>
                <a:lnTo>
                  <a:pt x="2163" y="5285"/>
                </a:lnTo>
                <a:lnTo>
                  <a:pt x="2283" y="5946"/>
                </a:lnTo>
                <a:lnTo>
                  <a:pt x="2403" y="6546"/>
                </a:lnTo>
                <a:lnTo>
                  <a:pt x="2583" y="8708"/>
                </a:lnTo>
                <a:lnTo>
                  <a:pt x="2764" y="9729"/>
                </a:lnTo>
                <a:lnTo>
                  <a:pt x="2884" y="10270"/>
                </a:lnTo>
                <a:lnTo>
                  <a:pt x="3064" y="10810"/>
                </a:lnTo>
                <a:lnTo>
                  <a:pt x="3484" y="11651"/>
                </a:lnTo>
                <a:lnTo>
                  <a:pt x="3965" y="12492"/>
                </a:lnTo>
                <a:lnTo>
                  <a:pt x="4505" y="13273"/>
                </a:lnTo>
                <a:lnTo>
                  <a:pt x="5106" y="13993"/>
                </a:lnTo>
                <a:lnTo>
                  <a:pt x="5826" y="14714"/>
                </a:lnTo>
                <a:lnTo>
                  <a:pt x="6547" y="15315"/>
                </a:lnTo>
                <a:lnTo>
                  <a:pt x="7388" y="15795"/>
                </a:lnTo>
                <a:lnTo>
                  <a:pt x="8169" y="16215"/>
                </a:lnTo>
                <a:lnTo>
                  <a:pt x="8769" y="16456"/>
                </a:lnTo>
                <a:lnTo>
                  <a:pt x="9370" y="16636"/>
                </a:lnTo>
                <a:lnTo>
                  <a:pt x="9850" y="17717"/>
                </a:lnTo>
                <a:lnTo>
                  <a:pt x="10090" y="18317"/>
                </a:lnTo>
                <a:lnTo>
                  <a:pt x="10271" y="18918"/>
                </a:lnTo>
                <a:lnTo>
                  <a:pt x="10331" y="19518"/>
                </a:lnTo>
                <a:lnTo>
                  <a:pt x="10331" y="20119"/>
                </a:lnTo>
                <a:lnTo>
                  <a:pt x="10391" y="20419"/>
                </a:lnTo>
                <a:lnTo>
                  <a:pt x="10451" y="20720"/>
                </a:lnTo>
                <a:lnTo>
                  <a:pt x="10571" y="20960"/>
                </a:lnTo>
                <a:lnTo>
                  <a:pt x="10751" y="21200"/>
                </a:lnTo>
                <a:lnTo>
                  <a:pt x="10871" y="21320"/>
                </a:lnTo>
                <a:lnTo>
                  <a:pt x="11051" y="21320"/>
                </a:lnTo>
                <a:lnTo>
                  <a:pt x="11232" y="21260"/>
                </a:lnTo>
                <a:lnTo>
                  <a:pt x="11352" y="21200"/>
                </a:lnTo>
                <a:lnTo>
                  <a:pt x="11592" y="20960"/>
                </a:lnTo>
                <a:lnTo>
                  <a:pt x="11712" y="20599"/>
                </a:lnTo>
                <a:lnTo>
                  <a:pt x="11772" y="20239"/>
                </a:lnTo>
                <a:lnTo>
                  <a:pt x="11772" y="19879"/>
                </a:lnTo>
                <a:lnTo>
                  <a:pt x="11652" y="19098"/>
                </a:lnTo>
                <a:lnTo>
                  <a:pt x="11472" y="18377"/>
                </a:lnTo>
                <a:lnTo>
                  <a:pt x="11232" y="17597"/>
                </a:lnTo>
                <a:lnTo>
                  <a:pt x="10931" y="16876"/>
                </a:lnTo>
                <a:lnTo>
                  <a:pt x="11592" y="16876"/>
                </a:lnTo>
                <a:lnTo>
                  <a:pt x="12192" y="16816"/>
                </a:lnTo>
                <a:lnTo>
                  <a:pt x="12853" y="16756"/>
                </a:lnTo>
                <a:lnTo>
                  <a:pt x="13454" y="16636"/>
                </a:lnTo>
                <a:lnTo>
                  <a:pt x="13754" y="17296"/>
                </a:lnTo>
                <a:lnTo>
                  <a:pt x="13994" y="18017"/>
                </a:lnTo>
                <a:lnTo>
                  <a:pt x="14114" y="18678"/>
                </a:lnTo>
                <a:lnTo>
                  <a:pt x="14174" y="19338"/>
                </a:lnTo>
                <a:lnTo>
                  <a:pt x="14234" y="20660"/>
                </a:lnTo>
                <a:lnTo>
                  <a:pt x="14294" y="20900"/>
                </a:lnTo>
                <a:lnTo>
                  <a:pt x="14415" y="21080"/>
                </a:lnTo>
                <a:lnTo>
                  <a:pt x="14595" y="21200"/>
                </a:lnTo>
                <a:lnTo>
                  <a:pt x="14835" y="21320"/>
                </a:lnTo>
                <a:lnTo>
                  <a:pt x="15015" y="21320"/>
                </a:lnTo>
                <a:lnTo>
                  <a:pt x="15255" y="21200"/>
                </a:lnTo>
                <a:lnTo>
                  <a:pt x="15435" y="21080"/>
                </a:lnTo>
                <a:lnTo>
                  <a:pt x="15556" y="20840"/>
                </a:lnTo>
                <a:lnTo>
                  <a:pt x="15616" y="20359"/>
                </a:lnTo>
                <a:lnTo>
                  <a:pt x="15676" y="19759"/>
                </a:lnTo>
                <a:lnTo>
                  <a:pt x="15676" y="19158"/>
                </a:lnTo>
                <a:lnTo>
                  <a:pt x="15616" y="18498"/>
                </a:lnTo>
                <a:lnTo>
                  <a:pt x="15496" y="17897"/>
                </a:lnTo>
                <a:lnTo>
                  <a:pt x="15255" y="17296"/>
                </a:lnTo>
                <a:lnTo>
                  <a:pt x="15015" y="16696"/>
                </a:lnTo>
                <a:lnTo>
                  <a:pt x="14715" y="16215"/>
                </a:lnTo>
                <a:lnTo>
                  <a:pt x="15496" y="15855"/>
                </a:lnTo>
                <a:lnTo>
                  <a:pt x="16396" y="15375"/>
                </a:lnTo>
                <a:lnTo>
                  <a:pt x="17177" y="14774"/>
                </a:lnTo>
                <a:lnTo>
                  <a:pt x="17958" y="14113"/>
                </a:lnTo>
                <a:lnTo>
                  <a:pt x="18618" y="13393"/>
                </a:lnTo>
                <a:lnTo>
                  <a:pt x="19159" y="12672"/>
                </a:lnTo>
                <a:lnTo>
                  <a:pt x="19399" y="12312"/>
                </a:lnTo>
                <a:lnTo>
                  <a:pt x="19579" y="11891"/>
                </a:lnTo>
                <a:lnTo>
                  <a:pt x="19639" y="11831"/>
                </a:lnTo>
                <a:lnTo>
                  <a:pt x="19880" y="11471"/>
                </a:lnTo>
                <a:lnTo>
                  <a:pt x="20060" y="11111"/>
                </a:lnTo>
                <a:lnTo>
                  <a:pt x="20180" y="10690"/>
                </a:lnTo>
                <a:lnTo>
                  <a:pt x="20300" y="10330"/>
                </a:lnTo>
                <a:lnTo>
                  <a:pt x="20300" y="9909"/>
                </a:lnTo>
                <a:lnTo>
                  <a:pt x="20300" y="9489"/>
                </a:lnTo>
                <a:lnTo>
                  <a:pt x="20240" y="9069"/>
                </a:lnTo>
                <a:lnTo>
                  <a:pt x="20120" y="8708"/>
                </a:lnTo>
                <a:lnTo>
                  <a:pt x="20000" y="8288"/>
                </a:lnTo>
                <a:lnTo>
                  <a:pt x="19760" y="7928"/>
                </a:lnTo>
                <a:lnTo>
                  <a:pt x="19579" y="7627"/>
                </a:lnTo>
                <a:lnTo>
                  <a:pt x="19279" y="7327"/>
                </a:lnTo>
                <a:lnTo>
                  <a:pt x="18979" y="7027"/>
                </a:lnTo>
                <a:lnTo>
                  <a:pt x="18618" y="6787"/>
                </a:lnTo>
                <a:lnTo>
                  <a:pt x="18258" y="6606"/>
                </a:lnTo>
                <a:lnTo>
                  <a:pt x="17838" y="6486"/>
                </a:lnTo>
                <a:lnTo>
                  <a:pt x="17477" y="6486"/>
                </a:lnTo>
                <a:lnTo>
                  <a:pt x="17177" y="6606"/>
                </a:lnTo>
                <a:lnTo>
                  <a:pt x="16997" y="6787"/>
                </a:lnTo>
                <a:lnTo>
                  <a:pt x="16877" y="7027"/>
                </a:lnTo>
                <a:lnTo>
                  <a:pt x="16877" y="7327"/>
                </a:lnTo>
                <a:lnTo>
                  <a:pt x="16937" y="7627"/>
                </a:lnTo>
                <a:lnTo>
                  <a:pt x="17117" y="7868"/>
                </a:lnTo>
                <a:lnTo>
                  <a:pt x="17417" y="8048"/>
                </a:lnTo>
                <a:lnTo>
                  <a:pt x="17778" y="8228"/>
                </a:lnTo>
                <a:lnTo>
                  <a:pt x="18078" y="8468"/>
                </a:lnTo>
                <a:lnTo>
                  <a:pt x="18318" y="8828"/>
                </a:lnTo>
                <a:lnTo>
                  <a:pt x="18438" y="9249"/>
                </a:lnTo>
                <a:lnTo>
                  <a:pt x="18498" y="9609"/>
                </a:lnTo>
                <a:lnTo>
                  <a:pt x="18438" y="10030"/>
                </a:lnTo>
                <a:lnTo>
                  <a:pt x="18318" y="10450"/>
                </a:lnTo>
                <a:lnTo>
                  <a:pt x="18078" y="10810"/>
                </a:lnTo>
                <a:lnTo>
                  <a:pt x="17718" y="11111"/>
                </a:lnTo>
                <a:lnTo>
                  <a:pt x="17357" y="11351"/>
                </a:lnTo>
                <a:lnTo>
                  <a:pt x="16877" y="11531"/>
                </a:lnTo>
                <a:lnTo>
                  <a:pt x="16396" y="11591"/>
                </a:lnTo>
                <a:lnTo>
                  <a:pt x="15916" y="11591"/>
                </a:lnTo>
                <a:lnTo>
                  <a:pt x="15435" y="11471"/>
                </a:lnTo>
                <a:lnTo>
                  <a:pt x="15015" y="11291"/>
                </a:lnTo>
                <a:lnTo>
                  <a:pt x="14595" y="11111"/>
                </a:lnTo>
                <a:lnTo>
                  <a:pt x="14174" y="10750"/>
                </a:lnTo>
                <a:lnTo>
                  <a:pt x="13814" y="10390"/>
                </a:lnTo>
                <a:lnTo>
                  <a:pt x="13454" y="9970"/>
                </a:lnTo>
                <a:lnTo>
                  <a:pt x="13213" y="9549"/>
                </a:lnTo>
                <a:lnTo>
                  <a:pt x="13033" y="9069"/>
                </a:lnTo>
                <a:lnTo>
                  <a:pt x="12853" y="8588"/>
                </a:lnTo>
                <a:lnTo>
                  <a:pt x="12553" y="7627"/>
                </a:lnTo>
                <a:lnTo>
                  <a:pt x="12192" y="5525"/>
                </a:lnTo>
                <a:lnTo>
                  <a:pt x="11952" y="4504"/>
                </a:lnTo>
                <a:lnTo>
                  <a:pt x="11772" y="4024"/>
                </a:lnTo>
                <a:lnTo>
                  <a:pt x="11532" y="3604"/>
                </a:lnTo>
                <a:lnTo>
                  <a:pt x="11111" y="2883"/>
                </a:lnTo>
                <a:lnTo>
                  <a:pt x="10631" y="2222"/>
                </a:lnTo>
                <a:lnTo>
                  <a:pt x="10090" y="1682"/>
                </a:lnTo>
                <a:lnTo>
                  <a:pt x="9430" y="1201"/>
                </a:lnTo>
                <a:lnTo>
                  <a:pt x="8769" y="781"/>
                </a:lnTo>
                <a:lnTo>
                  <a:pt x="7988" y="421"/>
                </a:lnTo>
                <a:lnTo>
                  <a:pt x="7208" y="180"/>
                </a:lnTo>
                <a:lnTo>
                  <a:pt x="6427" y="60"/>
                </a:lnTo>
                <a:lnTo>
                  <a:pt x="5766"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Tree>
    <p:extLst>
      <p:ext uri="{BB962C8B-B14F-4D97-AF65-F5344CB8AC3E}">
        <p14:creationId xmlns:p14="http://schemas.microsoft.com/office/powerpoint/2010/main" val="169188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userDrawn="1">
  <p:cSld name="Blank">
    <p:spTree>
      <p:nvGrpSpPr>
        <p:cNvPr id="1" name="Shape 170"/>
        <p:cNvGrpSpPr/>
        <p:nvPr/>
      </p:nvGrpSpPr>
      <p:grpSpPr>
        <a:xfrm>
          <a:off x="0" y="0"/>
          <a:ext cx="0" cy="0"/>
          <a:chOff x="0" y="0"/>
          <a:chExt cx="0" cy="0"/>
        </a:xfrm>
      </p:grpSpPr>
      <p:sp>
        <p:nvSpPr>
          <p:cNvPr id="171" name="Google Shape;171;p10"/>
          <p:cNvSpPr/>
          <p:nvPr/>
        </p:nvSpPr>
        <p:spPr>
          <a:xfrm rot="2077193">
            <a:off x="1997409" y="4031518"/>
            <a:ext cx="369759" cy="360297"/>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2" name="Google Shape;172;p10"/>
          <p:cNvSpPr/>
          <p:nvPr/>
        </p:nvSpPr>
        <p:spPr>
          <a:xfrm>
            <a:off x="1512275" y="3088204"/>
            <a:ext cx="337189" cy="350849"/>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3" name="Google Shape;173;p10"/>
          <p:cNvSpPr/>
          <p:nvPr/>
        </p:nvSpPr>
        <p:spPr>
          <a:xfrm rot="2852827">
            <a:off x="226129" y="3080047"/>
            <a:ext cx="436224" cy="1490384"/>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4" name="Google Shape;174;p10"/>
          <p:cNvSpPr/>
          <p:nvPr/>
        </p:nvSpPr>
        <p:spPr>
          <a:xfrm rot="1632989">
            <a:off x="-27986" y="3170701"/>
            <a:ext cx="294283" cy="1054635"/>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5" name="Google Shape;175;p10"/>
          <p:cNvSpPr/>
          <p:nvPr/>
        </p:nvSpPr>
        <p:spPr>
          <a:xfrm rot="3309944">
            <a:off x="1770" y="4976593"/>
            <a:ext cx="677543" cy="954280"/>
          </a:xfrm>
          <a:custGeom>
            <a:avLst/>
            <a:gdLst/>
            <a:ahLst/>
            <a:cxnLst/>
            <a:rect l="l" t="t" r="r" b="b"/>
            <a:pathLst>
              <a:path w="25585" h="36035" extrusionOk="0">
                <a:moveTo>
                  <a:pt x="13874" y="0"/>
                </a:moveTo>
                <a:lnTo>
                  <a:pt x="13514" y="60"/>
                </a:lnTo>
                <a:lnTo>
                  <a:pt x="13213" y="120"/>
                </a:lnTo>
                <a:lnTo>
                  <a:pt x="12973" y="301"/>
                </a:lnTo>
                <a:lnTo>
                  <a:pt x="12733" y="541"/>
                </a:lnTo>
                <a:lnTo>
                  <a:pt x="12553" y="901"/>
                </a:lnTo>
                <a:lnTo>
                  <a:pt x="12493" y="1262"/>
                </a:lnTo>
                <a:lnTo>
                  <a:pt x="12252" y="2162"/>
                </a:lnTo>
                <a:lnTo>
                  <a:pt x="11952" y="3063"/>
                </a:lnTo>
                <a:lnTo>
                  <a:pt x="11292" y="4805"/>
                </a:lnTo>
                <a:lnTo>
                  <a:pt x="10991" y="5526"/>
                </a:lnTo>
                <a:lnTo>
                  <a:pt x="10631" y="6186"/>
                </a:lnTo>
                <a:lnTo>
                  <a:pt x="10271" y="6787"/>
                </a:lnTo>
                <a:lnTo>
                  <a:pt x="9790" y="7387"/>
                </a:lnTo>
                <a:lnTo>
                  <a:pt x="9550" y="6967"/>
                </a:lnTo>
                <a:lnTo>
                  <a:pt x="9310" y="6547"/>
                </a:lnTo>
                <a:lnTo>
                  <a:pt x="9490" y="6366"/>
                </a:lnTo>
                <a:lnTo>
                  <a:pt x="9610" y="6126"/>
                </a:lnTo>
                <a:lnTo>
                  <a:pt x="9610" y="5886"/>
                </a:lnTo>
                <a:lnTo>
                  <a:pt x="9550" y="5586"/>
                </a:lnTo>
                <a:lnTo>
                  <a:pt x="9730" y="5405"/>
                </a:lnTo>
                <a:lnTo>
                  <a:pt x="9910" y="5225"/>
                </a:lnTo>
                <a:lnTo>
                  <a:pt x="9910" y="5165"/>
                </a:lnTo>
                <a:lnTo>
                  <a:pt x="10030" y="5045"/>
                </a:lnTo>
                <a:lnTo>
                  <a:pt x="10150" y="4685"/>
                </a:lnTo>
                <a:lnTo>
                  <a:pt x="10210" y="4384"/>
                </a:lnTo>
                <a:lnTo>
                  <a:pt x="10210" y="4084"/>
                </a:lnTo>
                <a:lnTo>
                  <a:pt x="10150" y="3844"/>
                </a:lnTo>
                <a:lnTo>
                  <a:pt x="10090" y="3664"/>
                </a:lnTo>
                <a:lnTo>
                  <a:pt x="9970" y="3424"/>
                </a:lnTo>
                <a:lnTo>
                  <a:pt x="9790" y="3183"/>
                </a:lnTo>
                <a:lnTo>
                  <a:pt x="9730" y="3123"/>
                </a:lnTo>
                <a:lnTo>
                  <a:pt x="9550" y="2943"/>
                </a:lnTo>
                <a:lnTo>
                  <a:pt x="9250" y="2823"/>
                </a:lnTo>
                <a:lnTo>
                  <a:pt x="9009" y="2763"/>
                </a:lnTo>
                <a:lnTo>
                  <a:pt x="8709" y="2703"/>
                </a:lnTo>
                <a:lnTo>
                  <a:pt x="8409" y="2763"/>
                </a:lnTo>
                <a:lnTo>
                  <a:pt x="8169" y="2823"/>
                </a:lnTo>
                <a:lnTo>
                  <a:pt x="7868" y="2943"/>
                </a:lnTo>
                <a:lnTo>
                  <a:pt x="7688" y="3123"/>
                </a:lnTo>
                <a:lnTo>
                  <a:pt x="7628" y="3183"/>
                </a:lnTo>
                <a:lnTo>
                  <a:pt x="7388" y="3484"/>
                </a:lnTo>
                <a:lnTo>
                  <a:pt x="7268" y="3784"/>
                </a:lnTo>
                <a:lnTo>
                  <a:pt x="7208" y="4084"/>
                </a:lnTo>
                <a:lnTo>
                  <a:pt x="7208" y="4144"/>
                </a:lnTo>
                <a:lnTo>
                  <a:pt x="6847" y="4324"/>
                </a:lnTo>
                <a:lnTo>
                  <a:pt x="6547" y="4505"/>
                </a:lnTo>
                <a:lnTo>
                  <a:pt x="6427" y="4745"/>
                </a:lnTo>
                <a:lnTo>
                  <a:pt x="6307" y="4985"/>
                </a:lnTo>
                <a:lnTo>
                  <a:pt x="6187" y="5225"/>
                </a:lnTo>
                <a:lnTo>
                  <a:pt x="6187" y="5465"/>
                </a:lnTo>
                <a:lnTo>
                  <a:pt x="6187" y="5706"/>
                </a:lnTo>
                <a:lnTo>
                  <a:pt x="6307" y="5946"/>
                </a:lnTo>
                <a:lnTo>
                  <a:pt x="6367" y="6186"/>
                </a:lnTo>
                <a:lnTo>
                  <a:pt x="6547" y="6426"/>
                </a:lnTo>
                <a:lnTo>
                  <a:pt x="6787" y="6547"/>
                </a:lnTo>
                <a:lnTo>
                  <a:pt x="7027" y="6667"/>
                </a:lnTo>
                <a:lnTo>
                  <a:pt x="7268" y="6787"/>
                </a:lnTo>
                <a:lnTo>
                  <a:pt x="7748" y="6787"/>
                </a:lnTo>
                <a:lnTo>
                  <a:pt x="7988" y="6727"/>
                </a:lnTo>
                <a:lnTo>
                  <a:pt x="8229" y="6607"/>
                </a:lnTo>
                <a:lnTo>
                  <a:pt x="8409" y="6426"/>
                </a:lnTo>
                <a:lnTo>
                  <a:pt x="8589" y="6547"/>
                </a:lnTo>
                <a:lnTo>
                  <a:pt x="8769" y="7327"/>
                </a:lnTo>
                <a:lnTo>
                  <a:pt x="8469" y="7207"/>
                </a:lnTo>
                <a:lnTo>
                  <a:pt x="8169" y="7207"/>
                </a:lnTo>
                <a:lnTo>
                  <a:pt x="7808" y="7147"/>
                </a:lnTo>
                <a:lnTo>
                  <a:pt x="7508" y="7087"/>
                </a:lnTo>
                <a:lnTo>
                  <a:pt x="6787" y="6847"/>
                </a:lnTo>
                <a:lnTo>
                  <a:pt x="6007" y="6667"/>
                </a:lnTo>
                <a:lnTo>
                  <a:pt x="5226" y="6486"/>
                </a:lnTo>
                <a:lnTo>
                  <a:pt x="4565" y="6186"/>
                </a:lnTo>
                <a:lnTo>
                  <a:pt x="3844" y="5886"/>
                </a:lnTo>
                <a:lnTo>
                  <a:pt x="3184" y="5526"/>
                </a:lnTo>
                <a:lnTo>
                  <a:pt x="2463" y="5225"/>
                </a:lnTo>
                <a:lnTo>
                  <a:pt x="1983" y="5165"/>
                </a:lnTo>
                <a:lnTo>
                  <a:pt x="1622" y="5225"/>
                </a:lnTo>
                <a:lnTo>
                  <a:pt x="1262" y="5405"/>
                </a:lnTo>
                <a:lnTo>
                  <a:pt x="962" y="5646"/>
                </a:lnTo>
                <a:lnTo>
                  <a:pt x="722" y="5946"/>
                </a:lnTo>
                <a:lnTo>
                  <a:pt x="541" y="6366"/>
                </a:lnTo>
                <a:lnTo>
                  <a:pt x="481" y="6787"/>
                </a:lnTo>
                <a:lnTo>
                  <a:pt x="481" y="7207"/>
                </a:lnTo>
                <a:lnTo>
                  <a:pt x="722" y="7808"/>
                </a:lnTo>
                <a:lnTo>
                  <a:pt x="962" y="8408"/>
                </a:lnTo>
                <a:lnTo>
                  <a:pt x="1382" y="8889"/>
                </a:lnTo>
                <a:lnTo>
                  <a:pt x="1803" y="9309"/>
                </a:lnTo>
                <a:lnTo>
                  <a:pt x="2343" y="9730"/>
                </a:lnTo>
                <a:lnTo>
                  <a:pt x="2944" y="10030"/>
                </a:lnTo>
                <a:lnTo>
                  <a:pt x="3544" y="10330"/>
                </a:lnTo>
                <a:lnTo>
                  <a:pt x="4145" y="10510"/>
                </a:lnTo>
                <a:lnTo>
                  <a:pt x="4805" y="10690"/>
                </a:lnTo>
                <a:lnTo>
                  <a:pt x="5466" y="10811"/>
                </a:lnTo>
                <a:lnTo>
                  <a:pt x="6007" y="10750"/>
                </a:lnTo>
                <a:lnTo>
                  <a:pt x="6607" y="10690"/>
                </a:lnTo>
                <a:lnTo>
                  <a:pt x="7148" y="10510"/>
                </a:lnTo>
                <a:lnTo>
                  <a:pt x="7688" y="10270"/>
                </a:lnTo>
                <a:lnTo>
                  <a:pt x="8829" y="9609"/>
                </a:lnTo>
                <a:lnTo>
                  <a:pt x="9009" y="9489"/>
                </a:lnTo>
                <a:lnTo>
                  <a:pt x="9190" y="9309"/>
                </a:lnTo>
                <a:lnTo>
                  <a:pt x="9310" y="9129"/>
                </a:lnTo>
                <a:lnTo>
                  <a:pt x="9370" y="8949"/>
                </a:lnTo>
                <a:lnTo>
                  <a:pt x="9670" y="9730"/>
                </a:lnTo>
                <a:lnTo>
                  <a:pt x="10271" y="11411"/>
                </a:lnTo>
                <a:lnTo>
                  <a:pt x="10811" y="13093"/>
                </a:lnTo>
                <a:lnTo>
                  <a:pt x="11472" y="15495"/>
                </a:lnTo>
                <a:lnTo>
                  <a:pt x="12012" y="17957"/>
                </a:lnTo>
                <a:lnTo>
                  <a:pt x="12012" y="17957"/>
                </a:lnTo>
                <a:lnTo>
                  <a:pt x="11832" y="17897"/>
                </a:lnTo>
                <a:lnTo>
                  <a:pt x="11712" y="17957"/>
                </a:lnTo>
                <a:lnTo>
                  <a:pt x="11111" y="18137"/>
                </a:lnTo>
                <a:lnTo>
                  <a:pt x="10511" y="18258"/>
                </a:lnTo>
                <a:lnTo>
                  <a:pt x="9970" y="18258"/>
                </a:lnTo>
                <a:lnTo>
                  <a:pt x="9310" y="18077"/>
                </a:lnTo>
                <a:lnTo>
                  <a:pt x="8769" y="17957"/>
                </a:lnTo>
                <a:lnTo>
                  <a:pt x="8229" y="17837"/>
                </a:lnTo>
                <a:lnTo>
                  <a:pt x="7628" y="17777"/>
                </a:lnTo>
                <a:lnTo>
                  <a:pt x="7088" y="17597"/>
                </a:lnTo>
                <a:lnTo>
                  <a:pt x="6067" y="17177"/>
                </a:lnTo>
                <a:lnTo>
                  <a:pt x="5046" y="16756"/>
                </a:lnTo>
                <a:lnTo>
                  <a:pt x="4025" y="16216"/>
                </a:lnTo>
                <a:lnTo>
                  <a:pt x="3064" y="15675"/>
                </a:lnTo>
                <a:lnTo>
                  <a:pt x="2643" y="15435"/>
                </a:lnTo>
                <a:lnTo>
                  <a:pt x="2283" y="15315"/>
                </a:lnTo>
                <a:lnTo>
                  <a:pt x="1863" y="15315"/>
                </a:lnTo>
                <a:lnTo>
                  <a:pt x="1502" y="15375"/>
                </a:lnTo>
                <a:lnTo>
                  <a:pt x="1142" y="15495"/>
                </a:lnTo>
                <a:lnTo>
                  <a:pt x="842" y="15735"/>
                </a:lnTo>
                <a:lnTo>
                  <a:pt x="601" y="16035"/>
                </a:lnTo>
                <a:lnTo>
                  <a:pt x="361" y="16336"/>
                </a:lnTo>
                <a:lnTo>
                  <a:pt x="181" y="16696"/>
                </a:lnTo>
                <a:lnTo>
                  <a:pt x="61" y="17056"/>
                </a:lnTo>
                <a:lnTo>
                  <a:pt x="1" y="17477"/>
                </a:lnTo>
                <a:lnTo>
                  <a:pt x="61" y="17837"/>
                </a:lnTo>
                <a:lnTo>
                  <a:pt x="181" y="18258"/>
                </a:lnTo>
                <a:lnTo>
                  <a:pt x="361" y="18618"/>
                </a:lnTo>
                <a:lnTo>
                  <a:pt x="601" y="18978"/>
                </a:lnTo>
                <a:lnTo>
                  <a:pt x="962" y="19278"/>
                </a:lnTo>
                <a:lnTo>
                  <a:pt x="1622" y="19699"/>
                </a:lnTo>
                <a:lnTo>
                  <a:pt x="2343" y="19999"/>
                </a:lnTo>
                <a:lnTo>
                  <a:pt x="3064" y="20299"/>
                </a:lnTo>
                <a:lnTo>
                  <a:pt x="3784" y="20540"/>
                </a:lnTo>
                <a:lnTo>
                  <a:pt x="4505" y="20720"/>
                </a:lnTo>
                <a:lnTo>
                  <a:pt x="5286" y="20840"/>
                </a:lnTo>
                <a:lnTo>
                  <a:pt x="6787" y="20840"/>
                </a:lnTo>
                <a:lnTo>
                  <a:pt x="7868" y="20720"/>
                </a:lnTo>
                <a:lnTo>
                  <a:pt x="8409" y="20600"/>
                </a:lnTo>
                <a:lnTo>
                  <a:pt x="8949" y="20480"/>
                </a:lnTo>
                <a:lnTo>
                  <a:pt x="9009" y="20840"/>
                </a:lnTo>
                <a:lnTo>
                  <a:pt x="9129" y="21140"/>
                </a:lnTo>
                <a:lnTo>
                  <a:pt x="9250" y="21441"/>
                </a:lnTo>
                <a:lnTo>
                  <a:pt x="9490" y="21741"/>
                </a:lnTo>
                <a:lnTo>
                  <a:pt x="9790" y="21981"/>
                </a:lnTo>
                <a:lnTo>
                  <a:pt x="10150" y="22161"/>
                </a:lnTo>
                <a:lnTo>
                  <a:pt x="10511" y="22281"/>
                </a:lnTo>
                <a:lnTo>
                  <a:pt x="11231" y="22281"/>
                </a:lnTo>
                <a:lnTo>
                  <a:pt x="11592" y="22161"/>
                </a:lnTo>
                <a:lnTo>
                  <a:pt x="11952" y="21981"/>
                </a:lnTo>
                <a:lnTo>
                  <a:pt x="12252" y="21741"/>
                </a:lnTo>
                <a:lnTo>
                  <a:pt x="12493" y="21380"/>
                </a:lnTo>
                <a:lnTo>
                  <a:pt x="12673" y="23122"/>
                </a:lnTo>
                <a:lnTo>
                  <a:pt x="12733" y="24804"/>
                </a:lnTo>
                <a:lnTo>
                  <a:pt x="12793" y="26485"/>
                </a:lnTo>
                <a:lnTo>
                  <a:pt x="12733" y="28167"/>
                </a:lnTo>
                <a:lnTo>
                  <a:pt x="12613" y="29908"/>
                </a:lnTo>
                <a:lnTo>
                  <a:pt x="12553" y="29908"/>
                </a:lnTo>
                <a:lnTo>
                  <a:pt x="11772" y="29788"/>
                </a:lnTo>
                <a:lnTo>
                  <a:pt x="10991" y="29668"/>
                </a:lnTo>
                <a:lnTo>
                  <a:pt x="10271" y="29428"/>
                </a:lnTo>
                <a:lnTo>
                  <a:pt x="9610" y="29188"/>
                </a:lnTo>
                <a:lnTo>
                  <a:pt x="8949" y="28888"/>
                </a:lnTo>
                <a:lnTo>
                  <a:pt x="8289" y="28527"/>
                </a:lnTo>
                <a:lnTo>
                  <a:pt x="7688" y="28047"/>
                </a:lnTo>
                <a:lnTo>
                  <a:pt x="7088" y="27506"/>
                </a:lnTo>
                <a:lnTo>
                  <a:pt x="7027" y="27506"/>
                </a:lnTo>
                <a:lnTo>
                  <a:pt x="7027" y="27566"/>
                </a:lnTo>
                <a:lnTo>
                  <a:pt x="7508" y="28167"/>
                </a:lnTo>
                <a:lnTo>
                  <a:pt x="8109" y="28767"/>
                </a:lnTo>
                <a:lnTo>
                  <a:pt x="8709" y="29308"/>
                </a:lnTo>
                <a:lnTo>
                  <a:pt x="9430" y="29728"/>
                </a:lnTo>
                <a:lnTo>
                  <a:pt x="10150" y="30089"/>
                </a:lnTo>
                <a:lnTo>
                  <a:pt x="10931" y="30389"/>
                </a:lnTo>
                <a:lnTo>
                  <a:pt x="11712" y="30569"/>
                </a:lnTo>
                <a:lnTo>
                  <a:pt x="12553" y="30629"/>
                </a:lnTo>
                <a:lnTo>
                  <a:pt x="12192" y="33212"/>
                </a:lnTo>
                <a:lnTo>
                  <a:pt x="11892" y="35734"/>
                </a:lnTo>
                <a:lnTo>
                  <a:pt x="11892" y="35854"/>
                </a:lnTo>
                <a:lnTo>
                  <a:pt x="11952" y="35914"/>
                </a:lnTo>
                <a:lnTo>
                  <a:pt x="12072" y="35974"/>
                </a:lnTo>
                <a:lnTo>
                  <a:pt x="12192" y="36034"/>
                </a:lnTo>
                <a:lnTo>
                  <a:pt x="12373" y="35974"/>
                </a:lnTo>
                <a:lnTo>
                  <a:pt x="12493" y="35914"/>
                </a:lnTo>
                <a:lnTo>
                  <a:pt x="12553" y="35794"/>
                </a:lnTo>
                <a:lnTo>
                  <a:pt x="12733" y="35193"/>
                </a:lnTo>
                <a:lnTo>
                  <a:pt x="13153" y="35013"/>
                </a:lnTo>
                <a:lnTo>
                  <a:pt x="13574" y="34833"/>
                </a:lnTo>
                <a:lnTo>
                  <a:pt x="14354" y="34353"/>
                </a:lnTo>
                <a:lnTo>
                  <a:pt x="15075" y="33752"/>
                </a:lnTo>
                <a:lnTo>
                  <a:pt x="15796" y="33152"/>
                </a:lnTo>
                <a:lnTo>
                  <a:pt x="16637" y="32431"/>
                </a:lnTo>
                <a:lnTo>
                  <a:pt x="17357" y="31650"/>
                </a:lnTo>
                <a:lnTo>
                  <a:pt x="17958" y="30809"/>
                </a:lnTo>
                <a:lnTo>
                  <a:pt x="18498" y="29848"/>
                </a:lnTo>
                <a:lnTo>
                  <a:pt x="18558" y="29728"/>
                </a:lnTo>
                <a:lnTo>
                  <a:pt x="18498" y="29548"/>
                </a:lnTo>
                <a:lnTo>
                  <a:pt x="18378" y="29488"/>
                </a:lnTo>
                <a:lnTo>
                  <a:pt x="18198" y="29548"/>
                </a:lnTo>
                <a:lnTo>
                  <a:pt x="17417" y="30149"/>
                </a:lnTo>
                <a:lnTo>
                  <a:pt x="16697" y="30749"/>
                </a:lnTo>
                <a:lnTo>
                  <a:pt x="15255" y="32071"/>
                </a:lnTo>
                <a:lnTo>
                  <a:pt x="14174" y="32911"/>
                </a:lnTo>
                <a:lnTo>
                  <a:pt x="13093" y="33752"/>
                </a:lnTo>
                <a:lnTo>
                  <a:pt x="13393" y="32311"/>
                </a:lnTo>
                <a:lnTo>
                  <a:pt x="13634" y="30869"/>
                </a:lnTo>
                <a:lnTo>
                  <a:pt x="13754" y="29428"/>
                </a:lnTo>
                <a:lnTo>
                  <a:pt x="13814" y="27927"/>
                </a:lnTo>
                <a:lnTo>
                  <a:pt x="13874" y="26425"/>
                </a:lnTo>
                <a:lnTo>
                  <a:pt x="13814" y="24924"/>
                </a:lnTo>
                <a:lnTo>
                  <a:pt x="13754" y="23482"/>
                </a:lnTo>
                <a:lnTo>
                  <a:pt x="13634" y="21981"/>
                </a:lnTo>
                <a:lnTo>
                  <a:pt x="14234" y="21801"/>
                </a:lnTo>
                <a:lnTo>
                  <a:pt x="14835" y="21561"/>
                </a:lnTo>
                <a:lnTo>
                  <a:pt x="15375" y="21200"/>
                </a:lnTo>
                <a:lnTo>
                  <a:pt x="15916" y="20840"/>
                </a:lnTo>
                <a:lnTo>
                  <a:pt x="16456" y="20359"/>
                </a:lnTo>
                <a:lnTo>
                  <a:pt x="16937" y="19879"/>
                </a:lnTo>
                <a:lnTo>
                  <a:pt x="17718" y="18978"/>
                </a:lnTo>
                <a:lnTo>
                  <a:pt x="18378" y="18137"/>
                </a:lnTo>
                <a:lnTo>
                  <a:pt x="18979" y="17116"/>
                </a:lnTo>
                <a:lnTo>
                  <a:pt x="19459" y="17297"/>
                </a:lnTo>
                <a:lnTo>
                  <a:pt x="19880" y="17417"/>
                </a:lnTo>
                <a:lnTo>
                  <a:pt x="20360" y="17477"/>
                </a:lnTo>
                <a:lnTo>
                  <a:pt x="20901" y="17477"/>
                </a:lnTo>
                <a:lnTo>
                  <a:pt x="21381" y="17417"/>
                </a:lnTo>
                <a:lnTo>
                  <a:pt x="21861" y="17297"/>
                </a:lnTo>
                <a:lnTo>
                  <a:pt x="22342" y="17116"/>
                </a:lnTo>
                <a:lnTo>
                  <a:pt x="22762" y="16996"/>
                </a:lnTo>
                <a:lnTo>
                  <a:pt x="23243" y="16756"/>
                </a:lnTo>
                <a:lnTo>
                  <a:pt x="23723" y="16396"/>
                </a:lnTo>
                <a:lnTo>
                  <a:pt x="24204" y="16035"/>
                </a:lnTo>
                <a:lnTo>
                  <a:pt x="24624" y="15675"/>
                </a:lnTo>
                <a:lnTo>
                  <a:pt x="25045" y="15195"/>
                </a:lnTo>
                <a:lnTo>
                  <a:pt x="25345" y="14714"/>
                </a:lnTo>
                <a:lnTo>
                  <a:pt x="25525" y="14174"/>
                </a:lnTo>
                <a:lnTo>
                  <a:pt x="25525" y="13933"/>
                </a:lnTo>
                <a:lnTo>
                  <a:pt x="25585" y="13633"/>
                </a:lnTo>
                <a:lnTo>
                  <a:pt x="25465" y="13213"/>
                </a:lnTo>
                <a:lnTo>
                  <a:pt x="25345" y="12852"/>
                </a:lnTo>
                <a:lnTo>
                  <a:pt x="25105" y="12612"/>
                </a:lnTo>
                <a:lnTo>
                  <a:pt x="24804" y="12372"/>
                </a:lnTo>
                <a:lnTo>
                  <a:pt x="24444" y="12252"/>
                </a:lnTo>
                <a:lnTo>
                  <a:pt x="24084" y="12192"/>
                </a:lnTo>
                <a:lnTo>
                  <a:pt x="23723" y="12192"/>
                </a:lnTo>
                <a:lnTo>
                  <a:pt x="23363" y="12372"/>
                </a:lnTo>
                <a:lnTo>
                  <a:pt x="23063" y="12552"/>
                </a:lnTo>
                <a:lnTo>
                  <a:pt x="22762" y="12792"/>
                </a:lnTo>
                <a:lnTo>
                  <a:pt x="22282" y="13393"/>
                </a:lnTo>
                <a:lnTo>
                  <a:pt x="21801" y="13994"/>
                </a:lnTo>
                <a:lnTo>
                  <a:pt x="21561" y="14294"/>
                </a:lnTo>
                <a:lnTo>
                  <a:pt x="21261" y="14534"/>
                </a:lnTo>
                <a:lnTo>
                  <a:pt x="21081" y="14714"/>
                </a:lnTo>
                <a:lnTo>
                  <a:pt x="21141" y="14414"/>
                </a:lnTo>
                <a:lnTo>
                  <a:pt x="21141" y="14114"/>
                </a:lnTo>
                <a:lnTo>
                  <a:pt x="21081" y="13513"/>
                </a:lnTo>
                <a:lnTo>
                  <a:pt x="20961" y="13213"/>
                </a:lnTo>
                <a:lnTo>
                  <a:pt x="20841" y="12912"/>
                </a:lnTo>
                <a:lnTo>
                  <a:pt x="20660" y="12672"/>
                </a:lnTo>
                <a:lnTo>
                  <a:pt x="20480" y="12432"/>
                </a:lnTo>
                <a:lnTo>
                  <a:pt x="20120" y="12192"/>
                </a:lnTo>
                <a:lnTo>
                  <a:pt x="19699" y="11952"/>
                </a:lnTo>
                <a:lnTo>
                  <a:pt x="19279" y="11831"/>
                </a:lnTo>
                <a:lnTo>
                  <a:pt x="18799" y="11771"/>
                </a:lnTo>
                <a:lnTo>
                  <a:pt x="18318" y="11831"/>
                </a:lnTo>
                <a:lnTo>
                  <a:pt x="17898" y="11952"/>
                </a:lnTo>
                <a:lnTo>
                  <a:pt x="17718" y="12072"/>
                </a:lnTo>
                <a:lnTo>
                  <a:pt x="17718" y="11771"/>
                </a:lnTo>
                <a:lnTo>
                  <a:pt x="17658" y="11351"/>
                </a:lnTo>
                <a:lnTo>
                  <a:pt x="17718" y="10931"/>
                </a:lnTo>
                <a:lnTo>
                  <a:pt x="17718" y="10630"/>
                </a:lnTo>
                <a:lnTo>
                  <a:pt x="17718" y="10270"/>
                </a:lnTo>
                <a:lnTo>
                  <a:pt x="17658" y="9970"/>
                </a:lnTo>
                <a:lnTo>
                  <a:pt x="17537" y="9669"/>
                </a:lnTo>
                <a:lnTo>
                  <a:pt x="17357" y="9429"/>
                </a:lnTo>
                <a:lnTo>
                  <a:pt x="17117" y="9189"/>
                </a:lnTo>
                <a:lnTo>
                  <a:pt x="16877" y="9009"/>
                </a:lnTo>
                <a:lnTo>
                  <a:pt x="16516" y="8889"/>
                </a:lnTo>
                <a:lnTo>
                  <a:pt x="16156" y="8829"/>
                </a:lnTo>
                <a:lnTo>
                  <a:pt x="15856" y="8829"/>
                </a:lnTo>
                <a:lnTo>
                  <a:pt x="15556" y="8889"/>
                </a:lnTo>
                <a:lnTo>
                  <a:pt x="15255" y="9069"/>
                </a:lnTo>
                <a:lnTo>
                  <a:pt x="14955" y="9249"/>
                </a:lnTo>
                <a:lnTo>
                  <a:pt x="14775" y="9489"/>
                </a:lnTo>
                <a:lnTo>
                  <a:pt x="14595" y="9730"/>
                </a:lnTo>
                <a:lnTo>
                  <a:pt x="14414" y="10030"/>
                </a:lnTo>
                <a:lnTo>
                  <a:pt x="14294" y="10510"/>
                </a:lnTo>
                <a:lnTo>
                  <a:pt x="14234" y="10991"/>
                </a:lnTo>
                <a:lnTo>
                  <a:pt x="14174" y="11471"/>
                </a:lnTo>
                <a:lnTo>
                  <a:pt x="14234" y="11952"/>
                </a:lnTo>
                <a:lnTo>
                  <a:pt x="14294" y="12372"/>
                </a:lnTo>
                <a:lnTo>
                  <a:pt x="14414" y="12852"/>
                </a:lnTo>
                <a:lnTo>
                  <a:pt x="14655" y="13273"/>
                </a:lnTo>
                <a:lnTo>
                  <a:pt x="14895" y="13633"/>
                </a:lnTo>
                <a:lnTo>
                  <a:pt x="15315" y="14114"/>
                </a:lnTo>
                <a:lnTo>
                  <a:pt x="15736" y="14594"/>
                </a:lnTo>
                <a:lnTo>
                  <a:pt x="16156" y="14954"/>
                </a:lnTo>
                <a:lnTo>
                  <a:pt x="16456" y="15075"/>
                </a:lnTo>
                <a:lnTo>
                  <a:pt x="16697" y="15195"/>
                </a:lnTo>
                <a:lnTo>
                  <a:pt x="16877" y="15495"/>
                </a:lnTo>
                <a:lnTo>
                  <a:pt x="17117" y="15795"/>
                </a:lnTo>
                <a:lnTo>
                  <a:pt x="17537" y="16095"/>
                </a:lnTo>
                <a:lnTo>
                  <a:pt x="18018" y="16336"/>
                </a:lnTo>
                <a:lnTo>
                  <a:pt x="17417" y="17357"/>
                </a:lnTo>
                <a:lnTo>
                  <a:pt x="17057" y="17897"/>
                </a:lnTo>
                <a:lnTo>
                  <a:pt x="16697" y="18378"/>
                </a:lnTo>
                <a:lnTo>
                  <a:pt x="15916" y="19218"/>
                </a:lnTo>
                <a:lnTo>
                  <a:pt x="15015" y="19999"/>
                </a:lnTo>
                <a:lnTo>
                  <a:pt x="14294" y="20540"/>
                </a:lnTo>
                <a:lnTo>
                  <a:pt x="13514" y="21020"/>
                </a:lnTo>
                <a:lnTo>
                  <a:pt x="13454" y="20420"/>
                </a:lnTo>
                <a:lnTo>
                  <a:pt x="13213" y="18558"/>
                </a:lnTo>
                <a:lnTo>
                  <a:pt x="12853" y="16696"/>
                </a:lnTo>
                <a:lnTo>
                  <a:pt x="12433" y="14834"/>
                </a:lnTo>
                <a:lnTo>
                  <a:pt x="11952" y="13033"/>
                </a:lnTo>
                <a:lnTo>
                  <a:pt x="11352" y="11231"/>
                </a:lnTo>
                <a:lnTo>
                  <a:pt x="10691" y="9429"/>
                </a:lnTo>
                <a:lnTo>
                  <a:pt x="10331" y="8588"/>
                </a:lnTo>
                <a:lnTo>
                  <a:pt x="10811" y="8468"/>
                </a:lnTo>
                <a:lnTo>
                  <a:pt x="11292" y="8228"/>
                </a:lnTo>
                <a:lnTo>
                  <a:pt x="12252" y="7748"/>
                </a:lnTo>
                <a:lnTo>
                  <a:pt x="13093" y="7147"/>
                </a:lnTo>
                <a:lnTo>
                  <a:pt x="13874" y="6486"/>
                </a:lnTo>
                <a:lnTo>
                  <a:pt x="14294" y="6066"/>
                </a:lnTo>
                <a:lnTo>
                  <a:pt x="14655" y="5586"/>
                </a:lnTo>
                <a:lnTo>
                  <a:pt x="14955" y="5045"/>
                </a:lnTo>
                <a:lnTo>
                  <a:pt x="15195" y="4505"/>
                </a:lnTo>
                <a:lnTo>
                  <a:pt x="15435" y="3964"/>
                </a:lnTo>
                <a:lnTo>
                  <a:pt x="15616" y="3364"/>
                </a:lnTo>
                <a:lnTo>
                  <a:pt x="15916" y="2222"/>
                </a:lnTo>
                <a:lnTo>
                  <a:pt x="15916" y="1802"/>
                </a:lnTo>
                <a:lnTo>
                  <a:pt x="15916" y="1442"/>
                </a:lnTo>
                <a:lnTo>
                  <a:pt x="15796" y="1081"/>
                </a:lnTo>
                <a:lnTo>
                  <a:pt x="15616" y="781"/>
                </a:lnTo>
                <a:lnTo>
                  <a:pt x="15375" y="541"/>
                </a:lnTo>
                <a:lnTo>
                  <a:pt x="15135" y="361"/>
                </a:lnTo>
                <a:lnTo>
                  <a:pt x="14835" y="181"/>
                </a:lnTo>
                <a:lnTo>
                  <a:pt x="14475" y="60"/>
                </a:lnTo>
                <a:lnTo>
                  <a:pt x="14174"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6" name="Google Shape;176;p10"/>
          <p:cNvSpPr/>
          <p:nvPr/>
        </p:nvSpPr>
        <p:spPr>
          <a:xfrm flipH="1">
            <a:off x="853913" y="3864741"/>
            <a:ext cx="631521" cy="636289"/>
          </a:xfrm>
          <a:custGeom>
            <a:avLst/>
            <a:gdLst/>
            <a:ahLst/>
            <a:cxnLst/>
            <a:rect l="l" t="t" r="r" b="b"/>
            <a:pathLst>
              <a:path w="23843" h="24023" extrusionOk="0">
                <a:moveTo>
                  <a:pt x="2763" y="10690"/>
                </a:moveTo>
                <a:lnTo>
                  <a:pt x="2883" y="10751"/>
                </a:lnTo>
                <a:lnTo>
                  <a:pt x="3123" y="10931"/>
                </a:lnTo>
                <a:lnTo>
                  <a:pt x="3243" y="11231"/>
                </a:lnTo>
                <a:lnTo>
                  <a:pt x="3303" y="11531"/>
                </a:lnTo>
                <a:lnTo>
                  <a:pt x="3243" y="11832"/>
                </a:lnTo>
                <a:lnTo>
                  <a:pt x="3123" y="12072"/>
                </a:lnTo>
                <a:lnTo>
                  <a:pt x="2883" y="12312"/>
                </a:lnTo>
                <a:lnTo>
                  <a:pt x="2763" y="12372"/>
                </a:lnTo>
                <a:lnTo>
                  <a:pt x="2342" y="12372"/>
                </a:lnTo>
                <a:lnTo>
                  <a:pt x="2162" y="12312"/>
                </a:lnTo>
                <a:lnTo>
                  <a:pt x="2042" y="12192"/>
                </a:lnTo>
                <a:lnTo>
                  <a:pt x="1922" y="12072"/>
                </a:lnTo>
                <a:lnTo>
                  <a:pt x="1742" y="11832"/>
                </a:lnTo>
                <a:lnTo>
                  <a:pt x="1682" y="11531"/>
                </a:lnTo>
                <a:lnTo>
                  <a:pt x="1742" y="11231"/>
                </a:lnTo>
                <a:lnTo>
                  <a:pt x="1922" y="10931"/>
                </a:lnTo>
                <a:lnTo>
                  <a:pt x="2042" y="10811"/>
                </a:lnTo>
                <a:lnTo>
                  <a:pt x="2162" y="10751"/>
                </a:lnTo>
                <a:lnTo>
                  <a:pt x="2342" y="10690"/>
                </a:lnTo>
                <a:close/>
                <a:moveTo>
                  <a:pt x="17236" y="0"/>
                </a:moveTo>
                <a:lnTo>
                  <a:pt x="16816" y="60"/>
                </a:lnTo>
                <a:lnTo>
                  <a:pt x="16335" y="181"/>
                </a:lnTo>
                <a:lnTo>
                  <a:pt x="15915" y="301"/>
                </a:lnTo>
                <a:lnTo>
                  <a:pt x="15495" y="481"/>
                </a:lnTo>
                <a:lnTo>
                  <a:pt x="15074" y="721"/>
                </a:lnTo>
                <a:lnTo>
                  <a:pt x="14714" y="961"/>
                </a:lnTo>
                <a:lnTo>
                  <a:pt x="14294" y="1202"/>
                </a:lnTo>
                <a:lnTo>
                  <a:pt x="13633" y="1862"/>
                </a:lnTo>
                <a:lnTo>
                  <a:pt x="13032" y="2583"/>
                </a:lnTo>
                <a:lnTo>
                  <a:pt x="12552" y="3424"/>
                </a:lnTo>
                <a:lnTo>
                  <a:pt x="12312" y="3964"/>
                </a:lnTo>
                <a:lnTo>
                  <a:pt x="12131" y="4565"/>
                </a:lnTo>
                <a:lnTo>
                  <a:pt x="11951" y="5105"/>
                </a:lnTo>
                <a:lnTo>
                  <a:pt x="11831" y="5646"/>
                </a:lnTo>
                <a:lnTo>
                  <a:pt x="11651" y="6847"/>
                </a:lnTo>
                <a:lnTo>
                  <a:pt x="11591" y="7988"/>
                </a:lnTo>
                <a:lnTo>
                  <a:pt x="11591" y="9129"/>
                </a:lnTo>
                <a:lnTo>
                  <a:pt x="11651" y="10330"/>
                </a:lnTo>
                <a:lnTo>
                  <a:pt x="11831" y="12672"/>
                </a:lnTo>
                <a:lnTo>
                  <a:pt x="11891" y="14114"/>
                </a:lnTo>
                <a:lnTo>
                  <a:pt x="11891" y="15555"/>
                </a:lnTo>
                <a:lnTo>
                  <a:pt x="11831" y="16276"/>
                </a:lnTo>
                <a:lnTo>
                  <a:pt x="11711" y="16996"/>
                </a:lnTo>
                <a:lnTo>
                  <a:pt x="11531" y="17717"/>
                </a:lnTo>
                <a:lnTo>
                  <a:pt x="11291" y="18378"/>
                </a:lnTo>
                <a:lnTo>
                  <a:pt x="10990" y="18918"/>
                </a:lnTo>
                <a:lnTo>
                  <a:pt x="10690" y="19459"/>
                </a:lnTo>
                <a:lnTo>
                  <a:pt x="10330" y="19939"/>
                </a:lnTo>
                <a:lnTo>
                  <a:pt x="9909" y="20360"/>
                </a:lnTo>
                <a:lnTo>
                  <a:pt x="9849" y="20420"/>
                </a:lnTo>
                <a:lnTo>
                  <a:pt x="10330" y="19158"/>
                </a:lnTo>
                <a:lnTo>
                  <a:pt x="10690" y="17837"/>
                </a:lnTo>
                <a:lnTo>
                  <a:pt x="10810" y="17177"/>
                </a:lnTo>
                <a:lnTo>
                  <a:pt x="10870" y="16516"/>
                </a:lnTo>
                <a:lnTo>
                  <a:pt x="10930" y="15795"/>
                </a:lnTo>
                <a:lnTo>
                  <a:pt x="10930" y="15135"/>
                </a:lnTo>
                <a:lnTo>
                  <a:pt x="10870" y="14354"/>
                </a:lnTo>
                <a:lnTo>
                  <a:pt x="10750" y="13513"/>
                </a:lnTo>
                <a:lnTo>
                  <a:pt x="10570" y="12612"/>
                </a:lnTo>
                <a:lnTo>
                  <a:pt x="10270" y="11771"/>
                </a:lnTo>
                <a:lnTo>
                  <a:pt x="9969" y="10871"/>
                </a:lnTo>
                <a:lnTo>
                  <a:pt x="9549" y="10090"/>
                </a:lnTo>
                <a:lnTo>
                  <a:pt x="9069" y="9369"/>
                </a:lnTo>
                <a:lnTo>
                  <a:pt x="8528" y="8769"/>
                </a:lnTo>
                <a:lnTo>
                  <a:pt x="8648" y="8348"/>
                </a:lnTo>
                <a:lnTo>
                  <a:pt x="8768" y="7868"/>
                </a:lnTo>
                <a:lnTo>
                  <a:pt x="8888" y="7327"/>
                </a:lnTo>
                <a:lnTo>
                  <a:pt x="8948" y="6667"/>
                </a:lnTo>
                <a:lnTo>
                  <a:pt x="8888" y="6066"/>
                </a:lnTo>
                <a:lnTo>
                  <a:pt x="8888" y="5766"/>
                </a:lnTo>
                <a:lnTo>
                  <a:pt x="8768" y="5466"/>
                </a:lnTo>
                <a:lnTo>
                  <a:pt x="8648" y="5225"/>
                </a:lnTo>
                <a:lnTo>
                  <a:pt x="8528" y="4985"/>
                </a:lnTo>
                <a:lnTo>
                  <a:pt x="8528" y="4745"/>
                </a:lnTo>
                <a:lnTo>
                  <a:pt x="8468" y="4565"/>
                </a:lnTo>
                <a:lnTo>
                  <a:pt x="8408" y="4445"/>
                </a:lnTo>
                <a:lnTo>
                  <a:pt x="8288" y="4385"/>
                </a:lnTo>
                <a:lnTo>
                  <a:pt x="8048" y="4385"/>
                </a:lnTo>
                <a:lnTo>
                  <a:pt x="7327" y="4685"/>
                </a:lnTo>
                <a:lnTo>
                  <a:pt x="6666" y="5045"/>
                </a:lnTo>
                <a:lnTo>
                  <a:pt x="6066" y="5526"/>
                </a:lnTo>
                <a:lnTo>
                  <a:pt x="5525" y="6066"/>
                </a:lnTo>
                <a:lnTo>
                  <a:pt x="5105" y="6547"/>
                </a:lnTo>
                <a:lnTo>
                  <a:pt x="4624" y="7147"/>
                </a:lnTo>
                <a:lnTo>
                  <a:pt x="4024" y="7207"/>
                </a:lnTo>
                <a:lnTo>
                  <a:pt x="3423" y="7327"/>
                </a:lnTo>
                <a:lnTo>
                  <a:pt x="2943" y="7507"/>
                </a:lnTo>
                <a:lnTo>
                  <a:pt x="2462" y="7688"/>
                </a:lnTo>
                <a:lnTo>
                  <a:pt x="1982" y="7988"/>
                </a:lnTo>
                <a:lnTo>
                  <a:pt x="1622" y="8288"/>
                </a:lnTo>
                <a:lnTo>
                  <a:pt x="1261" y="8588"/>
                </a:lnTo>
                <a:lnTo>
                  <a:pt x="961" y="8949"/>
                </a:lnTo>
                <a:lnTo>
                  <a:pt x="721" y="9309"/>
                </a:lnTo>
                <a:lnTo>
                  <a:pt x="480" y="9730"/>
                </a:lnTo>
                <a:lnTo>
                  <a:pt x="360" y="10150"/>
                </a:lnTo>
                <a:lnTo>
                  <a:pt x="240" y="10570"/>
                </a:lnTo>
                <a:lnTo>
                  <a:pt x="180" y="11051"/>
                </a:lnTo>
                <a:lnTo>
                  <a:pt x="180" y="11471"/>
                </a:lnTo>
                <a:lnTo>
                  <a:pt x="240" y="11892"/>
                </a:lnTo>
                <a:lnTo>
                  <a:pt x="300" y="12312"/>
                </a:lnTo>
                <a:lnTo>
                  <a:pt x="420" y="12552"/>
                </a:lnTo>
                <a:lnTo>
                  <a:pt x="240" y="12732"/>
                </a:lnTo>
                <a:lnTo>
                  <a:pt x="60" y="12973"/>
                </a:lnTo>
                <a:lnTo>
                  <a:pt x="0" y="13093"/>
                </a:lnTo>
                <a:lnTo>
                  <a:pt x="0" y="13273"/>
                </a:lnTo>
                <a:lnTo>
                  <a:pt x="0" y="13453"/>
                </a:lnTo>
                <a:lnTo>
                  <a:pt x="120" y="13633"/>
                </a:lnTo>
                <a:lnTo>
                  <a:pt x="360" y="13994"/>
                </a:lnTo>
                <a:lnTo>
                  <a:pt x="781" y="14294"/>
                </a:lnTo>
                <a:lnTo>
                  <a:pt x="1261" y="14534"/>
                </a:lnTo>
                <a:lnTo>
                  <a:pt x="1802" y="14714"/>
                </a:lnTo>
                <a:lnTo>
                  <a:pt x="2402" y="14834"/>
                </a:lnTo>
                <a:lnTo>
                  <a:pt x="3003" y="14954"/>
                </a:lnTo>
                <a:lnTo>
                  <a:pt x="4144" y="15075"/>
                </a:lnTo>
                <a:lnTo>
                  <a:pt x="3844" y="15615"/>
                </a:lnTo>
                <a:lnTo>
                  <a:pt x="3603" y="16216"/>
                </a:lnTo>
                <a:lnTo>
                  <a:pt x="3603" y="16156"/>
                </a:lnTo>
                <a:lnTo>
                  <a:pt x="3363" y="16035"/>
                </a:lnTo>
                <a:lnTo>
                  <a:pt x="3123" y="15975"/>
                </a:lnTo>
                <a:lnTo>
                  <a:pt x="2943" y="15975"/>
                </a:lnTo>
                <a:lnTo>
                  <a:pt x="2703" y="16035"/>
                </a:lnTo>
                <a:lnTo>
                  <a:pt x="2462" y="16096"/>
                </a:lnTo>
                <a:lnTo>
                  <a:pt x="2282" y="16216"/>
                </a:lnTo>
                <a:lnTo>
                  <a:pt x="2102" y="16396"/>
                </a:lnTo>
                <a:lnTo>
                  <a:pt x="1922" y="16576"/>
                </a:lnTo>
                <a:lnTo>
                  <a:pt x="1862" y="16816"/>
                </a:lnTo>
                <a:lnTo>
                  <a:pt x="1802" y="17056"/>
                </a:lnTo>
                <a:lnTo>
                  <a:pt x="1802" y="17357"/>
                </a:lnTo>
                <a:lnTo>
                  <a:pt x="1862" y="17597"/>
                </a:lnTo>
                <a:lnTo>
                  <a:pt x="1982" y="17837"/>
                </a:lnTo>
                <a:lnTo>
                  <a:pt x="2162" y="18017"/>
                </a:lnTo>
                <a:lnTo>
                  <a:pt x="2402" y="18198"/>
                </a:lnTo>
                <a:lnTo>
                  <a:pt x="2643" y="18318"/>
                </a:lnTo>
                <a:lnTo>
                  <a:pt x="3183" y="18318"/>
                </a:lnTo>
                <a:lnTo>
                  <a:pt x="3183" y="19038"/>
                </a:lnTo>
                <a:lnTo>
                  <a:pt x="3243" y="19699"/>
                </a:lnTo>
                <a:lnTo>
                  <a:pt x="3303" y="20239"/>
                </a:lnTo>
                <a:lnTo>
                  <a:pt x="3423" y="20780"/>
                </a:lnTo>
                <a:lnTo>
                  <a:pt x="3603" y="21320"/>
                </a:lnTo>
                <a:lnTo>
                  <a:pt x="3844" y="21801"/>
                </a:lnTo>
                <a:lnTo>
                  <a:pt x="3303" y="21921"/>
                </a:lnTo>
                <a:lnTo>
                  <a:pt x="2763" y="22041"/>
                </a:lnTo>
                <a:lnTo>
                  <a:pt x="2522" y="22161"/>
                </a:lnTo>
                <a:lnTo>
                  <a:pt x="2342" y="22341"/>
                </a:lnTo>
                <a:lnTo>
                  <a:pt x="2222" y="22582"/>
                </a:lnTo>
                <a:lnTo>
                  <a:pt x="2162" y="22822"/>
                </a:lnTo>
                <a:lnTo>
                  <a:pt x="2222" y="23062"/>
                </a:lnTo>
                <a:lnTo>
                  <a:pt x="2342" y="23302"/>
                </a:lnTo>
                <a:lnTo>
                  <a:pt x="2522" y="23482"/>
                </a:lnTo>
                <a:lnTo>
                  <a:pt x="2763" y="23603"/>
                </a:lnTo>
                <a:lnTo>
                  <a:pt x="3243" y="23723"/>
                </a:lnTo>
                <a:lnTo>
                  <a:pt x="3784" y="23843"/>
                </a:lnTo>
                <a:lnTo>
                  <a:pt x="4925" y="23903"/>
                </a:lnTo>
                <a:lnTo>
                  <a:pt x="6066" y="23963"/>
                </a:lnTo>
                <a:lnTo>
                  <a:pt x="7207" y="23903"/>
                </a:lnTo>
                <a:lnTo>
                  <a:pt x="7807" y="23963"/>
                </a:lnTo>
                <a:lnTo>
                  <a:pt x="8348" y="24023"/>
                </a:lnTo>
                <a:lnTo>
                  <a:pt x="9549" y="24023"/>
                </a:lnTo>
                <a:lnTo>
                  <a:pt x="10690" y="23843"/>
                </a:lnTo>
                <a:lnTo>
                  <a:pt x="11711" y="23663"/>
                </a:lnTo>
                <a:lnTo>
                  <a:pt x="12492" y="23422"/>
                </a:lnTo>
                <a:lnTo>
                  <a:pt x="13212" y="23062"/>
                </a:lnTo>
                <a:lnTo>
                  <a:pt x="13873" y="22702"/>
                </a:lnTo>
                <a:lnTo>
                  <a:pt x="14474" y="22221"/>
                </a:lnTo>
                <a:lnTo>
                  <a:pt x="15014" y="21621"/>
                </a:lnTo>
                <a:lnTo>
                  <a:pt x="15495" y="21020"/>
                </a:lnTo>
                <a:lnTo>
                  <a:pt x="15915" y="20360"/>
                </a:lnTo>
                <a:lnTo>
                  <a:pt x="16275" y="19579"/>
                </a:lnTo>
                <a:lnTo>
                  <a:pt x="16516" y="18738"/>
                </a:lnTo>
                <a:lnTo>
                  <a:pt x="16756" y="17777"/>
                </a:lnTo>
                <a:lnTo>
                  <a:pt x="16876" y="16876"/>
                </a:lnTo>
                <a:lnTo>
                  <a:pt x="16936" y="15975"/>
                </a:lnTo>
                <a:lnTo>
                  <a:pt x="16936" y="14054"/>
                </a:lnTo>
                <a:lnTo>
                  <a:pt x="16996" y="12192"/>
                </a:lnTo>
                <a:lnTo>
                  <a:pt x="17056" y="11171"/>
                </a:lnTo>
                <a:lnTo>
                  <a:pt x="17116" y="10570"/>
                </a:lnTo>
                <a:lnTo>
                  <a:pt x="17236" y="9970"/>
                </a:lnTo>
                <a:lnTo>
                  <a:pt x="17416" y="9429"/>
                </a:lnTo>
                <a:lnTo>
                  <a:pt x="17657" y="8889"/>
                </a:lnTo>
                <a:lnTo>
                  <a:pt x="17957" y="8468"/>
                </a:lnTo>
                <a:lnTo>
                  <a:pt x="18137" y="8228"/>
                </a:lnTo>
                <a:lnTo>
                  <a:pt x="18377" y="8108"/>
                </a:lnTo>
                <a:lnTo>
                  <a:pt x="18678" y="7928"/>
                </a:lnTo>
                <a:lnTo>
                  <a:pt x="18978" y="7868"/>
                </a:lnTo>
                <a:lnTo>
                  <a:pt x="19218" y="7928"/>
                </a:lnTo>
                <a:lnTo>
                  <a:pt x="19458" y="8048"/>
                </a:lnTo>
                <a:lnTo>
                  <a:pt x="19639" y="8168"/>
                </a:lnTo>
                <a:lnTo>
                  <a:pt x="19819" y="8408"/>
                </a:lnTo>
                <a:lnTo>
                  <a:pt x="19939" y="8709"/>
                </a:lnTo>
                <a:lnTo>
                  <a:pt x="19999" y="8949"/>
                </a:lnTo>
                <a:lnTo>
                  <a:pt x="20059" y="9249"/>
                </a:lnTo>
                <a:lnTo>
                  <a:pt x="20059" y="9549"/>
                </a:lnTo>
                <a:lnTo>
                  <a:pt x="19939" y="10150"/>
                </a:lnTo>
                <a:lnTo>
                  <a:pt x="19819" y="10751"/>
                </a:lnTo>
                <a:lnTo>
                  <a:pt x="19699" y="11351"/>
                </a:lnTo>
                <a:lnTo>
                  <a:pt x="19699" y="11471"/>
                </a:lnTo>
                <a:lnTo>
                  <a:pt x="19699" y="11591"/>
                </a:lnTo>
                <a:lnTo>
                  <a:pt x="19819" y="11711"/>
                </a:lnTo>
                <a:lnTo>
                  <a:pt x="19879" y="11771"/>
                </a:lnTo>
                <a:lnTo>
                  <a:pt x="20119" y="11832"/>
                </a:lnTo>
                <a:lnTo>
                  <a:pt x="20479" y="11832"/>
                </a:lnTo>
                <a:lnTo>
                  <a:pt x="20780" y="11771"/>
                </a:lnTo>
                <a:lnTo>
                  <a:pt x="21080" y="11711"/>
                </a:lnTo>
                <a:lnTo>
                  <a:pt x="21260" y="11651"/>
                </a:lnTo>
                <a:lnTo>
                  <a:pt x="21380" y="11591"/>
                </a:lnTo>
                <a:lnTo>
                  <a:pt x="21741" y="11411"/>
                </a:lnTo>
                <a:lnTo>
                  <a:pt x="22101" y="11231"/>
                </a:lnTo>
                <a:lnTo>
                  <a:pt x="22461" y="10931"/>
                </a:lnTo>
                <a:lnTo>
                  <a:pt x="22701" y="10630"/>
                </a:lnTo>
                <a:lnTo>
                  <a:pt x="22942" y="10210"/>
                </a:lnTo>
                <a:lnTo>
                  <a:pt x="23182" y="9790"/>
                </a:lnTo>
                <a:lnTo>
                  <a:pt x="23362" y="9369"/>
                </a:lnTo>
                <a:lnTo>
                  <a:pt x="23542" y="8889"/>
                </a:lnTo>
                <a:lnTo>
                  <a:pt x="23722" y="7868"/>
                </a:lnTo>
                <a:lnTo>
                  <a:pt x="23843" y="6847"/>
                </a:lnTo>
                <a:lnTo>
                  <a:pt x="23843" y="5946"/>
                </a:lnTo>
                <a:lnTo>
                  <a:pt x="23722" y="5165"/>
                </a:lnTo>
                <a:lnTo>
                  <a:pt x="23662" y="4685"/>
                </a:lnTo>
                <a:lnTo>
                  <a:pt x="23482" y="4264"/>
                </a:lnTo>
                <a:lnTo>
                  <a:pt x="23122" y="3364"/>
                </a:lnTo>
                <a:lnTo>
                  <a:pt x="22641" y="2583"/>
                </a:lnTo>
                <a:lnTo>
                  <a:pt x="22041" y="1862"/>
                </a:lnTo>
                <a:lnTo>
                  <a:pt x="21320" y="1262"/>
                </a:lnTo>
                <a:lnTo>
                  <a:pt x="20900" y="961"/>
                </a:lnTo>
                <a:lnTo>
                  <a:pt x="20539" y="721"/>
                </a:lnTo>
                <a:lnTo>
                  <a:pt x="20059" y="481"/>
                </a:lnTo>
                <a:lnTo>
                  <a:pt x="19639" y="361"/>
                </a:lnTo>
                <a:lnTo>
                  <a:pt x="19158" y="181"/>
                </a:lnTo>
                <a:lnTo>
                  <a:pt x="18738" y="60"/>
                </a:lnTo>
                <a:lnTo>
                  <a:pt x="18197"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7" name="Google Shape;177;p10"/>
          <p:cNvSpPr/>
          <p:nvPr/>
        </p:nvSpPr>
        <p:spPr>
          <a:xfrm rot="2952398">
            <a:off x="13328" y="5725837"/>
            <a:ext cx="826921" cy="1059827"/>
          </a:xfrm>
          <a:custGeom>
            <a:avLst/>
            <a:gdLst/>
            <a:ahLst/>
            <a:cxnLst/>
            <a:rect l="l" t="t" r="r" b="b"/>
            <a:pathLst>
              <a:path w="37957" h="48647" extrusionOk="0">
                <a:moveTo>
                  <a:pt x="20840" y="1"/>
                </a:moveTo>
                <a:lnTo>
                  <a:pt x="20600" y="61"/>
                </a:lnTo>
                <a:lnTo>
                  <a:pt x="20540" y="181"/>
                </a:lnTo>
                <a:lnTo>
                  <a:pt x="20480" y="241"/>
                </a:lnTo>
                <a:lnTo>
                  <a:pt x="20240" y="1322"/>
                </a:lnTo>
                <a:lnTo>
                  <a:pt x="20119" y="2403"/>
                </a:lnTo>
                <a:lnTo>
                  <a:pt x="19939" y="4625"/>
                </a:lnTo>
                <a:lnTo>
                  <a:pt x="19159" y="3905"/>
                </a:lnTo>
                <a:lnTo>
                  <a:pt x="18738" y="3424"/>
                </a:lnTo>
                <a:lnTo>
                  <a:pt x="18258" y="2884"/>
                </a:lnTo>
                <a:lnTo>
                  <a:pt x="17777" y="2463"/>
                </a:lnTo>
                <a:lnTo>
                  <a:pt x="17477" y="2343"/>
                </a:lnTo>
                <a:lnTo>
                  <a:pt x="17177" y="2223"/>
                </a:lnTo>
                <a:lnTo>
                  <a:pt x="17057" y="2223"/>
                </a:lnTo>
                <a:lnTo>
                  <a:pt x="16996" y="2283"/>
                </a:lnTo>
                <a:lnTo>
                  <a:pt x="16996" y="2343"/>
                </a:lnTo>
                <a:lnTo>
                  <a:pt x="16936" y="2403"/>
                </a:lnTo>
                <a:lnTo>
                  <a:pt x="17057" y="2704"/>
                </a:lnTo>
                <a:lnTo>
                  <a:pt x="17177" y="3004"/>
                </a:lnTo>
                <a:lnTo>
                  <a:pt x="17537" y="3544"/>
                </a:lnTo>
                <a:lnTo>
                  <a:pt x="17957" y="4025"/>
                </a:lnTo>
                <a:lnTo>
                  <a:pt x="18378" y="4505"/>
                </a:lnTo>
                <a:lnTo>
                  <a:pt x="19279" y="5586"/>
                </a:lnTo>
                <a:lnTo>
                  <a:pt x="19579" y="5887"/>
                </a:lnTo>
                <a:lnTo>
                  <a:pt x="19819" y="6127"/>
                </a:lnTo>
                <a:lnTo>
                  <a:pt x="19819" y="6307"/>
                </a:lnTo>
                <a:lnTo>
                  <a:pt x="19579" y="7868"/>
                </a:lnTo>
                <a:lnTo>
                  <a:pt x="19279" y="9370"/>
                </a:lnTo>
                <a:lnTo>
                  <a:pt x="18618" y="12373"/>
                </a:lnTo>
                <a:lnTo>
                  <a:pt x="18017" y="15556"/>
                </a:lnTo>
                <a:lnTo>
                  <a:pt x="17537" y="18739"/>
                </a:lnTo>
                <a:lnTo>
                  <a:pt x="16516" y="17838"/>
                </a:lnTo>
                <a:lnTo>
                  <a:pt x="14414" y="15796"/>
                </a:lnTo>
                <a:lnTo>
                  <a:pt x="13093" y="14415"/>
                </a:lnTo>
                <a:lnTo>
                  <a:pt x="11772" y="12913"/>
                </a:lnTo>
                <a:lnTo>
                  <a:pt x="11952" y="12493"/>
                </a:lnTo>
                <a:lnTo>
                  <a:pt x="12372" y="11171"/>
                </a:lnTo>
                <a:lnTo>
                  <a:pt x="12672" y="9790"/>
                </a:lnTo>
                <a:lnTo>
                  <a:pt x="12973" y="8529"/>
                </a:lnTo>
                <a:lnTo>
                  <a:pt x="13153" y="7208"/>
                </a:lnTo>
                <a:lnTo>
                  <a:pt x="13153" y="6547"/>
                </a:lnTo>
                <a:lnTo>
                  <a:pt x="13213" y="5887"/>
                </a:lnTo>
                <a:lnTo>
                  <a:pt x="13153" y="5226"/>
                </a:lnTo>
                <a:lnTo>
                  <a:pt x="13033" y="4625"/>
                </a:lnTo>
                <a:lnTo>
                  <a:pt x="12973" y="4505"/>
                </a:lnTo>
                <a:lnTo>
                  <a:pt x="12913" y="4385"/>
                </a:lnTo>
                <a:lnTo>
                  <a:pt x="12672" y="4325"/>
                </a:lnTo>
                <a:lnTo>
                  <a:pt x="12492" y="4445"/>
                </a:lnTo>
                <a:lnTo>
                  <a:pt x="12432" y="4505"/>
                </a:lnTo>
                <a:lnTo>
                  <a:pt x="12372" y="4625"/>
                </a:lnTo>
                <a:lnTo>
                  <a:pt x="12192" y="5226"/>
                </a:lnTo>
                <a:lnTo>
                  <a:pt x="12132" y="5826"/>
                </a:lnTo>
                <a:lnTo>
                  <a:pt x="11952" y="7148"/>
                </a:lnTo>
                <a:lnTo>
                  <a:pt x="11832" y="8409"/>
                </a:lnTo>
                <a:lnTo>
                  <a:pt x="11591" y="9670"/>
                </a:lnTo>
                <a:lnTo>
                  <a:pt x="11291" y="10811"/>
                </a:lnTo>
                <a:lnTo>
                  <a:pt x="10991" y="11892"/>
                </a:lnTo>
                <a:lnTo>
                  <a:pt x="10931" y="11772"/>
                </a:lnTo>
                <a:lnTo>
                  <a:pt x="10030" y="10511"/>
                </a:lnTo>
                <a:lnTo>
                  <a:pt x="9249" y="9190"/>
                </a:lnTo>
                <a:lnTo>
                  <a:pt x="8528" y="7868"/>
                </a:lnTo>
                <a:lnTo>
                  <a:pt x="7988" y="6427"/>
                </a:lnTo>
                <a:lnTo>
                  <a:pt x="7748" y="5706"/>
                </a:lnTo>
                <a:lnTo>
                  <a:pt x="7568" y="4926"/>
                </a:lnTo>
                <a:lnTo>
                  <a:pt x="7267" y="3424"/>
                </a:lnTo>
                <a:lnTo>
                  <a:pt x="7027" y="1863"/>
                </a:lnTo>
                <a:lnTo>
                  <a:pt x="6907" y="301"/>
                </a:lnTo>
                <a:lnTo>
                  <a:pt x="6847" y="241"/>
                </a:lnTo>
                <a:lnTo>
                  <a:pt x="6787" y="181"/>
                </a:lnTo>
                <a:lnTo>
                  <a:pt x="6727" y="181"/>
                </a:lnTo>
                <a:lnTo>
                  <a:pt x="6667" y="241"/>
                </a:lnTo>
                <a:lnTo>
                  <a:pt x="6426" y="782"/>
                </a:lnTo>
                <a:lnTo>
                  <a:pt x="6306" y="1322"/>
                </a:lnTo>
                <a:lnTo>
                  <a:pt x="6186" y="1923"/>
                </a:lnTo>
                <a:lnTo>
                  <a:pt x="6066" y="2463"/>
                </a:lnTo>
                <a:lnTo>
                  <a:pt x="6066" y="3064"/>
                </a:lnTo>
                <a:lnTo>
                  <a:pt x="6066" y="3664"/>
                </a:lnTo>
                <a:lnTo>
                  <a:pt x="6126" y="4805"/>
                </a:lnTo>
                <a:lnTo>
                  <a:pt x="6306" y="5947"/>
                </a:lnTo>
                <a:lnTo>
                  <a:pt x="6607" y="7148"/>
                </a:lnTo>
                <a:lnTo>
                  <a:pt x="6967" y="8229"/>
                </a:lnTo>
                <a:lnTo>
                  <a:pt x="7327" y="9310"/>
                </a:lnTo>
                <a:lnTo>
                  <a:pt x="7868" y="10511"/>
                </a:lnTo>
                <a:lnTo>
                  <a:pt x="8468" y="11712"/>
                </a:lnTo>
                <a:lnTo>
                  <a:pt x="9189" y="12793"/>
                </a:lnTo>
                <a:lnTo>
                  <a:pt x="9910" y="13874"/>
                </a:lnTo>
                <a:lnTo>
                  <a:pt x="10691" y="14895"/>
                </a:lnTo>
                <a:lnTo>
                  <a:pt x="11591" y="15856"/>
                </a:lnTo>
                <a:lnTo>
                  <a:pt x="12432" y="16817"/>
                </a:lnTo>
                <a:lnTo>
                  <a:pt x="13333" y="17778"/>
                </a:lnTo>
                <a:lnTo>
                  <a:pt x="13633" y="18018"/>
                </a:lnTo>
                <a:lnTo>
                  <a:pt x="13273" y="18018"/>
                </a:lnTo>
                <a:lnTo>
                  <a:pt x="12913" y="18078"/>
                </a:lnTo>
                <a:lnTo>
                  <a:pt x="12072" y="18198"/>
                </a:lnTo>
                <a:lnTo>
                  <a:pt x="10570" y="18378"/>
                </a:lnTo>
                <a:lnTo>
                  <a:pt x="9069" y="18498"/>
                </a:lnTo>
                <a:lnTo>
                  <a:pt x="8408" y="18498"/>
                </a:lnTo>
                <a:lnTo>
                  <a:pt x="7688" y="18438"/>
                </a:lnTo>
                <a:lnTo>
                  <a:pt x="6246" y="18378"/>
                </a:lnTo>
                <a:lnTo>
                  <a:pt x="5586" y="18318"/>
                </a:lnTo>
                <a:lnTo>
                  <a:pt x="4865" y="18318"/>
                </a:lnTo>
                <a:lnTo>
                  <a:pt x="4204" y="18378"/>
                </a:lnTo>
                <a:lnTo>
                  <a:pt x="3544" y="18498"/>
                </a:lnTo>
                <a:lnTo>
                  <a:pt x="3484" y="18558"/>
                </a:lnTo>
                <a:lnTo>
                  <a:pt x="3484" y="18679"/>
                </a:lnTo>
                <a:lnTo>
                  <a:pt x="4084" y="18979"/>
                </a:lnTo>
                <a:lnTo>
                  <a:pt x="4745" y="19219"/>
                </a:lnTo>
                <a:lnTo>
                  <a:pt x="5466" y="19399"/>
                </a:lnTo>
                <a:lnTo>
                  <a:pt x="6186" y="19519"/>
                </a:lnTo>
                <a:lnTo>
                  <a:pt x="7688" y="19639"/>
                </a:lnTo>
                <a:lnTo>
                  <a:pt x="9069" y="19699"/>
                </a:lnTo>
                <a:lnTo>
                  <a:pt x="9850" y="19760"/>
                </a:lnTo>
                <a:lnTo>
                  <a:pt x="10691" y="19760"/>
                </a:lnTo>
                <a:lnTo>
                  <a:pt x="12312" y="19699"/>
                </a:lnTo>
                <a:lnTo>
                  <a:pt x="12913" y="19639"/>
                </a:lnTo>
                <a:lnTo>
                  <a:pt x="13453" y="19579"/>
                </a:lnTo>
                <a:lnTo>
                  <a:pt x="13753" y="19519"/>
                </a:lnTo>
                <a:lnTo>
                  <a:pt x="13994" y="19399"/>
                </a:lnTo>
                <a:lnTo>
                  <a:pt x="14234" y="19219"/>
                </a:lnTo>
                <a:lnTo>
                  <a:pt x="14474" y="19039"/>
                </a:lnTo>
                <a:lnTo>
                  <a:pt x="14534" y="18919"/>
                </a:lnTo>
                <a:lnTo>
                  <a:pt x="15135" y="19519"/>
                </a:lnTo>
                <a:lnTo>
                  <a:pt x="16036" y="20360"/>
                </a:lnTo>
                <a:lnTo>
                  <a:pt x="16516" y="20720"/>
                </a:lnTo>
                <a:lnTo>
                  <a:pt x="16756" y="20901"/>
                </a:lnTo>
                <a:lnTo>
                  <a:pt x="17057" y="21021"/>
                </a:lnTo>
                <a:lnTo>
                  <a:pt x="17177" y="21021"/>
                </a:lnTo>
                <a:lnTo>
                  <a:pt x="16576" y="24384"/>
                </a:lnTo>
                <a:lnTo>
                  <a:pt x="15375" y="30329"/>
                </a:lnTo>
                <a:lnTo>
                  <a:pt x="14714" y="33272"/>
                </a:lnTo>
                <a:lnTo>
                  <a:pt x="14054" y="36215"/>
                </a:lnTo>
                <a:lnTo>
                  <a:pt x="13753" y="37416"/>
                </a:lnTo>
                <a:lnTo>
                  <a:pt x="13213" y="37056"/>
                </a:lnTo>
                <a:lnTo>
                  <a:pt x="12612" y="36695"/>
                </a:lnTo>
                <a:lnTo>
                  <a:pt x="11591" y="36035"/>
                </a:lnTo>
                <a:lnTo>
                  <a:pt x="9790" y="34714"/>
                </a:lnTo>
                <a:lnTo>
                  <a:pt x="9850" y="34654"/>
                </a:lnTo>
                <a:lnTo>
                  <a:pt x="9910" y="34173"/>
                </a:lnTo>
                <a:lnTo>
                  <a:pt x="9910" y="33753"/>
                </a:lnTo>
                <a:lnTo>
                  <a:pt x="9850" y="33272"/>
                </a:lnTo>
                <a:lnTo>
                  <a:pt x="9730" y="32792"/>
                </a:lnTo>
                <a:lnTo>
                  <a:pt x="9369" y="31891"/>
                </a:lnTo>
                <a:lnTo>
                  <a:pt x="9069" y="31050"/>
                </a:lnTo>
                <a:lnTo>
                  <a:pt x="8769" y="30149"/>
                </a:lnTo>
                <a:lnTo>
                  <a:pt x="8468" y="29248"/>
                </a:lnTo>
                <a:lnTo>
                  <a:pt x="8288" y="28828"/>
                </a:lnTo>
                <a:lnTo>
                  <a:pt x="8048" y="28408"/>
                </a:lnTo>
                <a:lnTo>
                  <a:pt x="7808" y="28047"/>
                </a:lnTo>
                <a:lnTo>
                  <a:pt x="7508" y="27687"/>
                </a:lnTo>
                <a:lnTo>
                  <a:pt x="7387" y="27627"/>
                </a:lnTo>
                <a:lnTo>
                  <a:pt x="7207" y="27627"/>
                </a:lnTo>
                <a:lnTo>
                  <a:pt x="7027" y="27687"/>
                </a:lnTo>
                <a:lnTo>
                  <a:pt x="6967" y="27867"/>
                </a:lnTo>
                <a:lnTo>
                  <a:pt x="6907" y="28348"/>
                </a:lnTo>
                <a:lnTo>
                  <a:pt x="6907" y="28828"/>
                </a:lnTo>
                <a:lnTo>
                  <a:pt x="6967" y="29309"/>
                </a:lnTo>
                <a:lnTo>
                  <a:pt x="7087" y="29789"/>
                </a:lnTo>
                <a:lnTo>
                  <a:pt x="7387" y="30750"/>
                </a:lnTo>
                <a:lnTo>
                  <a:pt x="7688" y="31651"/>
                </a:lnTo>
                <a:lnTo>
                  <a:pt x="7988" y="32612"/>
                </a:lnTo>
                <a:lnTo>
                  <a:pt x="8108" y="33152"/>
                </a:lnTo>
                <a:lnTo>
                  <a:pt x="8288" y="33633"/>
                </a:lnTo>
                <a:lnTo>
                  <a:pt x="7387" y="32972"/>
                </a:lnTo>
                <a:lnTo>
                  <a:pt x="5466" y="31531"/>
                </a:lnTo>
                <a:lnTo>
                  <a:pt x="4565" y="30810"/>
                </a:lnTo>
                <a:lnTo>
                  <a:pt x="3664" y="30029"/>
                </a:lnTo>
                <a:lnTo>
                  <a:pt x="2883" y="29188"/>
                </a:lnTo>
                <a:lnTo>
                  <a:pt x="2042" y="28408"/>
                </a:lnTo>
                <a:lnTo>
                  <a:pt x="1622" y="27987"/>
                </a:lnTo>
                <a:lnTo>
                  <a:pt x="1202" y="27627"/>
                </a:lnTo>
                <a:lnTo>
                  <a:pt x="721" y="27327"/>
                </a:lnTo>
                <a:lnTo>
                  <a:pt x="241" y="27086"/>
                </a:lnTo>
                <a:lnTo>
                  <a:pt x="60" y="27086"/>
                </a:lnTo>
                <a:lnTo>
                  <a:pt x="60" y="27147"/>
                </a:lnTo>
                <a:lnTo>
                  <a:pt x="0" y="27207"/>
                </a:lnTo>
                <a:lnTo>
                  <a:pt x="121" y="27687"/>
                </a:lnTo>
                <a:lnTo>
                  <a:pt x="241" y="28167"/>
                </a:lnTo>
                <a:lnTo>
                  <a:pt x="481" y="28588"/>
                </a:lnTo>
                <a:lnTo>
                  <a:pt x="721" y="29008"/>
                </a:lnTo>
                <a:lnTo>
                  <a:pt x="1322" y="29789"/>
                </a:lnTo>
                <a:lnTo>
                  <a:pt x="2042" y="30510"/>
                </a:lnTo>
                <a:lnTo>
                  <a:pt x="2943" y="31411"/>
                </a:lnTo>
                <a:lnTo>
                  <a:pt x="3904" y="32251"/>
                </a:lnTo>
                <a:lnTo>
                  <a:pt x="5886" y="33933"/>
                </a:lnTo>
                <a:lnTo>
                  <a:pt x="10090" y="37176"/>
                </a:lnTo>
                <a:lnTo>
                  <a:pt x="12312" y="38918"/>
                </a:lnTo>
                <a:lnTo>
                  <a:pt x="12793" y="39278"/>
                </a:lnTo>
                <a:lnTo>
                  <a:pt x="13213" y="39578"/>
                </a:lnTo>
                <a:lnTo>
                  <a:pt x="12552" y="42041"/>
                </a:lnTo>
                <a:lnTo>
                  <a:pt x="12132" y="43422"/>
                </a:lnTo>
                <a:lnTo>
                  <a:pt x="11711" y="44923"/>
                </a:lnTo>
                <a:lnTo>
                  <a:pt x="11531" y="45704"/>
                </a:lnTo>
                <a:lnTo>
                  <a:pt x="11411" y="46485"/>
                </a:lnTo>
                <a:lnTo>
                  <a:pt x="11351" y="47205"/>
                </a:lnTo>
                <a:lnTo>
                  <a:pt x="11411" y="47926"/>
                </a:lnTo>
                <a:lnTo>
                  <a:pt x="11531" y="48166"/>
                </a:lnTo>
                <a:lnTo>
                  <a:pt x="11651" y="48346"/>
                </a:lnTo>
                <a:lnTo>
                  <a:pt x="11892" y="48527"/>
                </a:lnTo>
                <a:lnTo>
                  <a:pt x="12132" y="48587"/>
                </a:lnTo>
                <a:lnTo>
                  <a:pt x="12372" y="48647"/>
                </a:lnTo>
                <a:lnTo>
                  <a:pt x="12612" y="48587"/>
                </a:lnTo>
                <a:lnTo>
                  <a:pt x="12853" y="48527"/>
                </a:lnTo>
                <a:lnTo>
                  <a:pt x="13033" y="48346"/>
                </a:lnTo>
                <a:lnTo>
                  <a:pt x="13453" y="47866"/>
                </a:lnTo>
                <a:lnTo>
                  <a:pt x="13753" y="47325"/>
                </a:lnTo>
                <a:lnTo>
                  <a:pt x="14054" y="46725"/>
                </a:lnTo>
                <a:lnTo>
                  <a:pt x="14294" y="46064"/>
                </a:lnTo>
                <a:lnTo>
                  <a:pt x="15315" y="45524"/>
                </a:lnTo>
                <a:lnTo>
                  <a:pt x="16336" y="44923"/>
                </a:lnTo>
                <a:lnTo>
                  <a:pt x="18318" y="43662"/>
                </a:lnTo>
                <a:lnTo>
                  <a:pt x="22762" y="40899"/>
                </a:lnTo>
                <a:lnTo>
                  <a:pt x="24263" y="39939"/>
                </a:lnTo>
                <a:lnTo>
                  <a:pt x="24323" y="39999"/>
                </a:lnTo>
                <a:lnTo>
                  <a:pt x="24383" y="40059"/>
                </a:lnTo>
                <a:lnTo>
                  <a:pt x="24864" y="40239"/>
                </a:lnTo>
                <a:lnTo>
                  <a:pt x="25344" y="40359"/>
                </a:lnTo>
                <a:lnTo>
                  <a:pt x="26906" y="40359"/>
                </a:lnTo>
                <a:lnTo>
                  <a:pt x="27446" y="40239"/>
                </a:lnTo>
                <a:lnTo>
                  <a:pt x="28467" y="39999"/>
                </a:lnTo>
                <a:lnTo>
                  <a:pt x="29368" y="39698"/>
                </a:lnTo>
                <a:lnTo>
                  <a:pt x="29849" y="39518"/>
                </a:lnTo>
                <a:lnTo>
                  <a:pt x="30389" y="39278"/>
                </a:lnTo>
                <a:lnTo>
                  <a:pt x="30810" y="39038"/>
                </a:lnTo>
                <a:lnTo>
                  <a:pt x="31230" y="38737"/>
                </a:lnTo>
                <a:lnTo>
                  <a:pt x="31530" y="38377"/>
                </a:lnTo>
                <a:lnTo>
                  <a:pt x="31650" y="38137"/>
                </a:lnTo>
                <a:lnTo>
                  <a:pt x="31710" y="37897"/>
                </a:lnTo>
                <a:lnTo>
                  <a:pt x="31650" y="37716"/>
                </a:lnTo>
                <a:lnTo>
                  <a:pt x="31590" y="37656"/>
                </a:lnTo>
                <a:lnTo>
                  <a:pt x="31470" y="37596"/>
                </a:lnTo>
                <a:lnTo>
                  <a:pt x="31110" y="37596"/>
                </a:lnTo>
                <a:lnTo>
                  <a:pt x="30689" y="37656"/>
                </a:lnTo>
                <a:lnTo>
                  <a:pt x="30269" y="37776"/>
                </a:lnTo>
                <a:lnTo>
                  <a:pt x="29909" y="37957"/>
                </a:lnTo>
                <a:lnTo>
                  <a:pt x="29068" y="38377"/>
                </a:lnTo>
                <a:lnTo>
                  <a:pt x="28708" y="38557"/>
                </a:lnTo>
                <a:lnTo>
                  <a:pt x="28347" y="38737"/>
                </a:lnTo>
                <a:lnTo>
                  <a:pt x="27446" y="38978"/>
                </a:lnTo>
                <a:lnTo>
                  <a:pt x="26546" y="39218"/>
                </a:lnTo>
                <a:lnTo>
                  <a:pt x="25645" y="39398"/>
                </a:lnTo>
                <a:lnTo>
                  <a:pt x="24804" y="39638"/>
                </a:lnTo>
                <a:lnTo>
                  <a:pt x="24804" y="39638"/>
                </a:lnTo>
                <a:lnTo>
                  <a:pt x="27146" y="38137"/>
                </a:lnTo>
                <a:lnTo>
                  <a:pt x="28047" y="37536"/>
                </a:lnTo>
                <a:lnTo>
                  <a:pt x="29008" y="36876"/>
                </a:lnTo>
                <a:lnTo>
                  <a:pt x="29428" y="36515"/>
                </a:lnTo>
                <a:lnTo>
                  <a:pt x="29789" y="36095"/>
                </a:lnTo>
                <a:lnTo>
                  <a:pt x="30149" y="35675"/>
                </a:lnTo>
                <a:lnTo>
                  <a:pt x="30389" y="35194"/>
                </a:lnTo>
                <a:lnTo>
                  <a:pt x="30389" y="35074"/>
                </a:lnTo>
                <a:lnTo>
                  <a:pt x="30329" y="35014"/>
                </a:lnTo>
                <a:lnTo>
                  <a:pt x="29789" y="35074"/>
                </a:lnTo>
                <a:lnTo>
                  <a:pt x="29248" y="35134"/>
                </a:lnTo>
                <a:lnTo>
                  <a:pt x="28708" y="35314"/>
                </a:lnTo>
                <a:lnTo>
                  <a:pt x="28167" y="35494"/>
                </a:lnTo>
                <a:lnTo>
                  <a:pt x="27206" y="36035"/>
                </a:lnTo>
                <a:lnTo>
                  <a:pt x="26245" y="36575"/>
                </a:lnTo>
                <a:lnTo>
                  <a:pt x="23903" y="37957"/>
                </a:lnTo>
                <a:lnTo>
                  <a:pt x="21561" y="39398"/>
                </a:lnTo>
                <a:lnTo>
                  <a:pt x="21501" y="39398"/>
                </a:lnTo>
                <a:lnTo>
                  <a:pt x="21561" y="39338"/>
                </a:lnTo>
                <a:lnTo>
                  <a:pt x="21921" y="38377"/>
                </a:lnTo>
                <a:lnTo>
                  <a:pt x="22342" y="37416"/>
                </a:lnTo>
                <a:lnTo>
                  <a:pt x="22762" y="36515"/>
                </a:lnTo>
                <a:lnTo>
                  <a:pt x="22942" y="36035"/>
                </a:lnTo>
                <a:lnTo>
                  <a:pt x="23122" y="35554"/>
                </a:lnTo>
                <a:lnTo>
                  <a:pt x="23062" y="35314"/>
                </a:lnTo>
                <a:lnTo>
                  <a:pt x="22942" y="35194"/>
                </a:lnTo>
                <a:lnTo>
                  <a:pt x="22822" y="35074"/>
                </a:lnTo>
                <a:lnTo>
                  <a:pt x="22702" y="35134"/>
                </a:lnTo>
                <a:lnTo>
                  <a:pt x="22582" y="35134"/>
                </a:lnTo>
                <a:lnTo>
                  <a:pt x="22281" y="35434"/>
                </a:lnTo>
                <a:lnTo>
                  <a:pt x="21981" y="35735"/>
                </a:lnTo>
                <a:lnTo>
                  <a:pt x="21681" y="36095"/>
                </a:lnTo>
                <a:lnTo>
                  <a:pt x="21441" y="36455"/>
                </a:lnTo>
                <a:lnTo>
                  <a:pt x="21080" y="37176"/>
                </a:lnTo>
                <a:lnTo>
                  <a:pt x="20720" y="38017"/>
                </a:lnTo>
                <a:lnTo>
                  <a:pt x="20480" y="38437"/>
                </a:lnTo>
                <a:lnTo>
                  <a:pt x="20240" y="39038"/>
                </a:lnTo>
                <a:lnTo>
                  <a:pt x="20059" y="39698"/>
                </a:lnTo>
                <a:lnTo>
                  <a:pt x="20059" y="39999"/>
                </a:lnTo>
                <a:lnTo>
                  <a:pt x="20059" y="40299"/>
                </a:lnTo>
                <a:lnTo>
                  <a:pt x="17117" y="42041"/>
                </a:lnTo>
                <a:lnTo>
                  <a:pt x="15075" y="43302"/>
                </a:lnTo>
                <a:lnTo>
                  <a:pt x="15195" y="42761"/>
                </a:lnTo>
                <a:lnTo>
                  <a:pt x="15976" y="39878"/>
                </a:lnTo>
                <a:lnTo>
                  <a:pt x="16696" y="36996"/>
                </a:lnTo>
                <a:lnTo>
                  <a:pt x="17597" y="33092"/>
                </a:lnTo>
                <a:lnTo>
                  <a:pt x="18438" y="29248"/>
                </a:lnTo>
                <a:lnTo>
                  <a:pt x="18738" y="29128"/>
                </a:lnTo>
                <a:lnTo>
                  <a:pt x="19038" y="28948"/>
                </a:lnTo>
                <a:lnTo>
                  <a:pt x="19639" y="28528"/>
                </a:lnTo>
                <a:lnTo>
                  <a:pt x="20720" y="27567"/>
                </a:lnTo>
                <a:lnTo>
                  <a:pt x="21981" y="26486"/>
                </a:lnTo>
                <a:lnTo>
                  <a:pt x="22101" y="26666"/>
                </a:lnTo>
                <a:lnTo>
                  <a:pt x="22342" y="26786"/>
                </a:lnTo>
                <a:lnTo>
                  <a:pt x="22762" y="26906"/>
                </a:lnTo>
                <a:lnTo>
                  <a:pt x="23242" y="26966"/>
                </a:lnTo>
                <a:lnTo>
                  <a:pt x="23723" y="26966"/>
                </a:lnTo>
                <a:lnTo>
                  <a:pt x="24744" y="27086"/>
                </a:lnTo>
                <a:lnTo>
                  <a:pt x="26786" y="27086"/>
                </a:lnTo>
                <a:lnTo>
                  <a:pt x="27807" y="26966"/>
                </a:lnTo>
                <a:lnTo>
                  <a:pt x="28708" y="26906"/>
                </a:lnTo>
                <a:lnTo>
                  <a:pt x="29608" y="26726"/>
                </a:lnTo>
                <a:lnTo>
                  <a:pt x="30509" y="26546"/>
                </a:lnTo>
                <a:lnTo>
                  <a:pt x="31410" y="26306"/>
                </a:lnTo>
                <a:lnTo>
                  <a:pt x="32311" y="26065"/>
                </a:lnTo>
                <a:lnTo>
                  <a:pt x="33212" y="25765"/>
                </a:lnTo>
                <a:lnTo>
                  <a:pt x="34953" y="25105"/>
                </a:lnTo>
                <a:lnTo>
                  <a:pt x="35074" y="24984"/>
                </a:lnTo>
                <a:lnTo>
                  <a:pt x="35194" y="24864"/>
                </a:lnTo>
                <a:lnTo>
                  <a:pt x="35314" y="24624"/>
                </a:lnTo>
                <a:lnTo>
                  <a:pt x="35314" y="24384"/>
                </a:lnTo>
                <a:lnTo>
                  <a:pt x="35194" y="24144"/>
                </a:lnTo>
                <a:lnTo>
                  <a:pt x="35014" y="23903"/>
                </a:lnTo>
                <a:lnTo>
                  <a:pt x="34773" y="23723"/>
                </a:lnTo>
                <a:lnTo>
                  <a:pt x="34473" y="23723"/>
                </a:lnTo>
                <a:lnTo>
                  <a:pt x="34173" y="23783"/>
                </a:lnTo>
                <a:lnTo>
                  <a:pt x="33272" y="24144"/>
                </a:lnTo>
                <a:lnTo>
                  <a:pt x="32311" y="24504"/>
                </a:lnTo>
                <a:lnTo>
                  <a:pt x="31350" y="24804"/>
                </a:lnTo>
                <a:lnTo>
                  <a:pt x="30449" y="25045"/>
                </a:lnTo>
                <a:lnTo>
                  <a:pt x="29428" y="25225"/>
                </a:lnTo>
                <a:lnTo>
                  <a:pt x="28467" y="25405"/>
                </a:lnTo>
                <a:lnTo>
                  <a:pt x="27506" y="25525"/>
                </a:lnTo>
                <a:lnTo>
                  <a:pt x="26485" y="25585"/>
                </a:lnTo>
                <a:lnTo>
                  <a:pt x="25645" y="25645"/>
                </a:lnTo>
                <a:lnTo>
                  <a:pt x="24744" y="25585"/>
                </a:lnTo>
                <a:lnTo>
                  <a:pt x="23062" y="25465"/>
                </a:lnTo>
                <a:lnTo>
                  <a:pt x="23663" y="24864"/>
                </a:lnTo>
                <a:lnTo>
                  <a:pt x="24984" y="23483"/>
                </a:lnTo>
                <a:lnTo>
                  <a:pt x="26305" y="21982"/>
                </a:lnTo>
                <a:lnTo>
                  <a:pt x="27506" y="20480"/>
                </a:lnTo>
                <a:lnTo>
                  <a:pt x="28647" y="18919"/>
                </a:lnTo>
                <a:lnTo>
                  <a:pt x="29729" y="17237"/>
                </a:lnTo>
                <a:lnTo>
                  <a:pt x="30749" y="15496"/>
                </a:lnTo>
                <a:lnTo>
                  <a:pt x="30990" y="15556"/>
                </a:lnTo>
                <a:lnTo>
                  <a:pt x="31170" y="15496"/>
                </a:lnTo>
                <a:lnTo>
                  <a:pt x="31290" y="15435"/>
                </a:lnTo>
                <a:lnTo>
                  <a:pt x="32371" y="14715"/>
                </a:lnTo>
                <a:lnTo>
                  <a:pt x="33392" y="13934"/>
                </a:lnTo>
                <a:lnTo>
                  <a:pt x="34353" y="13093"/>
                </a:lnTo>
                <a:lnTo>
                  <a:pt x="35254" y="12252"/>
                </a:lnTo>
                <a:lnTo>
                  <a:pt x="36095" y="11352"/>
                </a:lnTo>
                <a:lnTo>
                  <a:pt x="36875" y="10451"/>
                </a:lnTo>
                <a:lnTo>
                  <a:pt x="37176" y="9970"/>
                </a:lnTo>
                <a:lnTo>
                  <a:pt x="37476" y="9490"/>
                </a:lnTo>
                <a:lnTo>
                  <a:pt x="37776" y="8949"/>
                </a:lnTo>
                <a:lnTo>
                  <a:pt x="37956" y="8409"/>
                </a:lnTo>
                <a:lnTo>
                  <a:pt x="37956" y="8229"/>
                </a:lnTo>
                <a:lnTo>
                  <a:pt x="37836" y="8109"/>
                </a:lnTo>
                <a:lnTo>
                  <a:pt x="37716" y="8049"/>
                </a:lnTo>
                <a:lnTo>
                  <a:pt x="37596" y="8109"/>
                </a:lnTo>
                <a:lnTo>
                  <a:pt x="37115" y="8409"/>
                </a:lnTo>
                <a:lnTo>
                  <a:pt x="36695" y="8769"/>
                </a:lnTo>
                <a:lnTo>
                  <a:pt x="35914" y="9550"/>
                </a:lnTo>
                <a:lnTo>
                  <a:pt x="35194" y="10331"/>
                </a:lnTo>
                <a:lnTo>
                  <a:pt x="34413" y="11111"/>
                </a:lnTo>
                <a:lnTo>
                  <a:pt x="33212" y="12132"/>
                </a:lnTo>
                <a:lnTo>
                  <a:pt x="31951" y="13093"/>
                </a:lnTo>
                <a:lnTo>
                  <a:pt x="32371" y="12132"/>
                </a:lnTo>
                <a:lnTo>
                  <a:pt x="33092" y="10391"/>
                </a:lnTo>
                <a:lnTo>
                  <a:pt x="33752" y="8649"/>
                </a:lnTo>
                <a:lnTo>
                  <a:pt x="34053" y="7928"/>
                </a:lnTo>
                <a:lnTo>
                  <a:pt x="34293" y="7088"/>
                </a:lnTo>
                <a:lnTo>
                  <a:pt x="34353" y="6667"/>
                </a:lnTo>
                <a:lnTo>
                  <a:pt x="34353" y="6247"/>
                </a:lnTo>
                <a:lnTo>
                  <a:pt x="34353" y="5887"/>
                </a:lnTo>
                <a:lnTo>
                  <a:pt x="34233" y="5526"/>
                </a:lnTo>
                <a:lnTo>
                  <a:pt x="34113" y="5466"/>
                </a:lnTo>
                <a:lnTo>
                  <a:pt x="34053" y="5466"/>
                </a:lnTo>
                <a:lnTo>
                  <a:pt x="33752" y="5706"/>
                </a:lnTo>
                <a:lnTo>
                  <a:pt x="33512" y="5947"/>
                </a:lnTo>
                <a:lnTo>
                  <a:pt x="33332" y="6247"/>
                </a:lnTo>
                <a:lnTo>
                  <a:pt x="33152" y="6607"/>
                </a:lnTo>
                <a:lnTo>
                  <a:pt x="32912" y="7268"/>
                </a:lnTo>
                <a:lnTo>
                  <a:pt x="32671" y="7928"/>
                </a:lnTo>
                <a:lnTo>
                  <a:pt x="31951" y="9790"/>
                </a:lnTo>
                <a:lnTo>
                  <a:pt x="31110" y="11592"/>
                </a:lnTo>
                <a:lnTo>
                  <a:pt x="30269" y="13213"/>
                </a:lnTo>
                <a:lnTo>
                  <a:pt x="29308" y="14835"/>
                </a:lnTo>
                <a:lnTo>
                  <a:pt x="28347" y="16396"/>
                </a:lnTo>
                <a:lnTo>
                  <a:pt x="27266" y="17898"/>
                </a:lnTo>
                <a:lnTo>
                  <a:pt x="26365" y="19219"/>
                </a:lnTo>
                <a:lnTo>
                  <a:pt x="25344" y="20420"/>
                </a:lnTo>
                <a:lnTo>
                  <a:pt x="25224" y="19219"/>
                </a:lnTo>
                <a:lnTo>
                  <a:pt x="25104" y="17958"/>
                </a:lnTo>
                <a:lnTo>
                  <a:pt x="24924" y="16757"/>
                </a:lnTo>
                <a:lnTo>
                  <a:pt x="24744" y="16156"/>
                </a:lnTo>
                <a:lnTo>
                  <a:pt x="24564" y="15616"/>
                </a:lnTo>
                <a:lnTo>
                  <a:pt x="24504" y="15435"/>
                </a:lnTo>
                <a:lnTo>
                  <a:pt x="24383" y="15315"/>
                </a:lnTo>
                <a:lnTo>
                  <a:pt x="24203" y="15255"/>
                </a:lnTo>
                <a:lnTo>
                  <a:pt x="24023" y="15255"/>
                </a:lnTo>
                <a:lnTo>
                  <a:pt x="23903" y="15315"/>
                </a:lnTo>
                <a:lnTo>
                  <a:pt x="23783" y="15435"/>
                </a:lnTo>
                <a:lnTo>
                  <a:pt x="23663" y="15556"/>
                </a:lnTo>
                <a:lnTo>
                  <a:pt x="23603" y="15736"/>
                </a:lnTo>
                <a:lnTo>
                  <a:pt x="23543" y="16456"/>
                </a:lnTo>
                <a:lnTo>
                  <a:pt x="23543" y="17237"/>
                </a:lnTo>
                <a:lnTo>
                  <a:pt x="23603" y="18018"/>
                </a:lnTo>
                <a:lnTo>
                  <a:pt x="23663" y="18799"/>
                </a:lnTo>
                <a:lnTo>
                  <a:pt x="23903" y="20300"/>
                </a:lnTo>
                <a:lnTo>
                  <a:pt x="24143" y="21801"/>
                </a:lnTo>
                <a:lnTo>
                  <a:pt x="23302" y="22762"/>
                </a:lnTo>
                <a:lnTo>
                  <a:pt x="22402" y="23663"/>
                </a:lnTo>
                <a:lnTo>
                  <a:pt x="21020" y="24924"/>
                </a:lnTo>
                <a:lnTo>
                  <a:pt x="19639" y="26186"/>
                </a:lnTo>
                <a:lnTo>
                  <a:pt x="18918" y="26726"/>
                </a:lnTo>
                <a:lnTo>
                  <a:pt x="19279" y="24624"/>
                </a:lnTo>
                <a:lnTo>
                  <a:pt x="19819" y="21621"/>
                </a:lnTo>
                <a:lnTo>
                  <a:pt x="20240" y="18558"/>
                </a:lnTo>
                <a:lnTo>
                  <a:pt x="20660" y="15496"/>
                </a:lnTo>
                <a:lnTo>
                  <a:pt x="20780" y="13994"/>
                </a:lnTo>
                <a:lnTo>
                  <a:pt x="20900" y="12493"/>
                </a:lnTo>
                <a:lnTo>
                  <a:pt x="20900" y="10931"/>
                </a:lnTo>
                <a:lnTo>
                  <a:pt x="20900" y="9370"/>
                </a:lnTo>
                <a:lnTo>
                  <a:pt x="20960" y="7868"/>
                </a:lnTo>
                <a:lnTo>
                  <a:pt x="20960" y="6307"/>
                </a:lnTo>
                <a:lnTo>
                  <a:pt x="21200" y="3304"/>
                </a:lnTo>
                <a:lnTo>
                  <a:pt x="21261" y="1743"/>
                </a:lnTo>
                <a:lnTo>
                  <a:pt x="21261" y="1022"/>
                </a:lnTo>
                <a:lnTo>
                  <a:pt x="21200" y="241"/>
                </a:lnTo>
                <a:lnTo>
                  <a:pt x="21140" y="121"/>
                </a:lnTo>
                <a:lnTo>
                  <a:pt x="21080" y="61"/>
                </a:lnTo>
                <a:lnTo>
                  <a:pt x="20960"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8" name="Google Shape;178;p10"/>
          <p:cNvSpPr/>
          <p:nvPr/>
        </p:nvSpPr>
        <p:spPr>
          <a:xfrm flipH="1">
            <a:off x="-45354" y="4442775"/>
            <a:ext cx="1498063" cy="423743"/>
          </a:xfrm>
          <a:custGeom>
            <a:avLst/>
            <a:gdLst/>
            <a:ahLst/>
            <a:cxnLst/>
            <a:rect l="l" t="t" r="r" b="b"/>
            <a:pathLst>
              <a:path w="44803" h="12673" extrusionOk="0">
                <a:moveTo>
                  <a:pt x="25164" y="0"/>
                </a:moveTo>
                <a:lnTo>
                  <a:pt x="25104" y="60"/>
                </a:lnTo>
                <a:lnTo>
                  <a:pt x="25344" y="961"/>
                </a:lnTo>
                <a:lnTo>
                  <a:pt x="25705" y="1802"/>
                </a:lnTo>
                <a:lnTo>
                  <a:pt x="26185" y="2643"/>
                </a:lnTo>
                <a:lnTo>
                  <a:pt x="26666" y="3424"/>
                </a:lnTo>
                <a:lnTo>
                  <a:pt x="27086" y="4084"/>
                </a:lnTo>
                <a:lnTo>
                  <a:pt x="25044" y="3604"/>
                </a:lnTo>
                <a:lnTo>
                  <a:pt x="23062" y="3123"/>
                </a:lnTo>
                <a:lnTo>
                  <a:pt x="20240" y="2583"/>
                </a:lnTo>
                <a:lnTo>
                  <a:pt x="17417" y="2162"/>
                </a:lnTo>
                <a:lnTo>
                  <a:pt x="14594" y="1862"/>
                </a:lnTo>
                <a:lnTo>
                  <a:pt x="11772" y="1622"/>
                </a:lnTo>
                <a:lnTo>
                  <a:pt x="10270" y="1502"/>
                </a:lnTo>
                <a:lnTo>
                  <a:pt x="8769" y="1502"/>
                </a:lnTo>
                <a:lnTo>
                  <a:pt x="7267" y="1442"/>
                </a:lnTo>
                <a:lnTo>
                  <a:pt x="5766" y="1502"/>
                </a:lnTo>
                <a:lnTo>
                  <a:pt x="4385" y="1502"/>
                </a:lnTo>
                <a:lnTo>
                  <a:pt x="2943" y="1562"/>
                </a:lnTo>
                <a:lnTo>
                  <a:pt x="2223" y="1622"/>
                </a:lnTo>
                <a:lnTo>
                  <a:pt x="1502" y="1742"/>
                </a:lnTo>
                <a:lnTo>
                  <a:pt x="781" y="1922"/>
                </a:lnTo>
                <a:lnTo>
                  <a:pt x="181" y="2162"/>
                </a:lnTo>
                <a:lnTo>
                  <a:pt x="61" y="2222"/>
                </a:lnTo>
                <a:lnTo>
                  <a:pt x="1" y="2403"/>
                </a:lnTo>
                <a:lnTo>
                  <a:pt x="1" y="2523"/>
                </a:lnTo>
                <a:lnTo>
                  <a:pt x="181" y="2583"/>
                </a:lnTo>
                <a:lnTo>
                  <a:pt x="781" y="2763"/>
                </a:lnTo>
                <a:lnTo>
                  <a:pt x="1442" y="2823"/>
                </a:lnTo>
                <a:lnTo>
                  <a:pt x="2823" y="2883"/>
                </a:lnTo>
                <a:lnTo>
                  <a:pt x="5586" y="2883"/>
                </a:lnTo>
                <a:lnTo>
                  <a:pt x="8469" y="3063"/>
                </a:lnTo>
                <a:lnTo>
                  <a:pt x="11351" y="3243"/>
                </a:lnTo>
                <a:lnTo>
                  <a:pt x="14174" y="3544"/>
                </a:lnTo>
                <a:lnTo>
                  <a:pt x="16937" y="3904"/>
                </a:lnTo>
                <a:lnTo>
                  <a:pt x="19759" y="4384"/>
                </a:lnTo>
                <a:lnTo>
                  <a:pt x="22522" y="4985"/>
                </a:lnTo>
                <a:lnTo>
                  <a:pt x="24984" y="5586"/>
                </a:lnTo>
                <a:lnTo>
                  <a:pt x="27386" y="6246"/>
                </a:lnTo>
                <a:lnTo>
                  <a:pt x="29789" y="6967"/>
                </a:lnTo>
                <a:lnTo>
                  <a:pt x="32191" y="7808"/>
                </a:lnTo>
                <a:lnTo>
                  <a:pt x="29609" y="7808"/>
                </a:lnTo>
                <a:lnTo>
                  <a:pt x="28347" y="7928"/>
                </a:lnTo>
                <a:lnTo>
                  <a:pt x="27086" y="8048"/>
                </a:lnTo>
                <a:lnTo>
                  <a:pt x="25405" y="8288"/>
                </a:lnTo>
                <a:lnTo>
                  <a:pt x="25344" y="8168"/>
                </a:lnTo>
                <a:lnTo>
                  <a:pt x="25224" y="8108"/>
                </a:lnTo>
                <a:lnTo>
                  <a:pt x="24684" y="7808"/>
                </a:lnTo>
                <a:lnTo>
                  <a:pt x="24083" y="7627"/>
                </a:lnTo>
                <a:lnTo>
                  <a:pt x="23483" y="7447"/>
                </a:lnTo>
                <a:lnTo>
                  <a:pt x="22822" y="7267"/>
                </a:lnTo>
                <a:lnTo>
                  <a:pt x="21501" y="7087"/>
                </a:lnTo>
                <a:lnTo>
                  <a:pt x="20300" y="6847"/>
                </a:lnTo>
                <a:lnTo>
                  <a:pt x="19099" y="6667"/>
                </a:lnTo>
                <a:lnTo>
                  <a:pt x="17897" y="6426"/>
                </a:lnTo>
                <a:lnTo>
                  <a:pt x="17297" y="6366"/>
                </a:lnTo>
                <a:lnTo>
                  <a:pt x="16696" y="6306"/>
                </a:lnTo>
                <a:lnTo>
                  <a:pt x="16156" y="6306"/>
                </a:lnTo>
                <a:lnTo>
                  <a:pt x="15555" y="6366"/>
                </a:lnTo>
                <a:lnTo>
                  <a:pt x="15375" y="6486"/>
                </a:lnTo>
                <a:lnTo>
                  <a:pt x="15315" y="6667"/>
                </a:lnTo>
                <a:lnTo>
                  <a:pt x="15375" y="6787"/>
                </a:lnTo>
                <a:lnTo>
                  <a:pt x="15495" y="6967"/>
                </a:lnTo>
                <a:lnTo>
                  <a:pt x="16036" y="7267"/>
                </a:lnTo>
                <a:lnTo>
                  <a:pt x="16576" y="7507"/>
                </a:lnTo>
                <a:lnTo>
                  <a:pt x="17237" y="7688"/>
                </a:lnTo>
                <a:lnTo>
                  <a:pt x="17837" y="7868"/>
                </a:lnTo>
                <a:lnTo>
                  <a:pt x="19099" y="8108"/>
                </a:lnTo>
                <a:lnTo>
                  <a:pt x="20360" y="8348"/>
                </a:lnTo>
                <a:lnTo>
                  <a:pt x="21501" y="8588"/>
                </a:lnTo>
                <a:lnTo>
                  <a:pt x="22702" y="8829"/>
                </a:lnTo>
                <a:lnTo>
                  <a:pt x="22282" y="8949"/>
                </a:lnTo>
                <a:lnTo>
                  <a:pt x="21141" y="9249"/>
                </a:lnTo>
                <a:lnTo>
                  <a:pt x="19999" y="9609"/>
                </a:lnTo>
                <a:lnTo>
                  <a:pt x="19459" y="9850"/>
                </a:lnTo>
                <a:lnTo>
                  <a:pt x="18918" y="10090"/>
                </a:lnTo>
                <a:lnTo>
                  <a:pt x="18438" y="10390"/>
                </a:lnTo>
                <a:lnTo>
                  <a:pt x="17958" y="10750"/>
                </a:lnTo>
                <a:lnTo>
                  <a:pt x="17897" y="10871"/>
                </a:lnTo>
                <a:lnTo>
                  <a:pt x="17837" y="10991"/>
                </a:lnTo>
                <a:lnTo>
                  <a:pt x="17897" y="11231"/>
                </a:lnTo>
                <a:lnTo>
                  <a:pt x="18018" y="11411"/>
                </a:lnTo>
                <a:lnTo>
                  <a:pt x="18138" y="11471"/>
                </a:lnTo>
                <a:lnTo>
                  <a:pt x="18798" y="11471"/>
                </a:lnTo>
                <a:lnTo>
                  <a:pt x="19399" y="11411"/>
                </a:lnTo>
                <a:lnTo>
                  <a:pt x="20540" y="11231"/>
                </a:lnTo>
                <a:lnTo>
                  <a:pt x="21621" y="10931"/>
                </a:lnTo>
                <a:lnTo>
                  <a:pt x="22762" y="10630"/>
                </a:lnTo>
                <a:lnTo>
                  <a:pt x="25104" y="10210"/>
                </a:lnTo>
                <a:lnTo>
                  <a:pt x="27507" y="9910"/>
                </a:lnTo>
                <a:lnTo>
                  <a:pt x="29849" y="9729"/>
                </a:lnTo>
                <a:lnTo>
                  <a:pt x="32131" y="9669"/>
                </a:lnTo>
                <a:lnTo>
                  <a:pt x="33392" y="9729"/>
                </a:lnTo>
                <a:lnTo>
                  <a:pt x="34593" y="9790"/>
                </a:lnTo>
                <a:lnTo>
                  <a:pt x="35794" y="9850"/>
                </a:lnTo>
                <a:lnTo>
                  <a:pt x="36996" y="9790"/>
                </a:lnTo>
                <a:lnTo>
                  <a:pt x="37176" y="9729"/>
                </a:lnTo>
                <a:lnTo>
                  <a:pt x="38497" y="10330"/>
                </a:lnTo>
                <a:lnTo>
                  <a:pt x="41079" y="11591"/>
                </a:lnTo>
                <a:lnTo>
                  <a:pt x="42461" y="12192"/>
                </a:lnTo>
                <a:lnTo>
                  <a:pt x="43782" y="12672"/>
                </a:lnTo>
                <a:lnTo>
                  <a:pt x="44082" y="12672"/>
                </a:lnTo>
                <a:lnTo>
                  <a:pt x="44262" y="12612"/>
                </a:lnTo>
                <a:lnTo>
                  <a:pt x="44503" y="12492"/>
                </a:lnTo>
                <a:lnTo>
                  <a:pt x="44683" y="12252"/>
                </a:lnTo>
                <a:lnTo>
                  <a:pt x="44743" y="12072"/>
                </a:lnTo>
                <a:lnTo>
                  <a:pt x="44803" y="11831"/>
                </a:lnTo>
                <a:lnTo>
                  <a:pt x="44743" y="11591"/>
                </a:lnTo>
                <a:lnTo>
                  <a:pt x="44563" y="11351"/>
                </a:lnTo>
                <a:lnTo>
                  <a:pt x="43422" y="10510"/>
                </a:lnTo>
                <a:lnTo>
                  <a:pt x="42160" y="9729"/>
                </a:lnTo>
                <a:lnTo>
                  <a:pt x="40899" y="9069"/>
                </a:lnTo>
                <a:lnTo>
                  <a:pt x="39578" y="8408"/>
                </a:lnTo>
                <a:lnTo>
                  <a:pt x="38197" y="7868"/>
                </a:lnTo>
                <a:lnTo>
                  <a:pt x="36815" y="7327"/>
                </a:lnTo>
                <a:lnTo>
                  <a:pt x="34113" y="6306"/>
                </a:lnTo>
                <a:lnTo>
                  <a:pt x="31771" y="5526"/>
                </a:lnTo>
                <a:lnTo>
                  <a:pt x="29428" y="4745"/>
                </a:lnTo>
                <a:lnTo>
                  <a:pt x="29248" y="4444"/>
                </a:lnTo>
                <a:lnTo>
                  <a:pt x="29068" y="4084"/>
                </a:lnTo>
                <a:lnTo>
                  <a:pt x="28648" y="3484"/>
                </a:lnTo>
                <a:lnTo>
                  <a:pt x="27687" y="2343"/>
                </a:lnTo>
                <a:lnTo>
                  <a:pt x="27146" y="1682"/>
                </a:lnTo>
                <a:lnTo>
                  <a:pt x="26546" y="1021"/>
                </a:lnTo>
                <a:lnTo>
                  <a:pt x="25945" y="481"/>
                </a:lnTo>
                <a:lnTo>
                  <a:pt x="25224" y="0"/>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9" name="Google Shape;179;p10"/>
          <p:cNvSpPr/>
          <p:nvPr/>
        </p:nvSpPr>
        <p:spPr>
          <a:xfrm>
            <a:off x="10450989" y="2011059"/>
            <a:ext cx="368836" cy="366696"/>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0" name="Google Shape;180;p10"/>
          <p:cNvSpPr/>
          <p:nvPr/>
        </p:nvSpPr>
        <p:spPr>
          <a:xfrm>
            <a:off x="11527748" y="296116"/>
            <a:ext cx="315776" cy="307696"/>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1" name="Google Shape;181;p10"/>
          <p:cNvSpPr/>
          <p:nvPr/>
        </p:nvSpPr>
        <p:spPr>
          <a:xfrm rot="-7785323">
            <a:off x="11818114" y="3624975"/>
            <a:ext cx="381921" cy="999711"/>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2" name="Google Shape;182;p10"/>
          <p:cNvSpPr/>
          <p:nvPr/>
        </p:nvSpPr>
        <p:spPr>
          <a:xfrm>
            <a:off x="10783731" y="829613"/>
            <a:ext cx="386992" cy="553331"/>
          </a:xfrm>
          <a:custGeom>
            <a:avLst/>
            <a:gdLst/>
            <a:ahLst/>
            <a:cxnLst/>
            <a:rect l="l" t="t" r="r" b="b"/>
            <a:pathLst>
              <a:path w="13694" h="19580" extrusionOk="0">
                <a:moveTo>
                  <a:pt x="5946" y="2223"/>
                </a:moveTo>
                <a:lnTo>
                  <a:pt x="6126" y="2343"/>
                </a:lnTo>
                <a:lnTo>
                  <a:pt x="6367" y="2463"/>
                </a:lnTo>
                <a:lnTo>
                  <a:pt x="6487" y="2583"/>
                </a:lnTo>
                <a:lnTo>
                  <a:pt x="6667" y="2763"/>
                </a:lnTo>
                <a:lnTo>
                  <a:pt x="6727" y="3004"/>
                </a:lnTo>
                <a:lnTo>
                  <a:pt x="6787" y="3184"/>
                </a:lnTo>
                <a:lnTo>
                  <a:pt x="6787" y="3424"/>
                </a:lnTo>
                <a:lnTo>
                  <a:pt x="6787" y="3664"/>
                </a:lnTo>
                <a:lnTo>
                  <a:pt x="6727" y="3844"/>
                </a:lnTo>
                <a:lnTo>
                  <a:pt x="6667" y="4085"/>
                </a:lnTo>
                <a:lnTo>
                  <a:pt x="6487" y="4265"/>
                </a:lnTo>
                <a:lnTo>
                  <a:pt x="6367" y="4385"/>
                </a:lnTo>
                <a:lnTo>
                  <a:pt x="6126" y="4505"/>
                </a:lnTo>
                <a:lnTo>
                  <a:pt x="5946" y="4625"/>
                </a:lnTo>
                <a:lnTo>
                  <a:pt x="5346" y="4625"/>
                </a:lnTo>
                <a:lnTo>
                  <a:pt x="5166" y="4505"/>
                </a:lnTo>
                <a:lnTo>
                  <a:pt x="4925" y="4385"/>
                </a:lnTo>
                <a:lnTo>
                  <a:pt x="4805" y="4265"/>
                </a:lnTo>
                <a:lnTo>
                  <a:pt x="4625" y="4085"/>
                </a:lnTo>
                <a:lnTo>
                  <a:pt x="4565" y="3844"/>
                </a:lnTo>
                <a:lnTo>
                  <a:pt x="4505" y="3664"/>
                </a:lnTo>
                <a:lnTo>
                  <a:pt x="4505" y="3424"/>
                </a:lnTo>
                <a:lnTo>
                  <a:pt x="4505" y="3184"/>
                </a:lnTo>
                <a:lnTo>
                  <a:pt x="4565" y="3004"/>
                </a:lnTo>
                <a:lnTo>
                  <a:pt x="4625" y="2763"/>
                </a:lnTo>
                <a:lnTo>
                  <a:pt x="4805" y="2583"/>
                </a:lnTo>
                <a:lnTo>
                  <a:pt x="4925" y="2463"/>
                </a:lnTo>
                <a:lnTo>
                  <a:pt x="5166" y="2343"/>
                </a:lnTo>
                <a:lnTo>
                  <a:pt x="5346" y="2223"/>
                </a:lnTo>
                <a:close/>
                <a:moveTo>
                  <a:pt x="6187" y="1"/>
                </a:moveTo>
                <a:lnTo>
                  <a:pt x="5526" y="121"/>
                </a:lnTo>
                <a:lnTo>
                  <a:pt x="4985" y="241"/>
                </a:lnTo>
                <a:lnTo>
                  <a:pt x="4505" y="481"/>
                </a:lnTo>
                <a:lnTo>
                  <a:pt x="4024" y="722"/>
                </a:lnTo>
                <a:lnTo>
                  <a:pt x="3604" y="1082"/>
                </a:lnTo>
                <a:lnTo>
                  <a:pt x="3184" y="1442"/>
                </a:lnTo>
                <a:lnTo>
                  <a:pt x="2883" y="1863"/>
                </a:lnTo>
                <a:lnTo>
                  <a:pt x="2583" y="2343"/>
                </a:lnTo>
                <a:lnTo>
                  <a:pt x="2403" y="2884"/>
                </a:lnTo>
                <a:lnTo>
                  <a:pt x="1682" y="2763"/>
                </a:lnTo>
                <a:lnTo>
                  <a:pt x="902" y="2703"/>
                </a:lnTo>
                <a:lnTo>
                  <a:pt x="541" y="2703"/>
                </a:lnTo>
                <a:lnTo>
                  <a:pt x="181" y="2823"/>
                </a:lnTo>
                <a:lnTo>
                  <a:pt x="1" y="2944"/>
                </a:lnTo>
                <a:lnTo>
                  <a:pt x="1" y="3124"/>
                </a:lnTo>
                <a:lnTo>
                  <a:pt x="1" y="3304"/>
                </a:lnTo>
                <a:lnTo>
                  <a:pt x="61" y="3484"/>
                </a:lnTo>
                <a:lnTo>
                  <a:pt x="421" y="3724"/>
                </a:lnTo>
                <a:lnTo>
                  <a:pt x="781" y="3844"/>
                </a:lnTo>
                <a:lnTo>
                  <a:pt x="1502" y="4025"/>
                </a:lnTo>
                <a:lnTo>
                  <a:pt x="2223" y="4145"/>
                </a:lnTo>
                <a:lnTo>
                  <a:pt x="2943" y="4265"/>
                </a:lnTo>
                <a:lnTo>
                  <a:pt x="2763" y="4745"/>
                </a:lnTo>
                <a:lnTo>
                  <a:pt x="2643" y="5226"/>
                </a:lnTo>
                <a:lnTo>
                  <a:pt x="2523" y="6187"/>
                </a:lnTo>
                <a:lnTo>
                  <a:pt x="2523" y="7148"/>
                </a:lnTo>
                <a:lnTo>
                  <a:pt x="2583" y="8048"/>
                </a:lnTo>
                <a:lnTo>
                  <a:pt x="2643" y="8709"/>
                </a:lnTo>
                <a:lnTo>
                  <a:pt x="2823" y="9370"/>
                </a:lnTo>
                <a:lnTo>
                  <a:pt x="3004" y="9970"/>
                </a:lnTo>
                <a:lnTo>
                  <a:pt x="3304" y="10631"/>
                </a:lnTo>
                <a:lnTo>
                  <a:pt x="3604" y="11231"/>
                </a:lnTo>
                <a:lnTo>
                  <a:pt x="3964" y="11772"/>
                </a:lnTo>
                <a:lnTo>
                  <a:pt x="4325" y="12312"/>
                </a:lnTo>
                <a:lnTo>
                  <a:pt x="4745" y="12853"/>
                </a:lnTo>
                <a:lnTo>
                  <a:pt x="5226" y="13273"/>
                </a:lnTo>
                <a:lnTo>
                  <a:pt x="5706" y="13634"/>
                </a:lnTo>
                <a:lnTo>
                  <a:pt x="5586" y="14835"/>
                </a:lnTo>
                <a:lnTo>
                  <a:pt x="5586" y="16036"/>
                </a:lnTo>
                <a:lnTo>
                  <a:pt x="5586" y="17237"/>
                </a:lnTo>
                <a:lnTo>
                  <a:pt x="5646" y="17838"/>
                </a:lnTo>
                <a:lnTo>
                  <a:pt x="5766" y="18378"/>
                </a:lnTo>
                <a:lnTo>
                  <a:pt x="5766" y="18498"/>
                </a:lnTo>
                <a:lnTo>
                  <a:pt x="5886" y="18558"/>
                </a:lnTo>
                <a:lnTo>
                  <a:pt x="6066" y="18618"/>
                </a:lnTo>
                <a:lnTo>
                  <a:pt x="6187" y="18498"/>
                </a:lnTo>
                <a:lnTo>
                  <a:pt x="6247" y="18438"/>
                </a:lnTo>
                <a:lnTo>
                  <a:pt x="6307" y="18318"/>
                </a:lnTo>
                <a:lnTo>
                  <a:pt x="6367" y="17237"/>
                </a:lnTo>
                <a:lnTo>
                  <a:pt x="6367" y="16096"/>
                </a:lnTo>
                <a:lnTo>
                  <a:pt x="6247" y="15015"/>
                </a:lnTo>
                <a:lnTo>
                  <a:pt x="6066" y="13934"/>
                </a:lnTo>
                <a:lnTo>
                  <a:pt x="6727" y="14294"/>
                </a:lnTo>
                <a:lnTo>
                  <a:pt x="7388" y="14655"/>
                </a:lnTo>
                <a:lnTo>
                  <a:pt x="8108" y="14895"/>
                </a:lnTo>
                <a:lnTo>
                  <a:pt x="8829" y="15135"/>
                </a:lnTo>
                <a:lnTo>
                  <a:pt x="8709" y="15616"/>
                </a:lnTo>
                <a:lnTo>
                  <a:pt x="8649" y="16156"/>
                </a:lnTo>
                <a:lnTo>
                  <a:pt x="8649" y="16697"/>
                </a:lnTo>
                <a:lnTo>
                  <a:pt x="8649" y="17237"/>
                </a:lnTo>
                <a:lnTo>
                  <a:pt x="8769" y="18318"/>
                </a:lnTo>
                <a:lnTo>
                  <a:pt x="8949" y="19339"/>
                </a:lnTo>
                <a:lnTo>
                  <a:pt x="9009" y="19459"/>
                </a:lnTo>
                <a:lnTo>
                  <a:pt x="9069" y="19579"/>
                </a:lnTo>
                <a:lnTo>
                  <a:pt x="9309" y="19579"/>
                </a:lnTo>
                <a:lnTo>
                  <a:pt x="9430" y="19519"/>
                </a:lnTo>
                <a:lnTo>
                  <a:pt x="9490" y="19459"/>
                </a:lnTo>
                <a:lnTo>
                  <a:pt x="9550" y="19339"/>
                </a:lnTo>
                <a:lnTo>
                  <a:pt x="9550" y="19219"/>
                </a:lnTo>
                <a:lnTo>
                  <a:pt x="9370" y="17958"/>
                </a:lnTo>
                <a:lnTo>
                  <a:pt x="9309" y="16697"/>
                </a:lnTo>
                <a:lnTo>
                  <a:pt x="9370" y="15976"/>
                </a:lnTo>
                <a:lnTo>
                  <a:pt x="9430" y="15255"/>
                </a:lnTo>
                <a:lnTo>
                  <a:pt x="10150" y="15315"/>
                </a:lnTo>
                <a:lnTo>
                  <a:pt x="10811" y="15375"/>
                </a:lnTo>
                <a:lnTo>
                  <a:pt x="11532" y="15375"/>
                </a:lnTo>
                <a:lnTo>
                  <a:pt x="12192" y="15255"/>
                </a:lnTo>
                <a:lnTo>
                  <a:pt x="12793" y="15135"/>
                </a:lnTo>
                <a:lnTo>
                  <a:pt x="13033" y="15015"/>
                </a:lnTo>
                <a:lnTo>
                  <a:pt x="13273" y="14835"/>
                </a:lnTo>
                <a:lnTo>
                  <a:pt x="13453" y="14655"/>
                </a:lnTo>
                <a:lnTo>
                  <a:pt x="13573" y="14234"/>
                </a:lnTo>
                <a:lnTo>
                  <a:pt x="13694" y="13874"/>
                </a:lnTo>
                <a:lnTo>
                  <a:pt x="13694" y="13694"/>
                </a:lnTo>
                <a:lnTo>
                  <a:pt x="13634" y="13634"/>
                </a:lnTo>
                <a:lnTo>
                  <a:pt x="13573" y="13273"/>
                </a:lnTo>
                <a:lnTo>
                  <a:pt x="13453" y="13033"/>
                </a:lnTo>
                <a:lnTo>
                  <a:pt x="13333" y="12913"/>
                </a:lnTo>
                <a:lnTo>
                  <a:pt x="13153" y="12793"/>
                </a:lnTo>
                <a:lnTo>
                  <a:pt x="12312" y="12793"/>
                </a:lnTo>
                <a:lnTo>
                  <a:pt x="11832" y="12733"/>
                </a:lnTo>
                <a:lnTo>
                  <a:pt x="11472" y="12613"/>
                </a:lnTo>
                <a:lnTo>
                  <a:pt x="11171" y="12372"/>
                </a:lnTo>
                <a:lnTo>
                  <a:pt x="10931" y="12132"/>
                </a:lnTo>
                <a:lnTo>
                  <a:pt x="10751" y="11772"/>
                </a:lnTo>
                <a:lnTo>
                  <a:pt x="10631" y="11412"/>
                </a:lnTo>
                <a:lnTo>
                  <a:pt x="10571" y="11051"/>
                </a:lnTo>
                <a:lnTo>
                  <a:pt x="10511" y="10631"/>
                </a:lnTo>
                <a:lnTo>
                  <a:pt x="10511" y="10150"/>
                </a:lnTo>
                <a:lnTo>
                  <a:pt x="10571" y="9310"/>
                </a:lnTo>
                <a:lnTo>
                  <a:pt x="10691" y="8469"/>
                </a:lnTo>
                <a:lnTo>
                  <a:pt x="10811" y="7688"/>
                </a:lnTo>
                <a:lnTo>
                  <a:pt x="10931" y="6967"/>
                </a:lnTo>
                <a:lnTo>
                  <a:pt x="11051" y="6187"/>
                </a:lnTo>
                <a:lnTo>
                  <a:pt x="11111" y="5466"/>
                </a:lnTo>
                <a:lnTo>
                  <a:pt x="11111" y="4685"/>
                </a:lnTo>
                <a:lnTo>
                  <a:pt x="11051" y="3965"/>
                </a:lnTo>
                <a:lnTo>
                  <a:pt x="10871" y="3244"/>
                </a:lnTo>
                <a:lnTo>
                  <a:pt x="10571" y="2583"/>
                </a:lnTo>
                <a:lnTo>
                  <a:pt x="10150" y="1923"/>
                </a:lnTo>
                <a:lnTo>
                  <a:pt x="9730" y="1442"/>
                </a:lnTo>
                <a:lnTo>
                  <a:pt x="9249" y="1022"/>
                </a:lnTo>
                <a:lnTo>
                  <a:pt x="8649" y="661"/>
                </a:lnTo>
                <a:lnTo>
                  <a:pt x="8108" y="361"/>
                </a:lnTo>
                <a:lnTo>
                  <a:pt x="7448" y="121"/>
                </a:lnTo>
                <a:lnTo>
                  <a:pt x="6787" y="61"/>
                </a:lnTo>
                <a:lnTo>
                  <a:pt x="6187"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3" name="Google Shape;183;p10"/>
          <p:cNvSpPr/>
          <p:nvPr/>
        </p:nvSpPr>
        <p:spPr>
          <a:xfrm>
            <a:off x="10340031" y="3261101"/>
            <a:ext cx="590755" cy="452113"/>
          </a:xfrm>
          <a:custGeom>
            <a:avLst/>
            <a:gdLst/>
            <a:ahLst/>
            <a:cxnLst/>
            <a:rect l="l" t="t" r="r" b="b"/>
            <a:pathLst>
              <a:path w="34293" h="26245" extrusionOk="0">
                <a:moveTo>
                  <a:pt x="12552" y="8949"/>
                </a:moveTo>
                <a:lnTo>
                  <a:pt x="12732" y="9009"/>
                </a:lnTo>
                <a:lnTo>
                  <a:pt x="12973" y="9129"/>
                </a:lnTo>
                <a:lnTo>
                  <a:pt x="13153" y="9309"/>
                </a:lnTo>
                <a:lnTo>
                  <a:pt x="13273" y="9489"/>
                </a:lnTo>
                <a:lnTo>
                  <a:pt x="13393" y="9669"/>
                </a:lnTo>
                <a:lnTo>
                  <a:pt x="13453" y="9909"/>
                </a:lnTo>
                <a:lnTo>
                  <a:pt x="13513" y="10150"/>
                </a:lnTo>
                <a:lnTo>
                  <a:pt x="13453" y="10390"/>
                </a:lnTo>
                <a:lnTo>
                  <a:pt x="13393" y="10570"/>
                </a:lnTo>
                <a:lnTo>
                  <a:pt x="13273" y="10810"/>
                </a:lnTo>
                <a:lnTo>
                  <a:pt x="13153" y="10990"/>
                </a:lnTo>
                <a:lnTo>
                  <a:pt x="13093" y="11050"/>
                </a:lnTo>
                <a:lnTo>
                  <a:pt x="12913" y="11171"/>
                </a:lnTo>
                <a:lnTo>
                  <a:pt x="12732" y="11291"/>
                </a:lnTo>
                <a:lnTo>
                  <a:pt x="12492" y="11351"/>
                </a:lnTo>
                <a:lnTo>
                  <a:pt x="12012" y="11351"/>
                </a:lnTo>
                <a:lnTo>
                  <a:pt x="11832" y="11291"/>
                </a:lnTo>
                <a:lnTo>
                  <a:pt x="11591" y="11171"/>
                </a:lnTo>
                <a:lnTo>
                  <a:pt x="11411" y="11050"/>
                </a:lnTo>
                <a:lnTo>
                  <a:pt x="11291" y="10870"/>
                </a:lnTo>
                <a:lnTo>
                  <a:pt x="11171" y="10630"/>
                </a:lnTo>
                <a:lnTo>
                  <a:pt x="11111" y="10390"/>
                </a:lnTo>
                <a:lnTo>
                  <a:pt x="11051" y="10150"/>
                </a:lnTo>
                <a:lnTo>
                  <a:pt x="11111" y="9969"/>
                </a:lnTo>
                <a:lnTo>
                  <a:pt x="11171" y="9729"/>
                </a:lnTo>
                <a:lnTo>
                  <a:pt x="11291" y="9489"/>
                </a:lnTo>
                <a:lnTo>
                  <a:pt x="11411" y="9309"/>
                </a:lnTo>
                <a:lnTo>
                  <a:pt x="11471" y="9309"/>
                </a:lnTo>
                <a:lnTo>
                  <a:pt x="11651" y="9129"/>
                </a:lnTo>
                <a:lnTo>
                  <a:pt x="11832" y="9009"/>
                </a:lnTo>
                <a:lnTo>
                  <a:pt x="12072" y="8949"/>
                </a:lnTo>
                <a:close/>
                <a:moveTo>
                  <a:pt x="32611" y="0"/>
                </a:moveTo>
                <a:lnTo>
                  <a:pt x="32011" y="60"/>
                </a:lnTo>
                <a:lnTo>
                  <a:pt x="31410" y="120"/>
                </a:lnTo>
                <a:lnTo>
                  <a:pt x="30749" y="300"/>
                </a:lnTo>
                <a:lnTo>
                  <a:pt x="29789" y="601"/>
                </a:lnTo>
                <a:lnTo>
                  <a:pt x="28587" y="1021"/>
                </a:lnTo>
                <a:lnTo>
                  <a:pt x="27446" y="1502"/>
                </a:lnTo>
                <a:lnTo>
                  <a:pt x="26305" y="2102"/>
                </a:lnTo>
                <a:lnTo>
                  <a:pt x="25284" y="2823"/>
                </a:lnTo>
                <a:lnTo>
                  <a:pt x="24323" y="3543"/>
                </a:lnTo>
                <a:lnTo>
                  <a:pt x="23423" y="4324"/>
                </a:lnTo>
                <a:lnTo>
                  <a:pt x="22582" y="5165"/>
                </a:lnTo>
                <a:lnTo>
                  <a:pt x="21801" y="6066"/>
                </a:lnTo>
                <a:lnTo>
                  <a:pt x="21080" y="7027"/>
                </a:lnTo>
                <a:lnTo>
                  <a:pt x="20720" y="7567"/>
                </a:lnTo>
                <a:lnTo>
                  <a:pt x="20420" y="8168"/>
                </a:lnTo>
                <a:lnTo>
                  <a:pt x="19819" y="7687"/>
                </a:lnTo>
                <a:lnTo>
                  <a:pt x="19098" y="7147"/>
                </a:lnTo>
                <a:lnTo>
                  <a:pt x="18258" y="6726"/>
                </a:lnTo>
                <a:lnTo>
                  <a:pt x="17477" y="6426"/>
                </a:lnTo>
                <a:lnTo>
                  <a:pt x="16576" y="6186"/>
                </a:lnTo>
                <a:lnTo>
                  <a:pt x="15735" y="6066"/>
                </a:lnTo>
                <a:lnTo>
                  <a:pt x="14834" y="6066"/>
                </a:lnTo>
                <a:lnTo>
                  <a:pt x="13934" y="6186"/>
                </a:lnTo>
                <a:lnTo>
                  <a:pt x="13033" y="6426"/>
                </a:lnTo>
                <a:lnTo>
                  <a:pt x="12072" y="6726"/>
                </a:lnTo>
                <a:lnTo>
                  <a:pt x="11171" y="7147"/>
                </a:lnTo>
                <a:lnTo>
                  <a:pt x="10270" y="7687"/>
                </a:lnTo>
                <a:lnTo>
                  <a:pt x="9369" y="8288"/>
                </a:lnTo>
                <a:lnTo>
                  <a:pt x="8528" y="8949"/>
                </a:lnTo>
                <a:lnTo>
                  <a:pt x="7748" y="9669"/>
                </a:lnTo>
                <a:lnTo>
                  <a:pt x="7147" y="10450"/>
                </a:lnTo>
                <a:lnTo>
                  <a:pt x="6607" y="11291"/>
                </a:lnTo>
                <a:lnTo>
                  <a:pt x="6607" y="11351"/>
                </a:lnTo>
                <a:lnTo>
                  <a:pt x="6727" y="11411"/>
                </a:lnTo>
                <a:lnTo>
                  <a:pt x="7087" y="11531"/>
                </a:lnTo>
                <a:lnTo>
                  <a:pt x="7688" y="11771"/>
                </a:lnTo>
                <a:lnTo>
                  <a:pt x="8408" y="12071"/>
                </a:lnTo>
                <a:lnTo>
                  <a:pt x="8769" y="12252"/>
                </a:lnTo>
                <a:lnTo>
                  <a:pt x="9129" y="12552"/>
                </a:lnTo>
                <a:lnTo>
                  <a:pt x="9489" y="12852"/>
                </a:lnTo>
                <a:lnTo>
                  <a:pt x="9850" y="13213"/>
                </a:lnTo>
                <a:lnTo>
                  <a:pt x="10150" y="13633"/>
                </a:lnTo>
                <a:lnTo>
                  <a:pt x="10390" y="14173"/>
                </a:lnTo>
                <a:lnTo>
                  <a:pt x="10630" y="14714"/>
                </a:lnTo>
                <a:lnTo>
                  <a:pt x="10751" y="15375"/>
                </a:lnTo>
                <a:lnTo>
                  <a:pt x="10811" y="15615"/>
                </a:lnTo>
                <a:lnTo>
                  <a:pt x="10570" y="15555"/>
                </a:lnTo>
                <a:lnTo>
                  <a:pt x="9850" y="15495"/>
                </a:lnTo>
                <a:lnTo>
                  <a:pt x="9069" y="15555"/>
                </a:lnTo>
                <a:lnTo>
                  <a:pt x="8348" y="15675"/>
                </a:lnTo>
                <a:lnTo>
                  <a:pt x="7628" y="15795"/>
                </a:lnTo>
                <a:lnTo>
                  <a:pt x="6847" y="16035"/>
                </a:lnTo>
                <a:lnTo>
                  <a:pt x="6186" y="16275"/>
                </a:lnTo>
                <a:lnTo>
                  <a:pt x="5466" y="16636"/>
                </a:lnTo>
                <a:lnTo>
                  <a:pt x="4745" y="16936"/>
                </a:lnTo>
                <a:lnTo>
                  <a:pt x="4084" y="17356"/>
                </a:lnTo>
                <a:lnTo>
                  <a:pt x="3484" y="17777"/>
                </a:lnTo>
                <a:lnTo>
                  <a:pt x="2823" y="18257"/>
                </a:lnTo>
                <a:lnTo>
                  <a:pt x="2222" y="18738"/>
                </a:lnTo>
                <a:lnTo>
                  <a:pt x="1682" y="19278"/>
                </a:lnTo>
                <a:lnTo>
                  <a:pt x="1202" y="19819"/>
                </a:lnTo>
                <a:lnTo>
                  <a:pt x="721" y="20359"/>
                </a:lnTo>
                <a:lnTo>
                  <a:pt x="241" y="20960"/>
                </a:lnTo>
                <a:lnTo>
                  <a:pt x="120" y="21140"/>
                </a:lnTo>
                <a:lnTo>
                  <a:pt x="120" y="21200"/>
                </a:lnTo>
                <a:lnTo>
                  <a:pt x="60" y="21260"/>
                </a:lnTo>
                <a:lnTo>
                  <a:pt x="0" y="21380"/>
                </a:lnTo>
                <a:lnTo>
                  <a:pt x="60" y="21620"/>
                </a:lnTo>
                <a:lnTo>
                  <a:pt x="120" y="21801"/>
                </a:lnTo>
                <a:lnTo>
                  <a:pt x="241" y="21981"/>
                </a:lnTo>
                <a:lnTo>
                  <a:pt x="361" y="22161"/>
                </a:lnTo>
                <a:lnTo>
                  <a:pt x="541" y="22281"/>
                </a:lnTo>
                <a:lnTo>
                  <a:pt x="781" y="22341"/>
                </a:lnTo>
                <a:lnTo>
                  <a:pt x="961" y="22401"/>
                </a:lnTo>
                <a:lnTo>
                  <a:pt x="1442" y="22401"/>
                </a:lnTo>
                <a:lnTo>
                  <a:pt x="2162" y="22461"/>
                </a:lnTo>
                <a:lnTo>
                  <a:pt x="2943" y="22401"/>
                </a:lnTo>
                <a:lnTo>
                  <a:pt x="3784" y="22341"/>
                </a:lnTo>
                <a:lnTo>
                  <a:pt x="4505" y="22161"/>
                </a:lnTo>
                <a:lnTo>
                  <a:pt x="4925" y="22822"/>
                </a:lnTo>
                <a:lnTo>
                  <a:pt x="5466" y="23422"/>
                </a:lnTo>
                <a:lnTo>
                  <a:pt x="6006" y="23963"/>
                </a:lnTo>
                <a:lnTo>
                  <a:pt x="6667" y="24443"/>
                </a:lnTo>
                <a:lnTo>
                  <a:pt x="7327" y="24803"/>
                </a:lnTo>
                <a:lnTo>
                  <a:pt x="8048" y="25104"/>
                </a:lnTo>
                <a:lnTo>
                  <a:pt x="8829" y="25344"/>
                </a:lnTo>
                <a:lnTo>
                  <a:pt x="9549" y="25524"/>
                </a:lnTo>
                <a:lnTo>
                  <a:pt x="10330" y="25584"/>
                </a:lnTo>
                <a:lnTo>
                  <a:pt x="11111" y="25584"/>
                </a:lnTo>
                <a:lnTo>
                  <a:pt x="11892" y="25524"/>
                </a:lnTo>
                <a:lnTo>
                  <a:pt x="12672" y="25404"/>
                </a:lnTo>
                <a:lnTo>
                  <a:pt x="13393" y="25164"/>
                </a:lnTo>
                <a:lnTo>
                  <a:pt x="14114" y="24863"/>
                </a:lnTo>
                <a:lnTo>
                  <a:pt x="14774" y="24443"/>
                </a:lnTo>
                <a:lnTo>
                  <a:pt x="15435" y="23963"/>
                </a:lnTo>
                <a:lnTo>
                  <a:pt x="16156" y="24563"/>
                </a:lnTo>
                <a:lnTo>
                  <a:pt x="16996" y="25104"/>
                </a:lnTo>
                <a:lnTo>
                  <a:pt x="17897" y="25524"/>
                </a:lnTo>
                <a:lnTo>
                  <a:pt x="18798" y="25884"/>
                </a:lnTo>
                <a:lnTo>
                  <a:pt x="19339" y="26065"/>
                </a:lnTo>
                <a:lnTo>
                  <a:pt x="19939" y="26185"/>
                </a:lnTo>
                <a:lnTo>
                  <a:pt x="20480" y="26245"/>
                </a:lnTo>
                <a:lnTo>
                  <a:pt x="21621" y="26245"/>
                </a:lnTo>
                <a:lnTo>
                  <a:pt x="22221" y="26185"/>
                </a:lnTo>
                <a:lnTo>
                  <a:pt x="23302" y="26005"/>
                </a:lnTo>
                <a:lnTo>
                  <a:pt x="24443" y="25704"/>
                </a:lnTo>
                <a:lnTo>
                  <a:pt x="25524" y="25284"/>
                </a:lnTo>
                <a:lnTo>
                  <a:pt x="26545" y="24743"/>
                </a:lnTo>
                <a:lnTo>
                  <a:pt x="27506" y="24143"/>
                </a:lnTo>
                <a:lnTo>
                  <a:pt x="27566" y="24083"/>
                </a:lnTo>
                <a:lnTo>
                  <a:pt x="28287" y="24263"/>
                </a:lnTo>
                <a:lnTo>
                  <a:pt x="29008" y="24323"/>
                </a:lnTo>
                <a:lnTo>
                  <a:pt x="29728" y="24323"/>
                </a:lnTo>
                <a:lnTo>
                  <a:pt x="30449" y="24263"/>
                </a:lnTo>
                <a:lnTo>
                  <a:pt x="31110" y="24203"/>
                </a:lnTo>
                <a:lnTo>
                  <a:pt x="31830" y="24083"/>
                </a:lnTo>
                <a:lnTo>
                  <a:pt x="32131" y="23963"/>
                </a:lnTo>
                <a:lnTo>
                  <a:pt x="32431" y="23843"/>
                </a:lnTo>
                <a:lnTo>
                  <a:pt x="32731" y="23602"/>
                </a:lnTo>
                <a:lnTo>
                  <a:pt x="32972" y="23362"/>
                </a:lnTo>
                <a:lnTo>
                  <a:pt x="33032" y="23182"/>
                </a:lnTo>
                <a:lnTo>
                  <a:pt x="32972" y="23002"/>
                </a:lnTo>
                <a:lnTo>
                  <a:pt x="32851" y="22822"/>
                </a:lnTo>
                <a:lnTo>
                  <a:pt x="32671" y="22761"/>
                </a:lnTo>
                <a:lnTo>
                  <a:pt x="32371" y="22641"/>
                </a:lnTo>
                <a:lnTo>
                  <a:pt x="32071" y="22641"/>
                </a:lnTo>
                <a:lnTo>
                  <a:pt x="31410" y="22701"/>
                </a:lnTo>
                <a:lnTo>
                  <a:pt x="30749" y="22882"/>
                </a:lnTo>
                <a:lnTo>
                  <a:pt x="30089" y="23002"/>
                </a:lnTo>
                <a:lnTo>
                  <a:pt x="29428" y="23062"/>
                </a:lnTo>
                <a:lnTo>
                  <a:pt x="28828" y="23062"/>
                </a:lnTo>
                <a:lnTo>
                  <a:pt x="29728" y="22161"/>
                </a:lnTo>
                <a:lnTo>
                  <a:pt x="30569" y="21260"/>
                </a:lnTo>
                <a:lnTo>
                  <a:pt x="31290" y="21200"/>
                </a:lnTo>
                <a:lnTo>
                  <a:pt x="32071" y="21020"/>
                </a:lnTo>
                <a:lnTo>
                  <a:pt x="32791" y="20840"/>
                </a:lnTo>
                <a:lnTo>
                  <a:pt x="33452" y="20599"/>
                </a:lnTo>
                <a:lnTo>
                  <a:pt x="33632" y="20539"/>
                </a:lnTo>
                <a:lnTo>
                  <a:pt x="33812" y="20419"/>
                </a:lnTo>
                <a:lnTo>
                  <a:pt x="33932" y="20239"/>
                </a:lnTo>
                <a:lnTo>
                  <a:pt x="33992" y="20059"/>
                </a:lnTo>
                <a:lnTo>
                  <a:pt x="34053" y="19699"/>
                </a:lnTo>
                <a:lnTo>
                  <a:pt x="33992" y="19579"/>
                </a:lnTo>
                <a:lnTo>
                  <a:pt x="33932" y="19398"/>
                </a:lnTo>
                <a:lnTo>
                  <a:pt x="33752" y="19218"/>
                </a:lnTo>
                <a:lnTo>
                  <a:pt x="33512" y="19098"/>
                </a:lnTo>
                <a:lnTo>
                  <a:pt x="33272" y="19038"/>
                </a:lnTo>
                <a:lnTo>
                  <a:pt x="33032" y="19038"/>
                </a:lnTo>
                <a:lnTo>
                  <a:pt x="32251" y="19158"/>
                </a:lnTo>
                <a:lnTo>
                  <a:pt x="33092" y="17957"/>
                </a:lnTo>
                <a:lnTo>
                  <a:pt x="33512" y="17356"/>
                </a:lnTo>
                <a:lnTo>
                  <a:pt x="33812" y="16756"/>
                </a:lnTo>
                <a:lnTo>
                  <a:pt x="33872" y="16456"/>
                </a:lnTo>
                <a:lnTo>
                  <a:pt x="33812" y="16215"/>
                </a:lnTo>
                <a:lnTo>
                  <a:pt x="33632" y="15915"/>
                </a:lnTo>
                <a:lnTo>
                  <a:pt x="33452" y="15675"/>
                </a:lnTo>
                <a:lnTo>
                  <a:pt x="33032" y="15194"/>
                </a:lnTo>
                <a:lnTo>
                  <a:pt x="32791" y="14954"/>
                </a:lnTo>
                <a:lnTo>
                  <a:pt x="31891" y="14774"/>
                </a:lnTo>
                <a:lnTo>
                  <a:pt x="31050" y="14654"/>
                </a:lnTo>
                <a:lnTo>
                  <a:pt x="30149" y="14534"/>
                </a:lnTo>
                <a:lnTo>
                  <a:pt x="29308" y="14414"/>
                </a:lnTo>
                <a:lnTo>
                  <a:pt x="29728" y="13873"/>
                </a:lnTo>
                <a:lnTo>
                  <a:pt x="30149" y="13273"/>
                </a:lnTo>
                <a:lnTo>
                  <a:pt x="30509" y="12672"/>
                </a:lnTo>
                <a:lnTo>
                  <a:pt x="30809" y="12011"/>
                </a:lnTo>
                <a:lnTo>
                  <a:pt x="30990" y="11351"/>
                </a:lnTo>
                <a:lnTo>
                  <a:pt x="31110" y="10690"/>
                </a:lnTo>
                <a:lnTo>
                  <a:pt x="31170" y="9969"/>
                </a:lnTo>
                <a:lnTo>
                  <a:pt x="31170" y="9309"/>
                </a:lnTo>
                <a:lnTo>
                  <a:pt x="31050" y="8588"/>
                </a:lnTo>
                <a:lnTo>
                  <a:pt x="30870" y="7928"/>
                </a:lnTo>
                <a:lnTo>
                  <a:pt x="30629" y="7267"/>
                </a:lnTo>
                <a:lnTo>
                  <a:pt x="30329" y="6666"/>
                </a:lnTo>
                <a:lnTo>
                  <a:pt x="31110" y="6186"/>
                </a:lnTo>
                <a:lnTo>
                  <a:pt x="31770" y="5585"/>
                </a:lnTo>
                <a:lnTo>
                  <a:pt x="32371" y="4985"/>
                </a:lnTo>
                <a:lnTo>
                  <a:pt x="32911" y="4204"/>
                </a:lnTo>
                <a:lnTo>
                  <a:pt x="33212" y="3724"/>
                </a:lnTo>
                <a:lnTo>
                  <a:pt x="33512" y="3123"/>
                </a:lnTo>
                <a:lnTo>
                  <a:pt x="33692" y="2522"/>
                </a:lnTo>
                <a:lnTo>
                  <a:pt x="33752" y="2222"/>
                </a:lnTo>
                <a:lnTo>
                  <a:pt x="33752" y="1862"/>
                </a:lnTo>
                <a:lnTo>
                  <a:pt x="33992" y="1682"/>
                </a:lnTo>
                <a:lnTo>
                  <a:pt x="34173" y="1441"/>
                </a:lnTo>
                <a:lnTo>
                  <a:pt x="34293" y="1201"/>
                </a:lnTo>
                <a:lnTo>
                  <a:pt x="34293" y="961"/>
                </a:lnTo>
                <a:lnTo>
                  <a:pt x="34233" y="721"/>
                </a:lnTo>
                <a:lnTo>
                  <a:pt x="34053" y="481"/>
                </a:lnTo>
                <a:lnTo>
                  <a:pt x="33872" y="300"/>
                </a:lnTo>
                <a:lnTo>
                  <a:pt x="33692" y="180"/>
                </a:lnTo>
                <a:lnTo>
                  <a:pt x="33452" y="120"/>
                </a:lnTo>
                <a:lnTo>
                  <a:pt x="33212" y="60"/>
                </a:lnTo>
                <a:lnTo>
                  <a:pt x="32611"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4" name="Google Shape;184;p10"/>
          <p:cNvSpPr/>
          <p:nvPr/>
        </p:nvSpPr>
        <p:spPr>
          <a:xfrm rot="-4528896">
            <a:off x="11414108" y="3182156"/>
            <a:ext cx="543048" cy="1061256"/>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5" name="Google Shape;185;p10"/>
          <p:cNvSpPr/>
          <p:nvPr/>
        </p:nvSpPr>
        <p:spPr>
          <a:xfrm flipH="1">
            <a:off x="10530236" y="1130379"/>
            <a:ext cx="1712729" cy="452151"/>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6" name="Google Shape;186;p10"/>
          <p:cNvSpPr/>
          <p:nvPr/>
        </p:nvSpPr>
        <p:spPr>
          <a:xfrm rot="-4024651" flipH="1">
            <a:off x="11373968" y="2298198"/>
            <a:ext cx="465424" cy="1590149"/>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7" name="Google Shape;187;p10"/>
          <p:cNvSpPr/>
          <p:nvPr/>
        </p:nvSpPr>
        <p:spPr>
          <a:xfrm rot="-2089223">
            <a:off x="11415356" y="2084547"/>
            <a:ext cx="656849" cy="1271223"/>
          </a:xfrm>
          <a:custGeom>
            <a:avLst/>
            <a:gdLst/>
            <a:ahLst/>
            <a:cxnLst/>
            <a:rect l="l" t="t" r="r" b="b"/>
            <a:pathLst>
              <a:path w="23243" h="44983" extrusionOk="0">
                <a:moveTo>
                  <a:pt x="11772" y="0"/>
                </a:moveTo>
                <a:lnTo>
                  <a:pt x="11471" y="60"/>
                </a:lnTo>
                <a:lnTo>
                  <a:pt x="11111" y="120"/>
                </a:lnTo>
                <a:lnTo>
                  <a:pt x="10871" y="301"/>
                </a:lnTo>
                <a:lnTo>
                  <a:pt x="10571" y="481"/>
                </a:lnTo>
                <a:lnTo>
                  <a:pt x="10390" y="721"/>
                </a:lnTo>
                <a:lnTo>
                  <a:pt x="10210" y="1021"/>
                </a:lnTo>
                <a:lnTo>
                  <a:pt x="10150" y="1382"/>
                </a:lnTo>
                <a:lnTo>
                  <a:pt x="10090" y="1682"/>
                </a:lnTo>
                <a:lnTo>
                  <a:pt x="10150" y="1982"/>
                </a:lnTo>
                <a:lnTo>
                  <a:pt x="10210" y="2343"/>
                </a:lnTo>
                <a:lnTo>
                  <a:pt x="10390" y="2583"/>
                </a:lnTo>
                <a:lnTo>
                  <a:pt x="10571" y="2883"/>
                </a:lnTo>
                <a:lnTo>
                  <a:pt x="10811" y="3063"/>
                </a:lnTo>
                <a:lnTo>
                  <a:pt x="11051" y="3183"/>
                </a:lnTo>
                <a:lnTo>
                  <a:pt x="11291" y="3303"/>
                </a:lnTo>
                <a:lnTo>
                  <a:pt x="11592" y="3364"/>
                </a:lnTo>
                <a:lnTo>
                  <a:pt x="11471" y="4204"/>
                </a:lnTo>
                <a:lnTo>
                  <a:pt x="11351" y="5045"/>
                </a:lnTo>
                <a:lnTo>
                  <a:pt x="11231" y="6727"/>
                </a:lnTo>
                <a:lnTo>
                  <a:pt x="11051" y="9910"/>
                </a:lnTo>
                <a:lnTo>
                  <a:pt x="10571" y="9129"/>
                </a:lnTo>
                <a:lnTo>
                  <a:pt x="10150" y="8348"/>
                </a:lnTo>
                <a:lnTo>
                  <a:pt x="9850" y="7567"/>
                </a:lnTo>
                <a:lnTo>
                  <a:pt x="9490" y="6787"/>
                </a:lnTo>
                <a:lnTo>
                  <a:pt x="9189" y="6006"/>
                </a:lnTo>
                <a:lnTo>
                  <a:pt x="8769" y="5285"/>
                </a:lnTo>
                <a:lnTo>
                  <a:pt x="9009" y="4925"/>
                </a:lnTo>
                <a:lnTo>
                  <a:pt x="9129" y="4505"/>
                </a:lnTo>
                <a:lnTo>
                  <a:pt x="9129" y="4084"/>
                </a:lnTo>
                <a:lnTo>
                  <a:pt x="9069" y="3664"/>
                </a:lnTo>
                <a:lnTo>
                  <a:pt x="8889" y="3303"/>
                </a:lnTo>
                <a:lnTo>
                  <a:pt x="8589" y="3003"/>
                </a:lnTo>
                <a:lnTo>
                  <a:pt x="8409" y="2883"/>
                </a:lnTo>
                <a:lnTo>
                  <a:pt x="8168" y="2763"/>
                </a:lnTo>
                <a:lnTo>
                  <a:pt x="7928" y="2703"/>
                </a:lnTo>
                <a:lnTo>
                  <a:pt x="7688" y="2703"/>
                </a:lnTo>
                <a:lnTo>
                  <a:pt x="7328" y="2763"/>
                </a:lnTo>
                <a:lnTo>
                  <a:pt x="7027" y="2823"/>
                </a:lnTo>
                <a:lnTo>
                  <a:pt x="6787" y="3003"/>
                </a:lnTo>
                <a:lnTo>
                  <a:pt x="6607" y="3183"/>
                </a:lnTo>
                <a:lnTo>
                  <a:pt x="6427" y="3424"/>
                </a:lnTo>
                <a:lnTo>
                  <a:pt x="6307" y="3664"/>
                </a:lnTo>
                <a:lnTo>
                  <a:pt x="6247" y="3964"/>
                </a:lnTo>
                <a:lnTo>
                  <a:pt x="6247" y="4204"/>
                </a:lnTo>
                <a:lnTo>
                  <a:pt x="6247" y="4505"/>
                </a:lnTo>
                <a:lnTo>
                  <a:pt x="6307" y="4805"/>
                </a:lnTo>
                <a:lnTo>
                  <a:pt x="6427" y="5045"/>
                </a:lnTo>
                <a:lnTo>
                  <a:pt x="6607" y="5285"/>
                </a:lnTo>
                <a:lnTo>
                  <a:pt x="6787" y="5465"/>
                </a:lnTo>
                <a:lnTo>
                  <a:pt x="7027" y="5646"/>
                </a:lnTo>
                <a:lnTo>
                  <a:pt x="7328" y="5706"/>
                </a:lnTo>
                <a:lnTo>
                  <a:pt x="7688" y="5766"/>
                </a:lnTo>
                <a:lnTo>
                  <a:pt x="7808" y="5766"/>
                </a:lnTo>
                <a:lnTo>
                  <a:pt x="7928" y="6607"/>
                </a:lnTo>
                <a:lnTo>
                  <a:pt x="8168" y="7447"/>
                </a:lnTo>
                <a:lnTo>
                  <a:pt x="8469" y="8228"/>
                </a:lnTo>
                <a:lnTo>
                  <a:pt x="8829" y="9009"/>
                </a:lnTo>
                <a:lnTo>
                  <a:pt x="9189" y="9910"/>
                </a:lnTo>
                <a:lnTo>
                  <a:pt x="9670" y="10871"/>
                </a:lnTo>
                <a:lnTo>
                  <a:pt x="9910" y="11291"/>
                </a:lnTo>
                <a:lnTo>
                  <a:pt x="10210" y="11711"/>
                </a:lnTo>
                <a:lnTo>
                  <a:pt x="10571" y="12072"/>
                </a:lnTo>
                <a:lnTo>
                  <a:pt x="10991" y="12312"/>
                </a:lnTo>
                <a:lnTo>
                  <a:pt x="10991" y="12432"/>
                </a:lnTo>
                <a:lnTo>
                  <a:pt x="10991" y="15255"/>
                </a:lnTo>
                <a:lnTo>
                  <a:pt x="11111" y="18017"/>
                </a:lnTo>
                <a:lnTo>
                  <a:pt x="11291" y="20840"/>
                </a:lnTo>
                <a:lnTo>
                  <a:pt x="11652" y="23603"/>
                </a:lnTo>
                <a:lnTo>
                  <a:pt x="11892" y="25464"/>
                </a:lnTo>
                <a:lnTo>
                  <a:pt x="12192" y="27326"/>
                </a:lnTo>
                <a:lnTo>
                  <a:pt x="8769" y="24383"/>
                </a:lnTo>
                <a:lnTo>
                  <a:pt x="7267" y="23182"/>
                </a:lnTo>
                <a:lnTo>
                  <a:pt x="5826" y="21981"/>
                </a:lnTo>
                <a:lnTo>
                  <a:pt x="4325" y="20840"/>
                </a:lnTo>
                <a:lnTo>
                  <a:pt x="2763" y="19699"/>
                </a:lnTo>
                <a:lnTo>
                  <a:pt x="2823" y="19399"/>
                </a:lnTo>
                <a:lnTo>
                  <a:pt x="2883" y="19098"/>
                </a:lnTo>
                <a:lnTo>
                  <a:pt x="2823" y="18798"/>
                </a:lnTo>
                <a:lnTo>
                  <a:pt x="2703" y="18498"/>
                </a:lnTo>
                <a:lnTo>
                  <a:pt x="2403" y="18077"/>
                </a:lnTo>
                <a:lnTo>
                  <a:pt x="2223" y="17837"/>
                </a:lnTo>
                <a:lnTo>
                  <a:pt x="1982" y="17657"/>
                </a:lnTo>
                <a:lnTo>
                  <a:pt x="1742" y="17537"/>
                </a:lnTo>
                <a:lnTo>
                  <a:pt x="1142" y="17537"/>
                </a:lnTo>
                <a:lnTo>
                  <a:pt x="901" y="17657"/>
                </a:lnTo>
                <a:lnTo>
                  <a:pt x="661" y="17837"/>
                </a:lnTo>
                <a:lnTo>
                  <a:pt x="481" y="18077"/>
                </a:lnTo>
                <a:lnTo>
                  <a:pt x="181" y="18498"/>
                </a:lnTo>
                <a:lnTo>
                  <a:pt x="61" y="18858"/>
                </a:lnTo>
                <a:lnTo>
                  <a:pt x="1" y="19218"/>
                </a:lnTo>
                <a:lnTo>
                  <a:pt x="61" y="19579"/>
                </a:lnTo>
                <a:lnTo>
                  <a:pt x="241" y="19939"/>
                </a:lnTo>
                <a:lnTo>
                  <a:pt x="421" y="20239"/>
                </a:lnTo>
                <a:lnTo>
                  <a:pt x="721" y="20420"/>
                </a:lnTo>
                <a:lnTo>
                  <a:pt x="1082" y="20600"/>
                </a:lnTo>
                <a:lnTo>
                  <a:pt x="1442" y="20660"/>
                </a:lnTo>
                <a:lnTo>
                  <a:pt x="1682" y="20600"/>
                </a:lnTo>
                <a:lnTo>
                  <a:pt x="1922" y="20540"/>
                </a:lnTo>
                <a:lnTo>
                  <a:pt x="2163" y="20480"/>
                </a:lnTo>
                <a:lnTo>
                  <a:pt x="2343" y="20299"/>
                </a:lnTo>
                <a:lnTo>
                  <a:pt x="4385" y="22341"/>
                </a:lnTo>
                <a:lnTo>
                  <a:pt x="6487" y="24323"/>
                </a:lnTo>
                <a:lnTo>
                  <a:pt x="5466" y="24984"/>
                </a:lnTo>
                <a:lnTo>
                  <a:pt x="2943" y="26545"/>
                </a:lnTo>
                <a:lnTo>
                  <a:pt x="2823" y="26665"/>
                </a:lnTo>
                <a:lnTo>
                  <a:pt x="2763" y="26786"/>
                </a:lnTo>
                <a:lnTo>
                  <a:pt x="2763" y="26906"/>
                </a:lnTo>
                <a:lnTo>
                  <a:pt x="2823" y="27026"/>
                </a:lnTo>
                <a:lnTo>
                  <a:pt x="2883" y="27146"/>
                </a:lnTo>
                <a:lnTo>
                  <a:pt x="3003" y="27206"/>
                </a:lnTo>
                <a:lnTo>
                  <a:pt x="3304" y="27206"/>
                </a:lnTo>
                <a:lnTo>
                  <a:pt x="5826" y="25945"/>
                </a:lnTo>
                <a:lnTo>
                  <a:pt x="6607" y="25524"/>
                </a:lnTo>
                <a:lnTo>
                  <a:pt x="7027" y="25344"/>
                </a:lnTo>
                <a:lnTo>
                  <a:pt x="7388" y="25104"/>
                </a:lnTo>
                <a:lnTo>
                  <a:pt x="7868" y="25584"/>
                </a:lnTo>
                <a:lnTo>
                  <a:pt x="11111" y="28407"/>
                </a:lnTo>
                <a:lnTo>
                  <a:pt x="11892" y="29068"/>
                </a:lnTo>
                <a:lnTo>
                  <a:pt x="12673" y="29728"/>
                </a:lnTo>
                <a:lnTo>
                  <a:pt x="13153" y="32071"/>
                </a:lnTo>
                <a:lnTo>
                  <a:pt x="13754" y="34353"/>
                </a:lnTo>
                <a:lnTo>
                  <a:pt x="14234" y="36274"/>
                </a:lnTo>
                <a:lnTo>
                  <a:pt x="14835" y="38256"/>
                </a:lnTo>
                <a:lnTo>
                  <a:pt x="15435" y="40118"/>
                </a:lnTo>
                <a:lnTo>
                  <a:pt x="16216" y="42040"/>
                </a:lnTo>
                <a:lnTo>
                  <a:pt x="15796" y="41800"/>
                </a:lnTo>
                <a:lnTo>
                  <a:pt x="15315" y="41740"/>
                </a:lnTo>
                <a:lnTo>
                  <a:pt x="14414" y="41619"/>
                </a:lnTo>
                <a:lnTo>
                  <a:pt x="11952" y="41259"/>
                </a:lnTo>
                <a:lnTo>
                  <a:pt x="10150" y="41019"/>
                </a:lnTo>
                <a:lnTo>
                  <a:pt x="9249" y="40839"/>
                </a:lnTo>
                <a:lnTo>
                  <a:pt x="8409" y="40659"/>
                </a:lnTo>
                <a:lnTo>
                  <a:pt x="8409" y="40358"/>
                </a:lnTo>
                <a:lnTo>
                  <a:pt x="8409" y="40118"/>
                </a:lnTo>
                <a:lnTo>
                  <a:pt x="8348" y="39818"/>
                </a:lnTo>
                <a:lnTo>
                  <a:pt x="8228" y="39578"/>
                </a:lnTo>
                <a:lnTo>
                  <a:pt x="8048" y="39397"/>
                </a:lnTo>
                <a:lnTo>
                  <a:pt x="7808" y="39217"/>
                </a:lnTo>
                <a:lnTo>
                  <a:pt x="7508" y="39157"/>
                </a:lnTo>
                <a:lnTo>
                  <a:pt x="7207" y="39097"/>
                </a:lnTo>
                <a:lnTo>
                  <a:pt x="6907" y="39157"/>
                </a:lnTo>
                <a:lnTo>
                  <a:pt x="6667" y="39217"/>
                </a:lnTo>
                <a:lnTo>
                  <a:pt x="6487" y="39337"/>
                </a:lnTo>
                <a:lnTo>
                  <a:pt x="6307" y="39518"/>
                </a:lnTo>
                <a:lnTo>
                  <a:pt x="6186" y="39698"/>
                </a:lnTo>
                <a:lnTo>
                  <a:pt x="6066" y="39878"/>
                </a:lnTo>
                <a:lnTo>
                  <a:pt x="6006" y="40118"/>
                </a:lnTo>
                <a:lnTo>
                  <a:pt x="6006" y="40358"/>
                </a:lnTo>
                <a:lnTo>
                  <a:pt x="6006" y="40599"/>
                </a:lnTo>
                <a:lnTo>
                  <a:pt x="6066" y="40839"/>
                </a:lnTo>
                <a:lnTo>
                  <a:pt x="6186" y="41019"/>
                </a:lnTo>
                <a:lnTo>
                  <a:pt x="6307" y="41199"/>
                </a:lnTo>
                <a:lnTo>
                  <a:pt x="6487" y="41379"/>
                </a:lnTo>
                <a:lnTo>
                  <a:pt x="6667" y="41499"/>
                </a:lnTo>
                <a:lnTo>
                  <a:pt x="6907" y="41559"/>
                </a:lnTo>
                <a:lnTo>
                  <a:pt x="7207" y="41619"/>
                </a:lnTo>
                <a:lnTo>
                  <a:pt x="7508" y="41559"/>
                </a:lnTo>
                <a:lnTo>
                  <a:pt x="7808" y="41499"/>
                </a:lnTo>
                <a:lnTo>
                  <a:pt x="8048" y="41319"/>
                </a:lnTo>
                <a:lnTo>
                  <a:pt x="8228" y="41079"/>
                </a:lnTo>
                <a:lnTo>
                  <a:pt x="9910" y="41920"/>
                </a:lnTo>
                <a:lnTo>
                  <a:pt x="10811" y="42280"/>
                </a:lnTo>
                <a:lnTo>
                  <a:pt x="11652" y="42580"/>
                </a:lnTo>
                <a:lnTo>
                  <a:pt x="12793" y="42941"/>
                </a:lnTo>
                <a:lnTo>
                  <a:pt x="13393" y="43121"/>
                </a:lnTo>
                <a:lnTo>
                  <a:pt x="13994" y="43241"/>
                </a:lnTo>
                <a:lnTo>
                  <a:pt x="14654" y="43301"/>
                </a:lnTo>
                <a:lnTo>
                  <a:pt x="15255" y="43301"/>
                </a:lnTo>
                <a:lnTo>
                  <a:pt x="15856" y="43241"/>
                </a:lnTo>
                <a:lnTo>
                  <a:pt x="16336" y="43001"/>
                </a:lnTo>
                <a:lnTo>
                  <a:pt x="16456" y="42941"/>
                </a:lnTo>
                <a:lnTo>
                  <a:pt x="16576" y="42821"/>
                </a:lnTo>
                <a:lnTo>
                  <a:pt x="17057" y="43842"/>
                </a:lnTo>
                <a:lnTo>
                  <a:pt x="17597" y="44802"/>
                </a:lnTo>
                <a:lnTo>
                  <a:pt x="17717" y="44923"/>
                </a:lnTo>
                <a:lnTo>
                  <a:pt x="17837" y="44983"/>
                </a:lnTo>
                <a:lnTo>
                  <a:pt x="18138" y="44983"/>
                </a:lnTo>
                <a:lnTo>
                  <a:pt x="18258" y="44863"/>
                </a:lnTo>
                <a:lnTo>
                  <a:pt x="18378" y="44742"/>
                </a:lnTo>
                <a:lnTo>
                  <a:pt x="18378" y="44622"/>
                </a:lnTo>
                <a:lnTo>
                  <a:pt x="18378" y="44442"/>
                </a:lnTo>
                <a:lnTo>
                  <a:pt x="18078" y="43121"/>
                </a:lnTo>
                <a:lnTo>
                  <a:pt x="17657" y="41800"/>
                </a:lnTo>
                <a:lnTo>
                  <a:pt x="16877" y="39157"/>
                </a:lnTo>
                <a:lnTo>
                  <a:pt x="16997" y="39037"/>
                </a:lnTo>
                <a:lnTo>
                  <a:pt x="17477" y="38497"/>
                </a:lnTo>
                <a:lnTo>
                  <a:pt x="17958" y="37956"/>
                </a:lnTo>
                <a:lnTo>
                  <a:pt x="18858" y="36695"/>
                </a:lnTo>
                <a:lnTo>
                  <a:pt x="19639" y="35434"/>
                </a:lnTo>
                <a:lnTo>
                  <a:pt x="20360" y="34112"/>
                </a:lnTo>
                <a:lnTo>
                  <a:pt x="21441" y="32071"/>
                </a:lnTo>
                <a:lnTo>
                  <a:pt x="21981" y="30989"/>
                </a:lnTo>
                <a:lnTo>
                  <a:pt x="22162" y="30449"/>
                </a:lnTo>
                <a:lnTo>
                  <a:pt x="22342" y="29908"/>
                </a:lnTo>
                <a:lnTo>
                  <a:pt x="22522" y="29728"/>
                </a:lnTo>
                <a:lnTo>
                  <a:pt x="22702" y="29488"/>
                </a:lnTo>
                <a:lnTo>
                  <a:pt x="22882" y="29188"/>
                </a:lnTo>
                <a:lnTo>
                  <a:pt x="22942" y="28888"/>
                </a:lnTo>
                <a:lnTo>
                  <a:pt x="23002" y="28587"/>
                </a:lnTo>
                <a:lnTo>
                  <a:pt x="22942" y="28287"/>
                </a:lnTo>
                <a:lnTo>
                  <a:pt x="22882" y="27987"/>
                </a:lnTo>
                <a:lnTo>
                  <a:pt x="22702" y="27686"/>
                </a:lnTo>
                <a:lnTo>
                  <a:pt x="22522" y="27446"/>
                </a:lnTo>
                <a:lnTo>
                  <a:pt x="22282" y="27266"/>
                </a:lnTo>
                <a:lnTo>
                  <a:pt x="21981" y="27086"/>
                </a:lnTo>
                <a:lnTo>
                  <a:pt x="21681" y="27026"/>
                </a:lnTo>
                <a:lnTo>
                  <a:pt x="21381" y="26966"/>
                </a:lnTo>
                <a:lnTo>
                  <a:pt x="21081" y="27026"/>
                </a:lnTo>
                <a:lnTo>
                  <a:pt x="20780" y="27086"/>
                </a:lnTo>
                <a:lnTo>
                  <a:pt x="20480" y="27266"/>
                </a:lnTo>
                <a:lnTo>
                  <a:pt x="20240" y="27446"/>
                </a:lnTo>
                <a:lnTo>
                  <a:pt x="20060" y="27686"/>
                </a:lnTo>
                <a:lnTo>
                  <a:pt x="19879" y="27987"/>
                </a:lnTo>
                <a:lnTo>
                  <a:pt x="19819" y="28287"/>
                </a:lnTo>
                <a:lnTo>
                  <a:pt x="19759" y="28587"/>
                </a:lnTo>
                <a:lnTo>
                  <a:pt x="19819" y="28888"/>
                </a:lnTo>
                <a:lnTo>
                  <a:pt x="19879" y="29188"/>
                </a:lnTo>
                <a:lnTo>
                  <a:pt x="20060" y="29488"/>
                </a:lnTo>
                <a:lnTo>
                  <a:pt x="20240" y="29728"/>
                </a:lnTo>
                <a:lnTo>
                  <a:pt x="20480" y="29908"/>
                </a:lnTo>
                <a:lnTo>
                  <a:pt x="20780" y="30089"/>
                </a:lnTo>
                <a:lnTo>
                  <a:pt x="20360" y="30929"/>
                </a:lnTo>
                <a:lnTo>
                  <a:pt x="20000" y="31770"/>
                </a:lnTo>
                <a:lnTo>
                  <a:pt x="19639" y="32611"/>
                </a:lnTo>
                <a:lnTo>
                  <a:pt x="19219" y="33452"/>
                </a:lnTo>
                <a:lnTo>
                  <a:pt x="19159" y="33572"/>
                </a:lnTo>
                <a:lnTo>
                  <a:pt x="18858" y="32611"/>
                </a:lnTo>
                <a:lnTo>
                  <a:pt x="18618" y="31710"/>
                </a:lnTo>
                <a:lnTo>
                  <a:pt x="18438" y="30749"/>
                </a:lnTo>
                <a:lnTo>
                  <a:pt x="18318" y="29788"/>
                </a:lnTo>
                <a:lnTo>
                  <a:pt x="18198" y="27867"/>
                </a:lnTo>
                <a:lnTo>
                  <a:pt x="18138" y="27746"/>
                </a:lnTo>
                <a:lnTo>
                  <a:pt x="18018" y="27686"/>
                </a:lnTo>
                <a:lnTo>
                  <a:pt x="17898" y="27746"/>
                </a:lnTo>
                <a:lnTo>
                  <a:pt x="17837" y="27806"/>
                </a:lnTo>
                <a:lnTo>
                  <a:pt x="17657" y="28647"/>
                </a:lnTo>
                <a:lnTo>
                  <a:pt x="17537" y="29488"/>
                </a:lnTo>
                <a:lnTo>
                  <a:pt x="17477" y="30449"/>
                </a:lnTo>
                <a:lnTo>
                  <a:pt x="17477" y="31410"/>
                </a:lnTo>
                <a:lnTo>
                  <a:pt x="17537" y="32311"/>
                </a:lnTo>
                <a:lnTo>
                  <a:pt x="17717" y="33212"/>
                </a:lnTo>
                <a:lnTo>
                  <a:pt x="18018" y="34052"/>
                </a:lnTo>
                <a:lnTo>
                  <a:pt x="18198" y="34473"/>
                </a:lnTo>
                <a:lnTo>
                  <a:pt x="18438" y="34833"/>
                </a:lnTo>
                <a:lnTo>
                  <a:pt x="17477" y="36455"/>
                </a:lnTo>
                <a:lnTo>
                  <a:pt x="16516" y="38076"/>
                </a:lnTo>
                <a:lnTo>
                  <a:pt x="15856" y="36034"/>
                </a:lnTo>
                <a:lnTo>
                  <a:pt x="15255" y="33932"/>
                </a:lnTo>
                <a:lnTo>
                  <a:pt x="14835" y="32071"/>
                </a:lnTo>
                <a:lnTo>
                  <a:pt x="14174" y="28888"/>
                </a:lnTo>
                <a:lnTo>
                  <a:pt x="13513" y="25524"/>
                </a:lnTo>
                <a:lnTo>
                  <a:pt x="13153" y="23182"/>
                </a:lnTo>
                <a:lnTo>
                  <a:pt x="12793" y="19879"/>
                </a:lnTo>
                <a:lnTo>
                  <a:pt x="13333" y="19519"/>
                </a:lnTo>
                <a:lnTo>
                  <a:pt x="13814" y="19158"/>
                </a:lnTo>
                <a:lnTo>
                  <a:pt x="14835" y="18318"/>
                </a:lnTo>
                <a:lnTo>
                  <a:pt x="15735" y="17357"/>
                </a:lnTo>
                <a:lnTo>
                  <a:pt x="16696" y="16396"/>
                </a:lnTo>
                <a:lnTo>
                  <a:pt x="17237" y="16696"/>
                </a:lnTo>
                <a:lnTo>
                  <a:pt x="17837" y="16936"/>
                </a:lnTo>
                <a:lnTo>
                  <a:pt x="19039" y="17357"/>
                </a:lnTo>
                <a:lnTo>
                  <a:pt x="20780" y="17957"/>
                </a:lnTo>
                <a:lnTo>
                  <a:pt x="21681" y="18137"/>
                </a:lnTo>
                <a:lnTo>
                  <a:pt x="22162" y="18197"/>
                </a:lnTo>
                <a:lnTo>
                  <a:pt x="22762" y="18197"/>
                </a:lnTo>
                <a:lnTo>
                  <a:pt x="22882" y="18137"/>
                </a:lnTo>
                <a:lnTo>
                  <a:pt x="23002" y="18017"/>
                </a:lnTo>
                <a:lnTo>
                  <a:pt x="23002" y="17897"/>
                </a:lnTo>
                <a:lnTo>
                  <a:pt x="23062" y="17717"/>
                </a:lnTo>
                <a:lnTo>
                  <a:pt x="23002" y="17597"/>
                </a:lnTo>
                <a:lnTo>
                  <a:pt x="22942" y="17477"/>
                </a:lnTo>
                <a:lnTo>
                  <a:pt x="22822" y="17357"/>
                </a:lnTo>
                <a:lnTo>
                  <a:pt x="22462" y="17116"/>
                </a:lnTo>
                <a:lnTo>
                  <a:pt x="22041" y="16936"/>
                </a:lnTo>
                <a:lnTo>
                  <a:pt x="21141" y="16576"/>
                </a:lnTo>
                <a:lnTo>
                  <a:pt x="19339" y="16156"/>
                </a:lnTo>
                <a:lnTo>
                  <a:pt x="18438" y="15855"/>
                </a:lnTo>
                <a:lnTo>
                  <a:pt x="17417" y="15615"/>
                </a:lnTo>
                <a:lnTo>
                  <a:pt x="19519" y="13693"/>
                </a:lnTo>
                <a:lnTo>
                  <a:pt x="20480" y="12612"/>
                </a:lnTo>
                <a:lnTo>
                  <a:pt x="20960" y="12072"/>
                </a:lnTo>
                <a:lnTo>
                  <a:pt x="21381" y="11471"/>
                </a:lnTo>
                <a:lnTo>
                  <a:pt x="21741" y="11411"/>
                </a:lnTo>
                <a:lnTo>
                  <a:pt x="22101" y="11351"/>
                </a:lnTo>
                <a:lnTo>
                  <a:pt x="22402" y="11171"/>
                </a:lnTo>
                <a:lnTo>
                  <a:pt x="22702" y="10931"/>
                </a:lnTo>
                <a:lnTo>
                  <a:pt x="22942" y="10630"/>
                </a:lnTo>
                <a:lnTo>
                  <a:pt x="23062" y="10330"/>
                </a:lnTo>
                <a:lnTo>
                  <a:pt x="23243" y="9970"/>
                </a:lnTo>
                <a:lnTo>
                  <a:pt x="23243" y="9609"/>
                </a:lnTo>
                <a:lnTo>
                  <a:pt x="23183" y="9249"/>
                </a:lnTo>
                <a:lnTo>
                  <a:pt x="23122" y="8889"/>
                </a:lnTo>
                <a:lnTo>
                  <a:pt x="22942" y="8588"/>
                </a:lnTo>
                <a:lnTo>
                  <a:pt x="22702" y="8288"/>
                </a:lnTo>
                <a:lnTo>
                  <a:pt x="22402" y="8048"/>
                </a:lnTo>
                <a:lnTo>
                  <a:pt x="22101" y="7868"/>
                </a:lnTo>
                <a:lnTo>
                  <a:pt x="21741" y="7808"/>
                </a:lnTo>
                <a:lnTo>
                  <a:pt x="21381" y="7748"/>
                </a:lnTo>
                <a:lnTo>
                  <a:pt x="21020" y="7808"/>
                </a:lnTo>
                <a:lnTo>
                  <a:pt x="20660" y="7868"/>
                </a:lnTo>
                <a:lnTo>
                  <a:pt x="20360" y="8048"/>
                </a:lnTo>
                <a:lnTo>
                  <a:pt x="20060" y="8288"/>
                </a:lnTo>
                <a:lnTo>
                  <a:pt x="19819" y="8588"/>
                </a:lnTo>
                <a:lnTo>
                  <a:pt x="19699" y="8889"/>
                </a:lnTo>
                <a:lnTo>
                  <a:pt x="19519" y="9249"/>
                </a:lnTo>
                <a:lnTo>
                  <a:pt x="19519" y="9609"/>
                </a:lnTo>
                <a:lnTo>
                  <a:pt x="19579" y="9970"/>
                </a:lnTo>
                <a:lnTo>
                  <a:pt x="19639" y="10270"/>
                </a:lnTo>
                <a:lnTo>
                  <a:pt x="19819" y="10570"/>
                </a:lnTo>
                <a:lnTo>
                  <a:pt x="20000" y="10871"/>
                </a:lnTo>
                <a:lnTo>
                  <a:pt x="19519" y="11291"/>
                </a:lnTo>
                <a:lnTo>
                  <a:pt x="19039" y="11771"/>
                </a:lnTo>
                <a:lnTo>
                  <a:pt x="18078" y="12792"/>
                </a:lnTo>
                <a:lnTo>
                  <a:pt x="17177" y="13813"/>
                </a:lnTo>
                <a:lnTo>
                  <a:pt x="16336" y="14774"/>
                </a:lnTo>
                <a:lnTo>
                  <a:pt x="15435" y="15675"/>
                </a:lnTo>
                <a:lnTo>
                  <a:pt x="14474" y="16636"/>
                </a:lnTo>
                <a:lnTo>
                  <a:pt x="13513" y="17597"/>
                </a:lnTo>
                <a:lnTo>
                  <a:pt x="13093" y="18077"/>
                </a:lnTo>
                <a:lnTo>
                  <a:pt x="12673" y="18618"/>
                </a:lnTo>
                <a:lnTo>
                  <a:pt x="12492" y="15555"/>
                </a:lnTo>
                <a:lnTo>
                  <a:pt x="12372" y="12432"/>
                </a:lnTo>
                <a:lnTo>
                  <a:pt x="12372" y="9790"/>
                </a:lnTo>
                <a:lnTo>
                  <a:pt x="12432" y="7147"/>
                </a:lnTo>
                <a:lnTo>
                  <a:pt x="12492" y="6186"/>
                </a:lnTo>
                <a:lnTo>
                  <a:pt x="12613" y="5165"/>
                </a:lnTo>
                <a:lnTo>
                  <a:pt x="12673" y="4084"/>
                </a:lnTo>
                <a:lnTo>
                  <a:pt x="12673" y="3063"/>
                </a:lnTo>
                <a:lnTo>
                  <a:pt x="12973" y="2883"/>
                </a:lnTo>
                <a:lnTo>
                  <a:pt x="13153" y="2643"/>
                </a:lnTo>
                <a:lnTo>
                  <a:pt x="13333" y="2343"/>
                </a:lnTo>
                <a:lnTo>
                  <a:pt x="13393" y="1982"/>
                </a:lnTo>
                <a:lnTo>
                  <a:pt x="13453" y="1682"/>
                </a:lnTo>
                <a:lnTo>
                  <a:pt x="13393" y="1382"/>
                </a:lnTo>
                <a:lnTo>
                  <a:pt x="13333" y="1021"/>
                </a:lnTo>
                <a:lnTo>
                  <a:pt x="13153" y="781"/>
                </a:lnTo>
                <a:lnTo>
                  <a:pt x="12973" y="481"/>
                </a:lnTo>
                <a:lnTo>
                  <a:pt x="12673" y="301"/>
                </a:lnTo>
                <a:lnTo>
                  <a:pt x="12432" y="120"/>
                </a:lnTo>
                <a:lnTo>
                  <a:pt x="12072" y="60"/>
                </a:lnTo>
                <a:lnTo>
                  <a:pt x="11772"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Tree>
    <p:extLst>
      <p:ext uri="{BB962C8B-B14F-4D97-AF65-F5344CB8AC3E}">
        <p14:creationId xmlns:p14="http://schemas.microsoft.com/office/powerpoint/2010/main" val="2193115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946876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256849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25317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530275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59049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722022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1083644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134280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BDA6650-899C-4C7B-B9A4-97C13370052F}" type="datetimeFigureOut">
              <a:rPr lang="tr-TR" smtClean="0"/>
              <a:t>17.03.2021</a:t>
            </a:fld>
            <a:endParaRPr lang="tr-TR"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076883C-BAD2-4CDE-9F31-9FF02420F159}" type="slidenum">
              <a:rPr lang="tr-TR" smtClean="0"/>
              <a:t>‹#›</a:t>
            </a:fld>
            <a:endParaRPr lang="tr-TR" dirty="0"/>
          </a:p>
        </p:txBody>
      </p:sp>
    </p:spTree>
    <p:extLst>
      <p:ext uri="{BB962C8B-B14F-4D97-AF65-F5344CB8AC3E}">
        <p14:creationId xmlns:p14="http://schemas.microsoft.com/office/powerpoint/2010/main" val="13425080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90" r:id="rId17"/>
    <p:sldLayoutId id="2147483692" r:id="rId18"/>
    <p:sldLayoutId id="2147483693" r:id="rId19"/>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151017" y="1933305"/>
            <a:ext cx="6521773" cy="2909072"/>
          </a:xfrm>
        </p:spPr>
        <p:txBody>
          <a:bodyPr>
            <a:noAutofit/>
          </a:bodyPr>
          <a:lstStyle/>
          <a:p>
            <a:pPr algn="ctr"/>
            <a:r>
              <a:rPr lang="tr-TR" sz="2800" b="1" dirty="0" smtClean="0"/>
              <a:t/>
            </a:r>
            <a:br>
              <a:rPr lang="tr-TR" sz="2800" b="1" dirty="0" smtClean="0"/>
            </a:br>
            <a:r>
              <a:rPr lang="tr-TR" sz="2800" b="1" dirty="0"/>
              <a:t/>
            </a:r>
            <a:br>
              <a:rPr lang="tr-TR" sz="2800" b="1" dirty="0"/>
            </a:br>
            <a:r>
              <a:rPr lang="tr-TR" sz="3600" b="1" dirty="0" smtClean="0"/>
              <a:t>CGM302 SAĞLIK KURUMLARINDA ALAN ÇALIŞMASI </a:t>
            </a:r>
            <a:r>
              <a:rPr lang="tr-TR" sz="2800" b="1" dirty="0" smtClean="0"/>
              <a:t/>
            </a:r>
            <a:br>
              <a:rPr lang="tr-TR" sz="2800" b="1" dirty="0" smtClean="0"/>
            </a:br>
            <a:r>
              <a:rPr lang="tr-TR" sz="2800" b="1" dirty="0"/>
              <a:t/>
            </a:r>
            <a:br>
              <a:rPr lang="tr-TR" sz="2800" b="1" dirty="0"/>
            </a:br>
            <a:r>
              <a:rPr lang="tr-TR" sz="2800" b="1" dirty="0" smtClean="0">
                <a:solidFill>
                  <a:srgbClr val="00B050"/>
                </a:solidFill>
              </a:rPr>
              <a:t>HASTANELERİN OYUN ODALARINDA ÇOCUK GELİŞİMCİLER</a:t>
            </a:r>
            <a:endParaRPr lang="tr-TR" sz="2800" b="1" dirty="0">
              <a:solidFill>
                <a:srgbClr val="00B050"/>
              </a:solidFill>
            </a:endParaRPr>
          </a:p>
        </p:txBody>
      </p:sp>
      <p:sp>
        <p:nvSpPr>
          <p:cNvPr id="3" name="Alt Başlık 2"/>
          <p:cNvSpPr>
            <a:spLocks noGrp="1"/>
          </p:cNvSpPr>
          <p:nvPr>
            <p:ph type="subTitle" idx="1"/>
          </p:nvPr>
        </p:nvSpPr>
        <p:spPr>
          <a:xfrm>
            <a:off x="1371524" y="5056672"/>
            <a:ext cx="7766936" cy="1801328"/>
          </a:xfrm>
        </p:spPr>
        <p:txBody>
          <a:bodyPr>
            <a:noAutofit/>
          </a:bodyPr>
          <a:lstStyle/>
          <a:p>
            <a:pPr algn="ctr"/>
            <a:r>
              <a:rPr lang="tr-TR" sz="1400" b="1" dirty="0" smtClean="0">
                <a:solidFill>
                  <a:schemeClr val="tx1"/>
                </a:solidFill>
              </a:rPr>
              <a:t>Prof. Dr. Aysel KÖKSAL AKYOL</a:t>
            </a:r>
          </a:p>
          <a:p>
            <a:pPr algn="ctr"/>
            <a:r>
              <a:rPr lang="tr-TR" sz="1400" b="1" dirty="0" smtClean="0">
                <a:solidFill>
                  <a:schemeClr val="tx1"/>
                </a:solidFill>
              </a:rPr>
              <a:t>Prof. Dr. Aynur BÜTÜN AYHAN</a:t>
            </a:r>
          </a:p>
          <a:p>
            <a:pPr algn="ctr"/>
            <a:r>
              <a:rPr lang="tr-TR" sz="1400" b="1" dirty="0" smtClean="0">
                <a:solidFill>
                  <a:schemeClr val="tx1"/>
                </a:solidFill>
              </a:rPr>
              <a:t>Ankara Üniversitesi </a:t>
            </a:r>
          </a:p>
          <a:p>
            <a:pPr algn="ctr"/>
            <a:r>
              <a:rPr lang="tr-TR" sz="1400" b="1" dirty="0" smtClean="0">
                <a:solidFill>
                  <a:schemeClr val="tx1"/>
                </a:solidFill>
              </a:rPr>
              <a:t>Sağlık Bilimleri Fakültesi </a:t>
            </a:r>
          </a:p>
          <a:p>
            <a:pPr algn="ctr"/>
            <a:r>
              <a:rPr lang="tr-TR" sz="1400" b="1" dirty="0" smtClean="0">
                <a:solidFill>
                  <a:schemeClr val="tx1"/>
                </a:solidFill>
              </a:rPr>
              <a:t>Çocuk Gelişimi Bölümü</a:t>
            </a:r>
          </a:p>
        </p:txBody>
      </p:sp>
      <p:pic>
        <p:nvPicPr>
          <p:cNvPr id="4" name="Resim 3" descr="halı, yiyecek içeren bir resim&#10;&#10;Açıklama otomatik olarak oluşturuldu"/>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373" y="378825"/>
            <a:ext cx="902335" cy="914400"/>
          </a:xfrm>
          <a:prstGeom prst="rect">
            <a:avLst/>
          </a:prstGeom>
          <a:noFill/>
        </p:spPr>
      </p:pic>
      <p:pic>
        <p:nvPicPr>
          <p:cNvPr id="5" name="Resim 4"/>
          <p:cNvPicPr/>
          <p:nvPr/>
        </p:nvPicPr>
        <p:blipFill>
          <a:blip r:embed="rId3" cstate="print">
            <a:extLst>
              <a:ext uri="{28A0092B-C50C-407E-A947-70E740481C1C}">
                <a14:useLocalDpi xmlns:a14="http://schemas.microsoft.com/office/drawing/2010/main" val="0"/>
              </a:ext>
            </a:extLst>
          </a:blip>
          <a:stretch>
            <a:fillRect/>
          </a:stretch>
        </p:blipFill>
        <p:spPr bwMode="auto">
          <a:xfrm>
            <a:off x="8395970" y="378825"/>
            <a:ext cx="886460" cy="895350"/>
          </a:xfrm>
          <a:prstGeom prst="rect">
            <a:avLst/>
          </a:prstGeom>
          <a:noFill/>
        </p:spPr>
      </p:pic>
    </p:spTree>
    <p:extLst>
      <p:ext uri="{BB962C8B-B14F-4D97-AF65-F5344CB8AC3E}">
        <p14:creationId xmlns:p14="http://schemas.microsoft.com/office/powerpoint/2010/main" val="4128628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 KAPSAMINDA HEDEFLENEN</a:t>
            </a:r>
            <a:br>
              <a:rPr lang="tr-TR" dirty="0"/>
            </a:br>
            <a:r>
              <a:rPr lang="tr-TR" dirty="0"/>
              <a:t>KAZANIMLAR</a:t>
            </a:r>
          </a:p>
        </p:txBody>
      </p:sp>
      <p:sp>
        <p:nvSpPr>
          <p:cNvPr id="3" name="İçerik Yer Tutucusu 2"/>
          <p:cNvSpPr>
            <a:spLocks noGrp="1"/>
          </p:cNvSpPr>
          <p:nvPr>
            <p:ph idx="1"/>
          </p:nvPr>
        </p:nvSpPr>
        <p:spPr/>
        <p:txBody>
          <a:bodyPr/>
          <a:lstStyle/>
          <a:p>
            <a:r>
              <a:rPr lang="tr-TR" dirty="0"/>
              <a:t>Hastanelerin oyun odalarında çocuk </a:t>
            </a:r>
            <a:r>
              <a:rPr lang="tr-TR" dirty="0" smtClean="0"/>
              <a:t>gelişimciler </a:t>
            </a:r>
            <a:r>
              <a:rPr lang="pl-PL" dirty="0" smtClean="0"/>
              <a:t>ile </a:t>
            </a:r>
            <a:r>
              <a:rPr lang="pl-PL" dirty="0"/>
              <a:t>ilgili bilgi sahibi olur.</a:t>
            </a:r>
            <a:endParaRPr lang="tr-TR" dirty="0"/>
          </a:p>
        </p:txBody>
      </p:sp>
    </p:spTree>
    <p:extLst>
      <p:ext uri="{BB962C8B-B14F-4D97-AF65-F5344CB8AC3E}">
        <p14:creationId xmlns:p14="http://schemas.microsoft.com/office/powerpoint/2010/main" val="2090708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Hastanelerde Çocuk Gelişimciler</a:t>
            </a:r>
            <a:endParaRPr lang="tr-TR" dirty="0"/>
          </a:p>
        </p:txBody>
      </p:sp>
      <p:sp>
        <p:nvSpPr>
          <p:cNvPr id="3" name="İçerik Yer Tutucusu 2"/>
          <p:cNvSpPr>
            <a:spLocks noGrp="1"/>
          </p:cNvSpPr>
          <p:nvPr>
            <p:ph idx="1"/>
          </p:nvPr>
        </p:nvSpPr>
        <p:spPr/>
        <p:txBody>
          <a:bodyPr/>
          <a:lstStyle/>
          <a:p>
            <a:r>
              <a:rPr lang="tr-TR" dirty="0"/>
              <a:t>Hastanede çocuğun gelişimsel değerlendirilmesi, </a:t>
            </a:r>
            <a:endParaRPr lang="tr-TR" dirty="0" smtClean="0"/>
          </a:p>
          <a:p>
            <a:r>
              <a:rPr lang="tr-TR" dirty="0" smtClean="0"/>
              <a:t>gelişimsel </a:t>
            </a:r>
            <a:r>
              <a:rPr lang="tr-TR" dirty="0"/>
              <a:t>gecikmenin fark edilmesi, </a:t>
            </a:r>
            <a:endParaRPr lang="tr-TR" dirty="0" smtClean="0"/>
          </a:p>
          <a:p>
            <a:r>
              <a:rPr lang="tr-TR" dirty="0" smtClean="0"/>
              <a:t>özel </a:t>
            </a:r>
            <a:r>
              <a:rPr lang="tr-TR" dirty="0"/>
              <a:t>gereksinimleri olan çocukların eğitimi, </a:t>
            </a:r>
            <a:endParaRPr lang="tr-TR" dirty="0" smtClean="0"/>
          </a:p>
          <a:p>
            <a:r>
              <a:rPr lang="tr-TR" dirty="0" smtClean="0"/>
              <a:t>ailelerin </a:t>
            </a:r>
            <a:r>
              <a:rPr lang="tr-TR" dirty="0"/>
              <a:t>bu konularda desteklenmesi, </a:t>
            </a:r>
            <a:endParaRPr lang="tr-TR" dirty="0" smtClean="0"/>
          </a:p>
          <a:p>
            <a:r>
              <a:rPr lang="tr-TR" dirty="0" smtClean="0"/>
              <a:t>çocuklara </a:t>
            </a:r>
            <a:r>
              <a:rPr lang="tr-TR" dirty="0"/>
              <a:t>ve ailelere ihtiyaçları doğrultusunda destek eğitim programlarının hazırlanması </a:t>
            </a:r>
            <a:endParaRPr lang="tr-TR" dirty="0" smtClean="0"/>
          </a:p>
          <a:p>
            <a:pPr marL="0" indent="0">
              <a:buNone/>
            </a:pPr>
            <a:endParaRPr lang="tr-TR" dirty="0" smtClean="0"/>
          </a:p>
          <a:p>
            <a:pPr marL="0" indent="0">
              <a:buNone/>
            </a:pPr>
            <a:r>
              <a:rPr lang="tr-TR" dirty="0" smtClean="0"/>
              <a:t>Çocuk </a:t>
            </a:r>
            <a:r>
              <a:rPr lang="tr-TR" dirty="0"/>
              <a:t>Gelişimciler tarafından yapılır.</a:t>
            </a:r>
          </a:p>
        </p:txBody>
      </p:sp>
    </p:spTree>
    <p:extLst>
      <p:ext uri="{BB962C8B-B14F-4D97-AF65-F5344CB8AC3E}">
        <p14:creationId xmlns:p14="http://schemas.microsoft.com/office/powerpoint/2010/main" val="3217682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pt-BR" b="1" dirty="0"/>
              <a:t>Oyun </a:t>
            </a:r>
            <a:r>
              <a:rPr lang="pt-BR" b="1" dirty="0" smtClean="0"/>
              <a:t>Odasındak</a:t>
            </a:r>
            <a:r>
              <a:rPr lang="tr-TR" b="1" dirty="0" smtClean="0"/>
              <a:t>i</a:t>
            </a:r>
            <a:r>
              <a:rPr lang="pt-BR" b="1" dirty="0" smtClean="0"/>
              <a:t> </a:t>
            </a:r>
            <a:r>
              <a:rPr lang="pt-BR" b="1" dirty="0"/>
              <a:t>Çocuk </a:t>
            </a:r>
            <a:r>
              <a:rPr lang="pt-BR" b="1" dirty="0" smtClean="0"/>
              <a:t>Gel</a:t>
            </a:r>
            <a:r>
              <a:rPr lang="tr-TR" b="1" dirty="0" smtClean="0"/>
              <a:t>işi</a:t>
            </a:r>
            <a:r>
              <a:rPr lang="pt-BR" b="1" dirty="0" smtClean="0"/>
              <a:t>mc</a:t>
            </a:r>
            <a:r>
              <a:rPr lang="tr-TR" b="1" dirty="0" smtClean="0"/>
              <a:t>i</a:t>
            </a:r>
            <a:r>
              <a:rPr lang="pt-BR" b="1" dirty="0" smtClean="0"/>
              <a:t>n</a:t>
            </a:r>
            <a:r>
              <a:rPr lang="tr-TR" b="1" dirty="0" smtClean="0"/>
              <a:t>i</a:t>
            </a:r>
            <a:r>
              <a:rPr lang="pt-BR" b="1" dirty="0" smtClean="0"/>
              <a:t>n </a:t>
            </a:r>
            <a:r>
              <a:rPr lang="pt-BR" b="1" dirty="0"/>
              <a:t>Rolü </a:t>
            </a:r>
            <a:endParaRPr lang="tr-TR" dirty="0"/>
          </a:p>
        </p:txBody>
      </p:sp>
      <p:sp>
        <p:nvSpPr>
          <p:cNvPr id="3" name="İçerik Yer Tutucusu 2"/>
          <p:cNvSpPr>
            <a:spLocks noGrp="1"/>
          </p:cNvSpPr>
          <p:nvPr>
            <p:ph idx="1"/>
          </p:nvPr>
        </p:nvSpPr>
        <p:spPr/>
        <p:txBody>
          <a:bodyPr>
            <a:normAutofit fontScale="85000" lnSpcReduction="10000"/>
          </a:bodyPr>
          <a:lstStyle/>
          <a:p>
            <a:pPr marL="0" indent="0">
              <a:buNone/>
            </a:pPr>
            <a:r>
              <a:rPr lang="tr-TR" dirty="0"/>
              <a:t>• Oyun odalarında veya </a:t>
            </a:r>
            <a:r>
              <a:rPr lang="tr-TR" dirty="0" smtClean="0"/>
              <a:t>yatak başında, </a:t>
            </a:r>
            <a:r>
              <a:rPr lang="tr-TR" dirty="0"/>
              <a:t>günlük olarak oyun ya da sanat </a:t>
            </a:r>
            <a:r>
              <a:rPr lang="tr-TR" dirty="0" smtClean="0"/>
              <a:t>etkinlikleri düzenlemek</a:t>
            </a:r>
            <a:r>
              <a:rPr lang="tr-TR" dirty="0"/>
              <a:t>.</a:t>
            </a:r>
          </a:p>
          <a:p>
            <a:pPr marL="0" indent="0">
              <a:buNone/>
            </a:pPr>
            <a:r>
              <a:rPr lang="tr-TR" dirty="0"/>
              <a:t>• Oyunlar aracılığıyla çocukların gelişimsel hedeflerine ulaşmalarını sağlayacak fırsatlar sunmak.</a:t>
            </a:r>
          </a:p>
          <a:p>
            <a:pPr marL="0" indent="0">
              <a:buNone/>
            </a:pPr>
            <a:r>
              <a:rPr lang="tr-TR" dirty="0"/>
              <a:t>• Çocukların kaygıyla baş etmesine yardımcı olmak.</a:t>
            </a:r>
          </a:p>
          <a:p>
            <a:pPr marL="0" indent="0">
              <a:buNone/>
            </a:pPr>
            <a:r>
              <a:rPr lang="tr-TR" dirty="0"/>
              <a:t>• Çocukları oyun aracılığıyla hastane uygulamalarına hazırlamak.</a:t>
            </a:r>
          </a:p>
          <a:p>
            <a:pPr marL="0" indent="0">
              <a:buNone/>
            </a:pPr>
            <a:r>
              <a:rPr lang="tr-TR" dirty="0"/>
              <a:t>• Çocukların ailesini ve kardeşlerini desteklemek.</a:t>
            </a:r>
          </a:p>
          <a:p>
            <a:pPr marL="0" indent="0">
              <a:buNone/>
            </a:pPr>
            <a:r>
              <a:rPr lang="tr-TR" dirty="0"/>
              <a:t>• Oyun tabanlı gözlem yoluyla klinik yorumlara katkıda bulunmak.</a:t>
            </a:r>
          </a:p>
          <a:p>
            <a:pPr marL="0" indent="0">
              <a:buNone/>
            </a:pPr>
            <a:r>
              <a:rPr lang="tr-TR" dirty="0"/>
              <a:t>• Diğer personellere hasta çocuklar için oyunun ne kadar değerli olduğunu </a:t>
            </a:r>
            <a:r>
              <a:rPr lang="tr-TR" dirty="0" smtClean="0"/>
              <a:t>gösterebilmek</a:t>
            </a:r>
            <a:r>
              <a:rPr lang="tr-TR" dirty="0"/>
              <a:t>.</a:t>
            </a:r>
          </a:p>
          <a:p>
            <a:pPr marL="0" indent="0">
              <a:buNone/>
            </a:pPr>
            <a:r>
              <a:rPr lang="tr-TR" dirty="0"/>
              <a:t>• Ekip ruhuyla çalışmak.</a:t>
            </a:r>
          </a:p>
          <a:p>
            <a:pPr marL="0" indent="0">
              <a:buNone/>
            </a:pPr>
            <a:r>
              <a:rPr lang="tr-TR" dirty="0"/>
              <a:t>• Çocukların akran gruplarıyla ilişkilerinin gelişmesini desteklemek.</a:t>
            </a:r>
          </a:p>
          <a:p>
            <a:pPr marL="0" indent="0">
              <a:buNone/>
            </a:pPr>
            <a:r>
              <a:rPr lang="tr-TR" dirty="0"/>
              <a:t>• Hastanede çocuklar için özel etkinlikler düzenlemek (Knight ve </a:t>
            </a:r>
            <a:r>
              <a:rPr lang="tr-TR" dirty="0" err="1"/>
              <a:t>Gregory</a:t>
            </a:r>
            <a:r>
              <a:rPr lang="tr-TR" dirty="0"/>
              <a:t>, </a:t>
            </a:r>
            <a:r>
              <a:rPr lang="tr-TR" dirty="0" smtClean="0"/>
              <a:t>2009’dan akt. </a:t>
            </a:r>
            <a:r>
              <a:rPr lang="tr-TR" dirty="0"/>
              <a:t>Aral ve Doğan Keskin, 2015</a:t>
            </a:r>
            <a:r>
              <a:rPr lang="tr-TR" dirty="0" smtClean="0"/>
              <a:t>).</a:t>
            </a:r>
            <a:endParaRPr lang="tr-TR" dirty="0"/>
          </a:p>
        </p:txBody>
      </p:sp>
    </p:spTree>
    <p:extLst>
      <p:ext uri="{BB962C8B-B14F-4D97-AF65-F5344CB8AC3E}">
        <p14:creationId xmlns:p14="http://schemas.microsoft.com/office/powerpoint/2010/main" val="22652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Çocuğa </a:t>
            </a:r>
            <a:r>
              <a:rPr lang="tr-TR" dirty="0"/>
              <a:t>yapılacak </a:t>
            </a:r>
            <a:r>
              <a:rPr lang="tr-TR" dirty="0" smtClean="0"/>
              <a:t>işlemler öncesi çocuk </a:t>
            </a:r>
            <a:r>
              <a:rPr lang="tr-TR" dirty="0"/>
              <a:t>gelişimci ve çocuk arasında sağlıklı bir iletişim kurulması önemlidir. </a:t>
            </a:r>
            <a:r>
              <a:rPr lang="tr-TR" dirty="0" smtClean="0"/>
              <a:t>Bu çocukta </a:t>
            </a:r>
            <a:r>
              <a:rPr lang="tr-TR" dirty="0"/>
              <a:t>güven duygusunun </a:t>
            </a:r>
            <a:r>
              <a:rPr lang="tr-TR" dirty="0" smtClean="0"/>
              <a:t>gelişmesini </a:t>
            </a:r>
            <a:r>
              <a:rPr lang="tr-TR" dirty="0"/>
              <a:t>ve yapılan açıklamalara daha fazla </a:t>
            </a:r>
            <a:r>
              <a:rPr lang="tr-TR" dirty="0" smtClean="0"/>
              <a:t>inanmasını sağlar (Durualp, 2015).</a:t>
            </a:r>
            <a:endParaRPr lang="tr-TR" dirty="0"/>
          </a:p>
        </p:txBody>
      </p:sp>
    </p:spTree>
    <p:extLst>
      <p:ext uri="{BB962C8B-B14F-4D97-AF65-F5344CB8AC3E}">
        <p14:creationId xmlns:p14="http://schemas.microsoft.com/office/powerpoint/2010/main" val="3003282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Oyun </a:t>
            </a:r>
            <a:r>
              <a:rPr lang="tr-TR" dirty="0" smtClean="0"/>
              <a:t>Odasındaki Etkinlikler</a:t>
            </a:r>
            <a:endParaRPr lang="tr-TR" dirty="0"/>
          </a:p>
        </p:txBody>
      </p:sp>
      <p:sp>
        <p:nvSpPr>
          <p:cNvPr id="3" name="İçerik Yer Tutucusu 2"/>
          <p:cNvSpPr>
            <a:spLocks noGrp="1"/>
          </p:cNvSpPr>
          <p:nvPr>
            <p:ph idx="1"/>
          </p:nvPr>
        </p:nvSpPr>
        <p:spPr/>
        <p:txBody>
          <a:bodyPr/>
          <a:lstStyle/>
          <a:p>
            <a:r>
              <a:rPr lang="tr-TR" dirty="0"/>
              <a:t>Sanatsal </a:t>
            </a:r>
            <a:r>
              <a:rPr lang="tr-TR" dirty="0" smtClean="0"/>
              <a:t>etkinlikleri</a:t>
            </a:r>
          </a:p>
          <a:p>
            <a:r>
              <a:rPr lang="tr-TR" dirty="0" smtClean="0"/>
              <a:t>Müzik</a:t>
            </a:r>
          </a:p>
          <a:p>
            <a:r>
              <a:rPr lang="tr-TR" dirty="0" smtClean="0"/>
              <a:t>Animasyon çalışmaları</a:t>
            </a:r>
          </a:p>
          <a:p>
            <a:r>
              <a:rPr lang="tr-TR" dirty="0" smtClean="0"/>
              <a:t>Özel programlar</a:t>
            </a:r>
          </a:p>
          <a:p>
            <a:endParaRPr lang="tr-TR" dirty="0"/>
          </a:p>
          <a:p>
            <a:endParaRPr lang="tr-TR" dirty="0" smtClean="0"/>
          </a:p>
          <a:p>
            <a:r>
              <a:rPr lang="tr-TR" dirty="0"/>
              <a:t>Türkiye'deki oyun odalarında Çocuk Gelişimci başta olmak üzere müzik eğitimcisi, sanat eğitimcisi ve palyaçolar görev yapmaktadır.</a:t>
            </a:r>
          </a:p>
          <a:p>
            <a:endParaRPr lang="tr-TR" dirty="0"/>
          </a:p>
        </p:txBody>
      </p:sp>
    </p:spTree>
    <p:extLst>
      <p:ext uri="{BB962C8B-B14F-4D97-AF65-F5344CB8AC3E}">
        <p14:creationId xmlns:p14="http://schemas.microsoft.com/office/powerpoint/2010/main" val="2716522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400" dirty="0"/>
              <a:t>HASTANE ÇALIŞANI ÇOCUK GELİŞİMCİLERİN HASTANELERDE BULUNAN OYUN ODALARI HAKKINDAKİ GÖRÜŞLERİNİN İNCELENMESİ </a:t>
            </a:r>
            <a:r>
              <a:rPr lang="tr-TR" sz="2400" dirty="0" smtClean="0"/>
              <a:t>(</a:t>
            </a:r>
            <a:r>
              <a:rPr lang="pl-PL" sz="2400" dirty="0"/>
              <a:t>Tarkoçin, </a:t>
            </a:r>
            <a:r>
              <a:rPr lang="pl-PL" sz="2400" dirty="0" smtClean="0"/>
              <a:t>Bilmez</a:t>
            </a:r>
            <a:r>
              <a:rPr lang="tr-TR" sz="2400" dirty="0" smtClean="0"/>
              <a:t> ve </a:t>
            </a:r>
            <a:r>
              <a:rPr lang="pl-PL" sz="2400" dirty="0" smtClean="0"/>
              <a:t>Kaçmaz</a:t>
            </a:r>
            <a:r>
              <a:rPr lang="pl-PL" sz="2400" dirty="0"/>
              <a:t>, </a:t>
            </a:r>
            <a:r>
              <a:rPr lang="tr-TR" sz="2400" dirty="0" smtClean="0"/>
              <a:t>2019</a:t>
            </a:r>
            <a:r>
              <a:rPr lang="tr-TR" sz="2400" dirty="0"/>
              <a:t>)</a:t>
            </a:r>
          </a:p>
        </p:txBody>
      </p:sp>
      <p:sp>
        <p:nvSpPr>
          <p:cNvPr id="3" name="İçerik Yer Tutucusu 2"/>
          <p:cNvSpPr>
            <a:spLocks noGrp="1"/>
          </p:cNvSpPr>
          <p:nvPr>
            <p:ph idx="1"/>
          </p:nvPr>
        </p:nvSpPr>
        <p:spPr/>
        <p:txBody>
          <a:bodyPr>
            <a:normAutofit/>
          </a:bodyPr>
          <a:lstStyle/>
          <a:p>
            <a:r>
              <a:rPr lang="tr-TR" dirty="0" smtClean="0"/>
              <a:t>Doğu </a:t>
            </a:r>
            <a:r>
              <a:rPr lang="tr-TR" dirty="0"/>
              <a:t>Anadolu bölgesinde A ilindeki Kadın Doğum ve Çocuk Hastanesinde çalışan 2 çocuk gelişimci ve B ilindeki Eğitim Araştırma Hastanesinde çalışan 3 çocuk gelişimci ile hastanelerinde oyun odası bulunup bulunmadığı, oyun odasının özellikleri, oyun odasını kullanma düzeyleri, çocukların ve ailelerin oyun odasından memnuniyetleri ile ilgili görüşme </a:t>
            </a:r>
            <a:r>
              <a:rPr lang="tr-TR" dirty="0" smtClean="0"/>
              <a:t>yapılmıştır. </a:t>
            </a:r>
            <a:endParaRPr lang="tr-TR" dirty="0"/>
          </a:p>
          <a:p>
            <a:r>
              <a:rPr lang="tr-TR" dirty="0" smtClean="0"/>
              <a:t>A </a:t>
            </a:r>
            <a:r>
              <a:rPr lang="tr-TR" dirty="0"/>
              <a:t>ilindeki Kadın Doğum ve Çocuk Hastanesi’nde bulunan çocuk gelişimciler oyun odalarının kullanımda olduğunu, oyun odalarını yeterli ve gerekli bulduklarını, oyun odalarında kitap okuma, palyaço gösterisi yaptıkları, oyun oynadıkları ve 0-3 ile 4-7 yaş arasındaki çocukların oyun odasını sıklıkla kullandıkları, oyun odalarında ailelere yönelik bilgilendirme toplantıları yaptıklarını ifade ederken; </a:t>
            </a:r>
          </a:p>
          <a:p>
            <a:endParaRPr lang="tr-TR" dirty="0"/>
          </a:p>
        </p:txBody>
      </p:sp>
    </p:spTree>
    <p:extLst>
      <p:ext uri="{BB962C8B-B14F-4D97-AF65-F5344CB8AC3E}">
        <p14:creationId xmlns:p14="http://schemas.microsoft.com/office/powerpoint/2010/main" val="2292147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 </a:t>
            </a:r>
            <a:r>
              <a:rPr lang="tr-TR" dirty="0"/>
              <a:t>ilindeki Eğitim Araştırma Hastanesi’nde bulunan çocuk gelişimcilerin ise oyun odasını gerekli gördükleri fakat hastanelerinin taşınma aşamasında olduğunu ve buna bağlı olarak oyun odalarının şuanda aktif olarak kullanmadıklarını ve oyun odaları kapalı olduğu için etkinlik düzenleyemediklerini ancak ailelerle bireysel görüşmeler yaptıklarını, çocuklara yönelik oyun önerileri verdiklerini belirtmişlerdir. </a:t>
            </a:r>
          </a:p>
          <a:p>
            <a:r>
              <a:rPr lang="tr-TR" dirty="0" smtClean="0"/>
              <a:t>Sonuç </a:t>
            </a:r>
            <a:r>
              <a:rPr lang="tr-TR" dirty="0"/>
              <a:t>olarak her iki hastanede de oyun odalarının ideal koşullara sahip olmadığı ve her iki grupta mutlaka her hastanede oyun odası olması gerektiği sonucuna varılmıştır. </a:t>
            </a:r>
          </a:p>
          <a:p>
            <a:endParaRPr lang="tr-TR" dirty="0"/>
          </a:p>
        </p:txBody>
      </p:sp>
    </p:spTree>
    <p:extLst>
      <p:ext uri="{BB962C8B-B14F-4D97-AF65-F5344CB8AC3E}">
        <p14:creationId xmlns:p14="http://schemas.microsoft.com/office/powerpoint/2010/main" val="2538382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Aral, N</a:t>
            </a:r>
            <a:r>
              <a:rPr lang="tr-TR" dirty="0" smtClean="0"/>
              <a:t>., Doğan Keskin, </a:t>
            </a:r>
            <a:r>
              <a:rPr lang="tr-TR" dirty="0"/>
              <a:t>A</a:t>
            </a:r>
            <a:r>
              <a:rPr lang="tr-TR" dirty="0" smtClean="0"/>
              <a:t>.</a:t>
            </a:r>
            <a:r>
              <a:rPr lang="tr-TR" dirty="0"/>
              <a:t> </a:t>
            </a:r>
            <a:r>
              <a:rPr lang="tr-TR" dirty="0" smtClean="0"/>
              <a:t>(2015). “Hastanede </a:t>
            </a:r>
            <a:r>
              <a:rPr lang="tr-TR" dirty="0"/>
              <a:t>Oyun ve Oyun </a:t>
            </a:r>
            <a:r>
              <a:rPr lang="tr-TR" dirty="0" smtClean="0"/>
              <a:t>Odaları”, Hasta </a:t>
            </a:r>
            <a:r>
              <a:rPr lang="tr-TR" dirty="0"/>
              <a:t>Çocukların Gelişimi ve Eğitimi, ed. A. Bütün Ayhan, </a:t>
            </a:r>
            <a:r>
              <a:rPr lang="tr-TR" dirty="0" smtClean="0"/>
              <a:t>s: 138-161</a:t>
            </a:r>
            <a:r>
              <a:rPr lang="tr-TR" dirty="0"/>
              <a:t>, Eskişehir: Anadolu Üniversitesi Açık Öğretim Fakültesi Yayınları.</a:t>
            </a:r>
          </a:p>
          <a:p>
            <a:endParaRPr lang="tr-TR" dirty="0"/>
          </a:p>
          <a:p>
            <a:r>
              <a:rPr lang="tr-TR" dirty="0" err="1" smtClean="0"/>
              <a:t>Tarkoçin</a:t>
            </a:r>
            <a:r>
              <a:rPr lang="tr-TR" dirty="0" smtClean="0"/>
              <a:t>, S, Bilmez, B, Kaçmaz, </a:t>
            </a:r>
            <a:r>
              <a:rPr lang="tr-TR" dirty="0"/>
              <a:t>C . (2019). Hastane Çalışanı Çocuk Gelişimcilerin Hastanelerde Bulunan Oyun Odaları Hakkındaki Görüşlerinin İncelenmesi. Adıyaman Üniversitesi Sağlık Bilimleri Dergisi, 5 (1), 1177-1190.</a:t>
            </a:r>
          </a:p>
          <a:p>
            <a:endParaRPr lang="tr-TR" dirty="0" smtClean="0"/>
          </a:p>
          <a:p>
            <a:r>
              <a:rPr lang="tr-TR" dirty="0" smtClean="0"/>
              <a:t>Durualp</a:t>
            </a:r>
            <a:r>
              <a:rPr lang="tr-TR" dirty="0"/>
              <a:t>, E. (</a:t>
            </a:r>
            <a:r>
              <a:rPr lang="tr-TR" dirty="0" smtClean="0"/>
              <a:t>2015). “Çocukların </a:t>
            </a:r>
            <a:r>
              <a:rPr lang="tr-TR" dirty="0"/>
              <a:t>ve Ailelerin Tanı, </a:t>
            </a:r>
            <a:r>
              <a:rPr lang="tr-TR" dirty="0" smtClean="0"/>
              <a:t>Tedavi </a:t>
            </a:r>
            <a:r>
              <a:rPr lang="tr-TR" dirty="0"/>
              <a:t>ve Ameliyat </a:t>
            </a:r>
            <a:r>
              <a:rPr lang="tr-TR" dirty="0" smtClean="0"/>
              <a:t>Sürecine Hazırlanması”</a:t>
            </a:r>
            <a:r>
              <a:rPr lang="tr-TR" dirty="0"/>
              <a:t>,</a:t>
            </a:r>
            <a:r>
              <a:rPr lang="tr-TR" dirty="0" smtClean="0"/>
              <a:t> </a:t>
            </a:r>
            <a:r>
              <a:rPr lang="tr-TR" dirty="0"/>
              <a:t>Hasta Çocukların Gelişimi ve </a:t>
            </a:r>
            <a:r>
              <a:rPr lang="tr-TR" dirty="0" smtClean="0"/>
              <a:t>Eğitimi, ed. A. </a:t>
            </a:r>
            <a:r>
              <a:rPr lang="tr-TR" dirty="0"/>
              <a:t>Bütün </a:t>
            </a:r>
            <a:r>
              <a:rPr lang="tr-TR" dirty="0" smtClean="0"/>
              <a:t>Ayhan, s</a:t>
            </a:r>
            <a:r>
              <a:rPr lang="tr-TR" dirty="0"/>
              <a:t>: 112-136. Eskişehir: Anadolu Üniversitesi Açık Öğretim Fakültesi Yayınları</a:t>
            </a:r>
            <a:r>
              <a:rPr lang="tr-TR" dirty="0" smtClean="0"/>
              <a:t>.</a:t>
            </a:r>
          </a:p>
          <a:p>
            <a:endParaRPr lang="tr-TR" dirty="0"/>
          </a:p>
        </p:txBody>
      </p:sp>
    </p:spTree>
    <p:extLst>
      <p:ext uri="{BB962C8B-B14F-4D97-AF65-F5344CB8AC3E}">
        <p14:creationId xmlns:p14="http://schemas.microsoft.com/office/powerpoint/2010/main" val="1302926236"/>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149</TotalTime>
  <Words>585</Words>
  <Application>Microsoft Office PowerPoint</Application>
  <PresentationFormat>Özel</PresentationFormat>
  <Paragraphs>47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Yüzeyler</vt:lpstr>
      <vt:lpstr>  CGM302 SAĞLIK KURUMLARINDA ALAN ÇALIŞMASI   HASTANELERİN OYUN ODALARINDA ÇOCUK GELİŞİMCİLER</vt:lpstr>
      <vt:lpstr>DERS KAPSAMINDA HEDEFLENEN KAZANIMLAR</vt:lpstr>
      <vt:lpstr>Hastanelerde Çocuk Gelişimciler</vt:lpstr>
      <vt:lpstr>Oyun Odasındaki Çocuk Gelişimcinin Rolü </vt:lpstr>
      <vt:lpstr>PowerPoint Sunusu</vt:lpstr>
      <vt:lpstr>Oyun Odasındaki Etkinlikler</vt:lpstr>
      <vt:lpstr>HASTANE ÇALIŞANI ÇOCUK GELİŞİMCİLERİN HASTANELERDE BULUNAN OYUN ODALARI HAKKINDAKİ GÖRÜŞLERİNİN İNCELENMESİ (Tarkoçin, Bilmez ve Kaçmaz, 2019)</vt:lpstr>
      <vt:lpstr>PowerPoint Sunusu</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SAĞLIK KURUMLARINDA ALAN ÇALIŞMALARINA GİRİŞ “HASTA ÇOCUKLARA YÖNELİK YATAKBAŞI GELİŞİMSEL DESTEK UYGULAMA PLANI” HAZIRLAMA</dc:title>
  <dc:creator>LUGEN</dc:creator>
  <cp:lastModifiedBy>AYÇA</cp:lastModifiedBy>
  <cp:revision>34</cp:revision>
  <dcterms:created xsi:type="dcterms:W3CDTF">2021-03-14T11:22:53Z</dcterms:created>
  <dcterms:modified xsi:type="dcterms:W3CDTF">2021-03-17T00:38:53Z</dcterms:modified>
</cp:coreProperties>
</file>