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2" r:id="rId19"/>
    <p:sldId id="29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10015847" cy="2618554"/>
          </a:xfrm>
        </p:spPr>
        <p:txBody>
          <a:bodyPr>
            <a:normAutofit/>
          </a:bodyPr>
          <a:lstStyle/>
          <a:p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PLUSCUAMPERFECTO DE SUBJUNTIVO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Nunca creí que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cometido /hubiera cometido </a:t>
            </a:r>
            <a:r>
              <a:rPr lang="es-ES" sz="3200" dirty="0" smtClean="0"/>
              <a:t>aquel crimen tan horrible.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46362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7407" y="1410524"/>
            <a:ext cx="9603275" cy="3975864"/>
          </a:xfrm>
        </p:spPr>
        <p:txBody>
          <a:bodyPr>
            <a:norm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REACCIONANDO CON </a:t>
            </a:r>
            <a:b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PLUSCUAMPERFECTO DE SUBJUNTIVO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ANTE SITUACIONES QUE YA NO TIENEN VUELTA ATRÁS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387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932751"/>
          </a:xfrm>
        </p:spPr>
        <p:txBody>
          <a:bodyPr>
            <a:normAutofit/>
          </a:bodyPr>
          <a:lstStyle/>
          <a:p>
            <a:r>
              <a:rPr lang="es-ES" dirty="0" smtClean="0"/>
              <a:t>Has ido a pasear por la montaña con una amiga tuya. Durante el regreso tu amiga te ha convencido para ir por una camino pero, al final, os habéis perdido...</a:t>
            </a:r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614362" y="3300482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Ojalá ....</a:t>
            </a:r>
            <a:endParaRPr lang="tr-TR" sz="3200" dirty="0"/>
          </a:p>
        </p:txBody>
      </p:sp>
      <p:pic>
        <p:nvPicPr>
          <p:cNvPr id="5" name="Resim 4" descr="El hombre con el mapa perdido en la montaña Ilustración del Vector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877" y="2686050"/>
            <a:ext cx="3279636" cy="3064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5585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0075" y="953324"/>
            <a:ext cx="11015663" cy="1932751"/>
          </a:xfrm>
        </p:spPr>
        <p:txBody>
          <a:bodyPr>
            <a:normAutofit/>
          </a:bodyPr>
          <a:lstStyle/>
          <a:p>
            <a:r>
              <a:rPr lang="es-ES" dirty="0" smtClean="0"/>
              <a:t>Has ido a pasear por la montaña con una amiga tuya. Durante el regreso tu amiga te ha convencido para ir por una camino pero, al final, os habéis perdido...</a:t>
            </a:r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790575" y="2886075"/>
            <a:ext cx="11401425" cy="2043044"/>
          </a:xfrm>
        </p:spPr>
        <p:txBody>
          <a:bodyPr>
            <a:normAutofit lnSpcReduction="10000"/>
          </a:bodyPr>
          <a:lstStyle/>
          <a:p>
            <a:r>
              <a:rPr lang="es-ES" sz="3200" b="1" dirty="0" smtClean="0"/>
              <a:t>Ojalá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no te hubiera hecho </a:t>
            </a:r>
            <a:r>
              <a:rPr lang="es-ES" sz="3200" b="1" dirty="0" smtClean="0"/>
              <a:t>caso...</a:t>
            </a:r>
          </a:p>
          <a:p>
            <a:r>
              <a:rPr lang="es-ES" sz="3200" b="1" dirty="0" smtClean="0"/>
              <a:t>Ojalá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no te hubiera escuchado</a:t>
            </a:r>
            <a:r>
              <a:rPr lang="es-ES" sz="3200" b="1" dirty="0" smtClean="0"/>
              <a:t>...</a:t>
            </a:r>
          </a:p>
          <a:p>
            <a:r>
              <a:rPr lang="es-ES" sz="3200" b="1" dirty="0" smtClean="0"/>
              <a:t>Ojalá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hubiéramos seguido </a:t>
            </a:r>
            <a:r>
              <a:rPr lang="es-ES" sz="3200" b="1" dirty="0" smtClean="0"/>
              <a:t>el camino que yo te dije...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92537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228293" cy="1049235"/>
          </a:xfrm>
        </p:spPr>
        <p:txBody>
          <a:bodyPr/>
          <a:lstStyle/>
          <a:p>
            <a:r>
              <a:rPr lang="es-ES" b="1" dirty="0" smtClean="0"/>
              <a:t>Acabas de descubrir que uno de tus profes trabaja en una floristería los fines de semana...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4413" y="2619375"/>
            <a:ext cx="9233357" cy="2352675"/>
          </a:xfrm>
        </p:spPr>
        <p:txBody>
          <a:bodyPr>
            <a:normAutofit/>
          </a:bodyPr>
          <a:lstStyle/>
          <a:p>
            <a:r>
              <a:rPr lang="es-ES" sz="3200" dirty="0"/>
              <a:t>¡</a:t>
            </a:r>
            <a:r>
              <a:rPr lang="es-ES" sz="3200" dirty="0" smtClean="0"/>
              <a:t>Pues... </a:t>
            </a:r>
            <a:endParaRPr lang="tr-TR" sz="3200" dirty="0"/>
          </a:p>
        </p:txBody>
      </p:sp>
      <p:pic>
        <p:nvPicPr>
          <p:cNvPr id="4" name="Resim 3" descr="Recepción y Acondicionamiento de Materias Primas y Materiales de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2145506"/>
            <a:ext cx="5300663" cy="3300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5965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228293" cy="1049235"/>
          </a:xfrm>
        </p:spPr>
        <p:txBody>
          <a:bodyPr/>
          <a:lstStyle/>
          <a:p>
            <a:r>
              <a:rPr lang="es-ES" b="1" dirty="0" smtClean="0"/>
              <a:t>Acabas de descubrir que uno de tus profes trabaja en una floristería los fines de semana...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99112" y="2590800"/>
            <a:ext cx="10090607" cy="2352675"/>
          </a:xfrm>
        </p:spPr>
        <p:txBody>
          <a:bodyPr>
            <a:normAutofit/>
          </a:bodyPr>
          <a:lstStyle/>
          <a:p>
            <a:r>
              <a:rPr lang="es-ES" sz="2800" dirty="0"/>
              <a:t>¡</a:t>
            </a:r>
            <a:r>
              <a:rPr lang="es-ES" sz="2800" dirty="0" smtClean="0"/>
              <a:t>Pues </a:t>
            </a:r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nunca lo hubiera pensado</a:t>
            </a:r>
            <a:r>
              <a:rPr lang="es-ES" sz="2800" dirty="0" smtClean="0"/>
              <a:t>!</a:t>
            </a:r>
          </a:p>
          <a:p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Nunca lo hubiera imaginado</a:t>
            </a:r>
            <a:r>
              <a:rPr lang="es-ES" sz="2800" dirty="0" smtClean="0"/>
              <a:t>...</a:t>
            </a:r>
          </a:p>
          <a:p>
            <a:r>
              <a:rPr lang="es-ES" sz="2800" b="1" dirty="0" smtClean="0">
                <a:solidFill>
                  <a:schemeClr val="accent5">
                    <a:lumMod val="75000"/>
                  </a:schemeClr>
                </a:solidFill>
              </a:rPr>
              <a:t>Nunca lo hubiera dicho</a:t>
            </a:r>
            <a:r>
              <a:rPr lang="es-ES" sz="2800" dirty="0" smtClean="0"/>
              <a:t>, vaya sorpresa...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28116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475551"/>
          </a:xfrm>
        </p:spPr>
        <p:txBody>
          <a:bodyPr>
            <a:normAutofit/>
          </a:bodyPr>
          <a:lstStyle/>
          <a:p>
            <a:r>
              <a:rPr lang="es-ES" b="1" dirty="0" smtClean="0"/>
              <a:t>Acabas de ver a tus amigos y te han dicho que anoche fueron a ver esa película que tanto querías ver.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543175"/>
            <a:ext cx="9603275" cy="292317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¡No me lo puedo creer!</a:t>
            </a:r>
          </a:p>
          <a:p>
            <a:pPr marL="0" indent="0">
              <a:buNone/>
            </a:pPr>
            <a:r>
              <a:rPr lang="es-ES" sz="3200" dirty="0" smtClean="0"/>
              <a:t>Si...</a:t>
            </a:r>
            <a:endParaRPr lang="tr-TR" sz="3200" dirty="0"/>
          </a:p>
        </p:txBody>
      </p:sp>
      <p:pic>
        <p:nvPicPr>
          <p:cNvPr id="4" name="Resim 3" descr="Por qué pagas tan caras las palomitas en el cine – Telemundo Miami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889" y="2226892"/>
            <a:ext cx="4289882" cy="32394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832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475551"/>
          </a:xfrm>
        </p:spPr>
        <p:txBody>
          <a:bodyPr>
            <a:normAutofit/>
          </a:bodyPr>
          <a:lstStyle/>
          <a:p>
            <a:r>
              <a:rPr lang="es-ES" b="1" dirty="0" smtClean="0"/>
              <a:t>Acabas de ver a tus amigos y te han dicho que anoche fueron a ver esa película que tanto querías ver.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543175"/>
            <a:ext cx="10228293" cy="292317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¡No me lo puedo creer!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Si me hubierais llamado</a:t>
            </a:r>
            <a:r>
              <a:rPr lang="es-ES" sz="3200" dirty="0" smtClean="0"/>
              <a:t>, habría ido con vosotros...</a:t>
            </a:r>
          </a:p>
          <a:p>
            <a:r>
              <a:rPr lang="es-ES" sz="3200" dirty="0"/>
              <a:t>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Si lo hubiera sabido</a:t>
            </a:r>
            <a:r>
              <a:rPr lang="es-ES" sz="3200" dirty="0" smtClean="0"/>
              <a:t>, me habría apuntado a la peli.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31292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475551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Uno de tus compañeros de clase tiene fama de juerguista. Acabas de descubrir que le encanta la literatura y que ya ha leído más de mil libros...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543175"/>
            <a:ext cx="10228293" cy="292317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Nunca ...</a:t>
            </a:r>
            <a:endParaRPr lang="tr-TR" sz="3200" dirty="0"/>
          </a:p>
        </p:txBody>
      </p:sp>
      <p:pic>
        <p:nvPicPr>
          <p:cNvPr id="4" name="Resim 3" descr="Juerguista De La Historieta Ilustración del Vector - Ilustración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970" y="2361696"/>
            <a:ext cx="2554923" cy="3180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Literatura moral versus crítica formal | ctxt.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219" y="2947487"/>
            <a:ext cx="3673018" cy="26331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8274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475551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Uno de tus compañeros de clase tiene fama de juerguista. Acabas de descubrir que le encanta la literatura y que ya ha leído más de mil libros...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543175"/>
            <a:ext cx="10228293" cy="292317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Nunca</a:t>
            </a:r>
            <a:r>
              <a:rPr lang="es-ES" sz="3200" dirty="0" smtClean="0"/>
              <a:t>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hubiera dicho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Nunca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hubiera pensado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Nunca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hubiera imaginado</a:t>
            </a:r>
            <a:r>
              <a:rPr lang="es-ES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8550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130270" y="1557338"/>
            <a:ext cx="9603275" cy="3100387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ES" b="1" dirty="0" smtClean="0"/>
              <a:t>ELIGE EL VERBO EN </a:t>
            </a:r>
            <a:br>
              <a:rPr lang="es-ES" b="1" dirty="0" smtClean="0"/>
            </a:b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PLUSCUAMPERFECTO DE INDICATIVO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O </a:t>
            </a:r>
            <a:br>
              <a:rPr lang="es-ES" b="1" dirty="0" smtClean="0"/>
            </a:b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PLUSCUAMPERFECTO DE SUBJUNTIVO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58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Cuando viniste, él ya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se había ido / se hubiera ido</a:t>
            </a:r>
            <a:r>
              <a:rPr lang="es-ES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454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476" y="2828994"/>
            <a:ext cx="11530012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Ojalá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sabido / hubiera sabido </a:t>
            </a:r>
            <a:r>
              <a:rPr lang="es-ES" sz="3200" dirty="0" smtClean="0"/>
              <a:t>antes de actuar.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5543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486093"/>
            <a:ext cx="1021478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Su padre quería que él </a:t>
            </a:r>
          </a:p>
          <a:p>
            <a:pPr marL="0" indent="0">
              <a:buNone/>
            </a:pP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estudiado / hubiera estudiado</a:t>
            </a:r>
            <a:r>
              <a:rPr lang="es-ES" sz="3200" dirty="0" smtClean="0"/>
              <a:t> Medicina.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6098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Se alegró de que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ganado / hubiera ganado</a:t>
            </a:r>
            <a:r>
              <a:rPr lang="es-ES" sz="3200" dirty="0" smtClean="0"/>
              <a:t> su equipo.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0367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Él sabía que su amigo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sido / hubiera sido </a:t>
            </a:r>
            <a:r>
              <a:rPr lang="es-ES" sz="3200" dirty="0" smtClean="0"/>
              <a:t>piloto de guerra.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3962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Él no sabía que su amigo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 sido / hubiera sido </a:t>
            </a:r>
            <a:r>
              <a:rPr lang="es-ES" sz="3200" dirty="0" smtClean="0"/>
              <a:t>piloto de guerra.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6403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10385455" cy="1049235"/>
          </a:xfrm>
        </p:spPr>
        <p:txBody>
          <a:bodyPr/>
          <a:lstStyle/>
          <a:p>
            <a:r>
              <a:rPr lang="es-ES" b="1" dirty="0" smtClean="0"/>
              <a:t>Elige el verbo en P	luscuamperfecto de Indicativo o Pluscuamperfecto de Subjuntivo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62" y="2828994"/>
            <a:ext cx="11401425" cy="2043044"/>
          </a:xfrm>
        </p:spPr>
        <p:txBody>
          <a:bodyPr>
            <a:normAutofit/>
          </a:bodyPr>
          <a:lstStyle/>
          <a:p>
            <a:r>
              <a:rPr lang="es-ES" sz="3200" dirty="0" smtClean="0"/>
              <a:t>Creía que ya lo </a:t>
            </a:r>
            <a:r>
              <a:rPr lang="es-ES" sz="3200" b="1" dirty="0" smtClean="0">
                <a:solidFill>
                  <a:schemeClr val="accent5">
                    <a:lumMod val="75000"/>
                  </a:schemeClr>
                </a:solidFill>
              </a:rPr>
              <a:t>habías ganado / hubieras ganado</a:t>
            </a:r>
            <a:r>
              <a:rPr lang="es-ES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6977336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526</TotalTime>
  <Words>457</Words>
  <Application>Microsoft Office PowerPoint</Application>
  <PresentationFormat>Geniş ekran</PresentationFormat>
  <Paragraphs>44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Century Gothic</vt:lpstr>
      <vt:lpstr>Gallery</vt:lpstr>
      <vt:lpstr>PLUSCUAMPERFECTO DE SUBJUNTIVO</vt:lpstr>
      <vt:lpstr>ELIGE EL VERBO EN  PLUSCUAMPERFECTO DE INDICATIVO  O 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Elige el verbo en P luscuamperfecto de Indicativo o Pluscuamperfecto de Subjuntivo</vt:lpstr>
      <vt:lpstr>REACCIONANDO CON  EL PLUSCUAMPERFECTO DE SUBJUNTIVO   ANTE SITUACIONES QUE YA NO TIENEN VUELTA ATRÁS  </vt:lpstr>
      <vt:lpstr>Has ido a pasear por la montaña con una amiga tuya. Durante el regreso tu amiga te ha convencido para ir por una camino pero, al final, os habéis perdido...</vt:lpstr>
      <vt:lpstr>Has ido a pasear por la montaña con una amiga tuya. Durante el regreso tu amiga te ha convencido para ir por una camino pero, al final, os habéis perdido...</vt:lpstr>
      <vt:lpstr>Acabas de descubrir que uno de tus profes trabaja en una floristería los fines de semana...</vt:lpstr>
      <vt:lpstr>Acabas de descubrir que uno de tus profes trabaja en una floristería los fines de semana...</vt:lpstr>
      <vt:lpstr>Acabas de ver a tus amigos y te han dicho que anoche fueron a ver esa película que tanto querías ver.</vt:lpstr>
      <vt:lpstr>Acabas de ver a tus amigos y te han dicho que anoche fueron a ver esa película que tanto querías ver.</vt:lpstr>
      <vt:lpstr>Uno de tus compañeros de clase tiene fama de juerguista. Acabas de descubrir que le encanta la literatura y que ya ha leído más de mil libros...</vt:lpstr>
      <vt:lpstr>Uno de tus compañeros de clase tiene fama de juerguista. Acabas de descubrir que le encanta la literatura y que ya ha leído más de mil libros...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PLUSCUAMPERFECTO DE SUBJUNTIVO</dc:title>
  <dc:creator>Windows Kullanıcısı</dc:creator>
  <cp:lastModifiedBy>Windows Kullanıcısı</cp:lastModifiedBy>
  <cp:revision>30</cp:revision>
  <dcterms:created xsi:type="dcterms:W3CDTF">2020-04-29T13:04:30Z</dcterms:created>
  <dcterms:modified xsi:type="dcterms:W3CDTF">2020-05-08T23:28:59Z</dcterms:modified>
</cp:coreProperties>
</file>