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sldIdLst>
    <p:sldId id="256" r:id="rId2"/>
    <p:sldId id="383" r:id="rId3"/>
    <p:sldId id="385" r:id="rId4"/>
    <p:sldId id="386" r:id="rId5"/>
    <p:sldId id="387" r:id="rId6"/>
    <p:sldId id="388" r:id="rId7"/>
    <p:sldId id="389" r:id="rId8"/>
    <p:sldId id="390" r:id="rId9"/>
    <p:sldId id="391" r:id="rId10"/>
    <p:sldId id="371" r:id="rId11"/>
    <p:sldId id="372" r:id="rId12"/>
    <p:sldId id="373" r:id="rId13"/>
    <p:sldId id="374" r:id="rId14"/>
    <p:sldId id="375" r:id="rId15"/>
    <p:sldId id="376" r:id="rId16"/>
    <p:sldId id="377" r:id="rId17"/>
    <p:sldId id="378" r:id="rId18"/>
    <p:sldId id="379" r:id="rId19"/>
    <p:sldId id="380" r:id="rId20"/>
    <p:sldId id="381" r:id="rId21"/>
    <p:sldId id="382" r:id="rId22"/>
    <p:sldId id="392" r:id="rId23"/>
    <p:sldId id="400" r:id="rId24"/>
    <p:sldId id="445" r:id="rId25"/>
    <p:sldId id="401" r:id="rId26"/>
    <p:sldId id="402" r:id="rId27"/>
    <p:sldId id="403" r:id="rId28"/>
    <p:sldId id="404" r:id="rId29"/>
    <p:sldId id="405" r:id="rId30"/>
    <p:sldId id="406" r:id="rId31"/>
    <p:sldId id="407" r:id="rId32"/>
    <p:sldId id="408" r:id="rId33"/>
    <p:sldId id="409" r:id="rId34"/>
    <p:sldId id="410" r:id="rId35"/>
    <p:sldId id="411" r:id="rId36"/>
    <p:sldId id="412" r:id="rId37"/>
    <p:sldId id="413" r:id="rId38"/>
    <p:sldId id="414" r:id="rId39"/>
    <p:sldId id="415" r:id="rId40"/>
    <p:sldId id="416" r:id="rId41"/>
    <p:sldId id="417" r:id="rId42"/>
    <p:sldId id="418" r:id="rId43"/>
    <p:sldId id="419" r:id="rId44"/>
    <p:sldId id="420" r:id="rId45"/>
    <p:sldId id="421" r:id="rId46"/>
    <p:sldId id="422" r:id="rId47"/>
    <p:sldId id="423" r:id="rId48"/>
    <p:sldId id="424" r:id="rId49"/>
    <p:sldId id="426" r:id="rId50"/>
    <p:sldId id="427" r:id="rId51"/>
    <p:sldId id="428" r:id="rId52"/>
    <p:sldId id="429" r:id="rId53"/>
    <p:sldId id="430" r:id="rId54"/>
    <p:sldId id="431" r:id="rId55"/>
    <p:sldId id="432" r:id="rId56"/>
    <p:sldId id="433" r:id="rId57"/>
    <p:sldId id="434" r:id="rId58"/>
    <p:sldId id="435" r:id="rId59"/>
    <p:sldId id="436" r:id="rId60"/>
    <p:sldId id="437" r:id="rId61"/>
    <p:sldId id="438" r:id="rId62"/>
    <p:sldId id="439" r:id="rId63"/>
    <p:sldId id="440" r:id="rId64"/>
    <p:sldId id="441" r:id="rId65"/>
    <p:sldId id="442" r:id="rId66"/>
    <p:sldId id="443" r:id="rId67"/>
    <p:sldId id="444" r:id="rId68"/>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C788E"/>
    <a:srgbClr val="006666"/>
    <a:srgbClr val="0099CC"/>
    <a:srgbClr val="660066"/>
    <a:srgbClr val="2E0F00"/>
    <a:srgbClr val="3E1F00"/>
    <a:srgbClr val="1B311F"/>
    <a:srgbClr val="422C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257" autoAdjust="0"/>
    <p:restoredTop sz="94652" autoAdjust="0"/>
  </p:normalViewPr>
  <p:slideViewPr>
    <p:cSldViewPr>
      <p:cViewPr varScale="1">
        <p:scale>
          <a:sx n="110" d="100"/>
          <a:sy n="110" d="100"/>
        </p:scale>
        <p:origin x="-163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704A72-F269-48A9-A757-8EC6FDD75A3A}"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tr-TR"/>
        </a:p>
      </dgm:t>
    </dgm:pt>
    <dgm:pt modelId="{5A077966-139F-4000-B764-E4A884F2F942}">
      <dgm:prSet/>
      <dgm:spPr/>
      <dgm:t>
        <a:bodyPr/>
        <a:lstStyle/>
        <a:p>
          <a:pPr rtl="0"/>
          <a:r>
            <a:rPr lang="tr-TR" smtClean="0">
              <a:solidFill>
                <a:schemeClr val="tx1"/>
              </a:solidFill>
            </a:rPr>
            <a:t>Büyüme </a:t>
          </a:r>
          <a:endParaRPr lang="tr-TR">
            <a:solidFill>
              <a:schemeClr val="tx1"/>
            </a:solidFill>
          </a:endParaRPr>
        </a:p>
      </dgm:t>
    </dgm:pt>
    <dgm:pt modelId="{E0411DD6-7FF2-4D97-BF22-135EAF753870}" type="parTrans" cxnId="{FA57C52B-8174-4CA7-BEA8-B8468A899E23}">
      <dgm:prSet/>
      <dgm:spPr/>
      <dgm:t>
        <a:bodyPr/>
        <a:lstStyle/>
        <a:p>
          <a:endParaRPr lang="tr-TR">
            <a:solidFill>
              <a:schemeClr val="tx1"/>
            </a:solidFill>
          </a:endParaRPr>
        </a:p>
      </dgm:t>
    </dgm:pt>
    <dgm:pt modelId="{B07C77FC-DF7D-4D0A-8E90-8C7E026712BF}" type="sibTrans" cxnId="{FA57C52B-8174-4CA7-BEA8-B8468A899E23}">
      <dgm:prSet/>
      <dgm:spPr/>
      <dgm:t>
        <a:bodyPr/>
        <a:lstStyle/>
        <a:p>
          <a:endParaRPr lang="tr-TR">
            <a:solidFill>
              <a:schemeClr val="tx1"/>
            </a:solidFill>
          </a:endParaRPr>
        </a:p>
      </dgm:t>
    </dgm:pt>
    <dgm:pt modelId="{C204E5BD-EE48-4FA0-BCC2-9C7308D35561}">
      <dgm:prSet/>
      <dgm:spPr/>
      <dgm:t>
        <a:bodyPr/>
        <a:lstStyle/>
        <a:p>
          <a:pPr rtl="0"/>
          <a:r>
            <a:rPr lang="tr-TR" smtClean="0">
              <a:solidFill>
                <a:schemeClr val="tx1"/>
              </a:solidFill>
            </a:rPr>
            <a:t>Gelişme </a:t>
          </a:r>
          <a:endParaRPr lang="tr-TR">
            <a:solidFill>
              <a:schemeClr val="tx1"/>
            </a:solidFill>
          </a:endParaRPr>
        </a:p>
      </dgm:t>
    </dgm:pt>
    <dgm:pt modelId="{96D58CB9-4F05-45F4-B1EA-CB7D1926EDC4}" type="parTrans" cxnId="{F4EDD733-70BD-4E34-AC38-825B67CB232F}">
      <dgm:prSet/>
      <dgm:spPr/>
      <dgm:t>
        <a:bodyPr/>
        <a:lstStyle/>
        <a:p>
          <a:endParaRPr lang="tr-TR">
            <a:solidFill>
              <a:schemeClr val="tx1"/>
            </a:solidFill>
          </a:endParaRPr>
        </a:p>
      </dgm:t>
    </dgm:pt>
    <dgm:pt modelId="{86B60370-4326-46CE-858F-4B29ABCBB5F2}" type="sibTrans" cxnId="{F4EDD733-70BD-4E34-AC38-825B67CB232F}">
      <dgm:prSet/>
      <dgm:spPr/>
      <dgm:t>
        <a:bodyPr/>
        <a:lstStyle/>
        <a:p>
          <a:endParaRPr lang="tr-TR">
            <a:solidFill>
              <a:schemeClr val="tx1"/>
            </a:solidFill>
          </a:endParaRPr>
        </a:p>
      </dgm:t>
    </dgm:pt>
    <dgm:pt modelId="{7B2BF9ED-FC49-4C53-82CA-28BCCE537376}">
      <dgm:prSet/>
      <dgm:spPr/>
      <dgm:t>
        <a:bodyPr/>
        <a:lstStyle/>
        <a:p>
          <a:pPr rtl="0"/>
          <a:r>
            <a:rPr lang="tr-TR" smtClean="0">
              <a:solidFill>
                <a:schemeClr val="tx1"/>
              </a:solidFill>
            </a:rPr>
            <a:t>Olgunlaşma</a:t>
          </a:r>
          <a:endParaRPr lang="tr-TR">
            <a:solidFill>
              <a:schemeClr val="tx1"/>
            </a:solidFill>
          </a:endParaRPr>
        </a:p>
      </dgm:t>
    </dgm:pt>
    <dgm:pt modelId="{6F58C5F7-989A-49A6-A0E6-F090A882758A}" type="parTrans" cxnId="{2598AE73-3E6B-4D81-9581-180DFC6A8C5F}">
      <dgm:prSet/>
      <dgm:spPr/>
      <dgm:t>
        <a:bodyPr/>
        <a:lstStyle/>
        <a:p>
          <a:endParaRPr lang="tr-TR">
            <a:solidFill>
              <a:schemeClr val="tx1"/>
            </a:solidFill>
          </a:endParaRPr>
        </a:p>
      </dgm:t>
    </dgm:pt>
    <dgm:pt modelId="{738EAA9F-C2D0-459C-83AC-2E568ADB9DBA}" type="sibTrans" cxnId="{2598AE73-3E6B-4D81-9581-180DFC6A8C5F}">
      <dgm:prSet/>
      <dgm:spPr/>
      <dgm:t>
        <a:bodyPr/>
        <a:lstStyle/>
        <a:p>
          <a:endParaRPr lang="tr-TR">
            <a:solidFill>
              <a:schemeClr val="tx1"/>
            </a:solidFill>
          </a:endParaRPr>
        </a:p>
      </dgm:t>
    </dgm:pt>
    <dgm:pt modelId="{7AA637AB-B15E-4D31-AB71-F8BF72531937}">
      <dgm:prSet/>
      <dgm:spPr/>
      <dgm:t>
        <a:bodyPr/>
        <a:lstStyle/>
        <a:p>
          <a:pPr rtl="0"/>
          <a:r>
            <a:rPr lang="tr-TR" smtClean="0">
              <a:solidFill>
                <a:schemeClr val="tx1"/>
              </a:solidFill>
            </a:rPr>
            <a:t>Hazırbulunuşluk</a:t>
          </a:r>
          <a:endParaRPr lang="tr-TR">
            <a:solidFill>
              <a:schemeClr val="tx1"/>
            </a:solidFill>
          </a:endParaRPr>
        </a:p>
      </dgm:t>
    </dgm:pt>
    <dgm:pt modelId="{3BB35A7B-802A-4D85-BDF9-5A2568F454F5}" type="parTrans" cxnId="{D1C27355-7763-4DDE-B024-53F8EEF7456E}">
      <dgm:prSet/>
      <dgm:spPr/>
      <dgm:t>
        <a:bodyPr/>
        <a:lstStyle/>
        <a:p>
          <a:endParaRPr lang="tr-TR">
            <a:solidFill>
              <a:schemeClr val="tx1"/>
            </a:solidFill>
          </a:endParaRPr>
        </a:p>
      </dgm:t>
    </dgm:pt>
    <dgm:pt modelId="{D5F86871-D936-4C15-907A-190979AE0D87}" type="sibTrans" cxnId="{D1C27355-7763-4DDE-B024-53F8EEF7456E}">
      <dgm:prSet/>
      <dgm:spPr/>
      <dgm:t>
        <a:bodyPr/>
        <a:lstStyle/>
        <a:p>
          <a:endParaRPr lang="tr-TR">
            <a:solidFill>
              <a:schemeClr val="tx1"/>
            </a:solidFill>
          </a:endParaRPr>
        </a:p>
      </dgm:t>
    </dgm:pt>
    <dgm:pt modelId="{D12C6852-D0FD-4F7E-9D26-5C90BD8E421C}">
      <dgm:prSet/>
      <dgm:spPr/>
      <dgm:t>
        <a:bodyPr/>
        <a:lstStyle/>
        <a:p>
          <a:pPr rtl="0"/>
          <a:r>
            <a:rPr lang="tr-TR" smtClean="0">
              <a:solidFill>
                <a:schemeClr val="tx1"/>
              </a:solidFill>
            </a:rPr>
            <a:t>Öğrenme</a:t>
          </a:r>
          <a:endParaRPr lang="tr-TR">
            <a:solidFill>
              <a:schemeClr val="tx1"/>
            </a:solidFill>
          </a:endParaRPr>
        </a:p>
      </dgm:t>
    </dgm:pt>
    <dgm:pt modelId="{55F46B01-0F31-4BB9-9773-4249C077581B}" type="parTrans" cxnId="{0C1E580C-D0B1-4F86-92A3-11BE95ACB172}">
      <dgm:prSet/>
      <dgm:spPr/>
      <dgm:t>
        <a:bodyPr/>
        <a:lstStyle/>
        <a:p>
          <a:endParaRPr lang="tr-TR">
            <a:solidFill>
              <a:schemeClr val="tx1"/>
            </a:solidFill>
          </a:endParaRPr>
        </a:p>
      </dgm:t>
    </dgm:pt>
    <dgm:pt modelId="{1D1DBF1E-75C0-4C99-966C-72EE76A0755B}" type="sibTrans" cxnId="{0C1E580C-D0B1-4F86-92A3-11BE95ACB172}">
      <dgm:prSet/>
      <dgm:spPr/>
      <dgm:t>
        <a:bodyPr/>
        <a:lstStyle/>
        <a:p>
          <a:endParaRPr lang="tr-TR">
            <a:solidFill>
              <a:schemeClr val="tx1"/>
            </a:solidFill>
          </a:endParaRPr>
        </a:p>
      </dgm:t>
    </dgm:pt>
    <dgm:pt modelId="{53AC77EC-C941-4F4D-8894-13C09C4C4440}">
      <dgm:prSet/>
      <dgm:spPr/>
      <dgm:t>
        <a:bodyPr/>
        <a:lstStyle/>
        <a:p>
          <a:pPr rtl="0"/>
          <a:r>
            <a:rPr lang="tr-TR" smtClean="0">
              <a:solidFill>
                <a:schemeClr val="tx1"/>
              </a:solidFill>
            </a:rPr>
            <a:t>Gelişimin kritik dönemleri</a:t>
          </a:r>
          <a:endParaRPr lang="tr-TR">
            <a:solidFill>
              <a:schemeClr val="tx1"/>
            </a:solidFill>
          </a:endParaRPr>
        </a:p>
      </dgm:t>
    </dgm:pt>
    <dgm:pt modelId="{6FFAE146-08E3-489D-9CC4-11EA9535D2C8}" type="parTrans" cxnId="{C863AE00-4955-499C-A12A-107CF085B7F6}">
      <dgm:prSet/>
      <dgm:spPr/>
      <dgm:t>
        <a:bodyPr/>
        <a:lstStyle/>
        <a:p>
          <a:endParaRPr lang="tr-TR">
            <a:solidFill>
              <a:schemeClr val="tx1"/>
            </a:solidFill>
          </a:endParaRPr>
        </a:p>
      </dgm:t>
    </dgm:pt>
    <dgm:pt modelId="{3499F00C-3A01-46C1-84CE-AECF18B7D4AA}" type="sibTrans" cxnId="{C863AE00-4955-499C-A12A-107CF085B7F6}">
      <dgm:prSet/>
      <dgm:spPr/>
      <dgm:t>
        <a:bodyPr/>
        <a:lstStyle/>
        <a:p>
          <a:endParaRPr lang="tr-TR">
            <a:solidFill>
              <a:schemeClr val="tx1"/>
            </a:solidFill>
          </a:endParaRPr>
        </a:p>
      </dgm:t>
    </dgm:pt>
    <dgm:pt modelId="{A1F7BA97-E69C-4E3C-9F84-8B7A5AB6E42B}" type="pres">
      <dgm:prSet presAssocID="{7E704A72-F269-48A9-A757-8EC6FDD75A3A}" presName="linear" presStyleCnt="0">
        <dgm:presLayoutVars>
          <dgm:animLvl val="lvl"/>
          <dgm:resizeHandles val="exact"/>
        </dgm:presLayoutVars>
      </dgm:prSet>
      <dgm:spPr/>
      <dgm:t>
        <a:bodyPr/>
        <a:lstStyle/>
        <a:p>
          <a:endParaRPr lang="tr-TR"/>
        </a:p>
      </dgm:t>
    </dgm:pt>
    <dgm:pt modelId="{B457227D-D4D0-46D3-B0F9-8E2C4F716C07}" type="pres">
      <dgm:prSet presAssocID="{5A077966-139F-4000-B764-E4A884F2F942}" presName="parentText" presStyleLbl="node1" presStyleIdx="0" presStyleCnt="6">
        <dgm:presLayoutVars>
          <dgm:chMax val="0"/>
          <dgm:bulletEnabled val="1"/>
        </dgm:presLayoutVars>
      </dgm:prSet>
      <dgm:spPr/>
      <dgm:t>
        <a:bodyPr/>
        <a:lstStyle/>
        <a:p>
          <a:endParaRPr lang="tr-TR"/>
        </a:p>
      </dgm:t>
    </dgm:pt>
    <dgm:pt modelId="{705DDDA7-1F22-49CB-94A8-02273BE761BF}" type="pres">
      <dgm:prSet presAssocID="{B07C77FC-DF7D-4D0A-8E90-8C7E026712BF}" presName="spacer" presStyleCnt="0"/>
      <dgm:spPr/>
    </dgm:pt>
    <dgm:pt modelId="{CE3E4F2C-D7B0-4930-B59E-01C5D576E6F2}" type="pres">
      <dgm:prSet presAssocID="{C204E5BD-EE48-4FA0-BCC2-9C7308D35561}" presName="parentText" presStyleLbl="node1" presStyleIdx="1" presStyleCnt="6">
        <dgm:presLayoutVars>
          <dgm:chMax val="0"/>
          <dgm:bulletEnabled val="1"/>
        </dgm:presLayoutVars>
      </dgm:prSet>
      <dgm:spPr/>
      <dgm:t>
        <a:bodyPr/>
        <a:lstStyle/>
        <a:p>
          <a:endParaRPr lang="tr-TR"/>
        </a:p>
      </dgm:t>
    </dgm:pt>
    <dgm:pt modelId="{92F705C8-F54A-4470-87FE-B9FC783F6741}" type="pres">
      <dgm:prSet presAssocID="{86B60370-4326-46CE-858F-4B29ABCBB5F2}" presName="spacer" presStyleCnt="0"/>
      <dgm:spPr/>
    </dgm:pt>
    <dgm:pt modelId="{93004BE4-C999-4AF8-ADD9-A458AF2DC8C7}" type="pres">
      <dgm:prSet presAssocID="{7B2BF9ED-FC49-4C53-82CA-28BCCE537376}" presName="parentText" presStyleLbl="node1" presStyleIdx="2" presStyleCnt="6">
        <dgm:presLayoutVars>
          <dgm:chMax val="0"/>
          <dgm:bulletEnabled val="1"/>
        </dgm:presLayoutVars>
      </dgm:prSet>
      <dgm:spPr/>
      <dgm:t>
        <a:bodyPr/>
        <a:lstStyle/>
        <a:p>
          <a:endParaRPr lang="tr-TR"/>
        </a:p>
      </dgm:t>
    </dgm:pt>
    <dgm:pt modelId="{F02FD86C-EEB6-41AA-95C0-AA3B7A3A289C}" type="pres">
      <dgm:prSet presAssocID="{738EAA9F-C2D0-459C-83AC-2E568ADB9DBA}" presName="spacer" presStyleCnt="0"/>
      <dgm:spPr/>
    </dgm:pt>
    <dgm:pt modelId="{C269523E-9835-49A1-B4A7-CD386BF9E3F6}" type="pres">
      <dgm:prSet presAssocID="{7AA637AB-B15E-4D31-AB71-F8BF72531937}" presName="parentText" presStyleLbl="node1" presStyleIdx="3" presStyleCnt="6">
        <dgm:presLayoutVars>
          <dgm:chMax val="0"/>
          <dgm:bulletEnabled val="1"/>
        </dgm:presLayoutVars>
      </dgm:prSet>
      <dgm:spPr/>
      <dgm:t>
        <a:bodyPr/>
        <a:lstStyle/>
        <a:p>
          <a:endParaRPr lang="tr-TR"/>
        </a:p>
      </dgm:t>
    </dgm:pt>
    <dgm:pt modelId="{98FC1195-27A6-441E-9FAC-0039D9D88D62}" type="pres">
      <dgm:prSet presAssocID="{D5F86871-D936-4C15-907A-190979AE0D87}" presName="spacer" presStyleCnt="0"/>
      <dgm:spPr/>
    </dgm:pt>
    <dgm:pt modelId="{CFAD3081-4968-46BB-B842-09705543FBC2}" type="pres">
      <dgm:prSet presAssocID="{D12C6852-D0FD-4F7E-9D26-5C90BD8E421C}" presName="parentText" presStyleLbl="node1" presStyleIdx="4" presStyleCnt="6">
        <dgm:presLayoutVars>
          <dgm:chMax val="0"/>
          <dgm:bulletEnabled val="1"/>
        </dgm:presLayoutVars>
      </dgm:prSet>
      <dgm:spPr/>
      <dgm:t>
        <a:bodyPr/>
        <a:lstStyle/>
        <a:p>
          <a:endParaRPr lang="tr-TR"/>
        </a:p>
      </dgm:t>
    </dgm:pt>
    <dgm:pt modelId="{80A32433-94E0-412B-A70E-84D53D6A17F9}" type="pres">
      <dgm:prSet presAssocID="{1D1DBF1E-75C0-4C99-966C-72EE76A0755B}" presName="spacer" presStyleCnt="0"/>
      <dgm:spPr/>
    </dgm:pt>
    <dgm:pt modelId="{7641E16C-9196-48E5-AFF7-9BA38025597C}" type="pres">
      <dgm:prSet presAssocID="{53AC77EC-C941-4F4D-8894-13C09C4C4440}" presName="parentText" presStyleLbl="node1" presStyleIdx="5" presStyleCnt="6">
        <dgm:presLayoutVars>
          <dgm:chMax val="0"/>
          <dgm:bulletEnabled val="1"/>
        </dgm:presLayoutVars>
      </dgm:prSet>
      <dgm:spPr/>
      <dgm:t>
        <a:bodyPr/>
        <a:lstStyle/>
        <a:p>
          <a:endParaRPr lang="tr-TR"/>
        </a:p>
      </dgm:t>
    </dgm:pt>
  </dgm:ptLst>
  <dgm:cxnLst>
    <dgm:cxn modelId="{287BCEA3-03B5-4DF2-A35A-00ED31249BCF}" type="presOf" srcId="{D12C6852-D0FD-4F7E-9D26-5C90BD8E421C}" destId="{CFAD3081-4968-46BB-B842-09705543FBC2}" srcOrd="0" destOrd="0" presId="urn:microsoft.com/office/officeart/2005/8/layout/vList2"/>
    <dgm:cxn modelId="{D564E15A-1464-4635-A5CC-EA3E5E567432}" type="presOf" srcId="{5A077966-139F-4000-B764-E4A884F2F942}" destId="{B457227D-D4D0-46D3-B0F9-8E2C4F716C07}" srcOrd="0" destOrd="0" presId="urn:microsoft.com/office/officeart/2005/8/layout/vList2"/>
    <dgm:cxn modelId="{FA57C52B-8174-4CA7-BEA8-B8468A899E23}" srcId="{7E704A72-F269-48A9-A757-8EC6FDD75A3A}" destId="{5A077966-139F-4000-B764-E4A884F2F942}" srcOrd="0" destOrd="0" parTransId="{E0411DD6-7FF2-4D97-BF22-135EAF753870}" sibTransId="{B07C77FC-DF7D-4D0A-8E90-8C7E026712BF}"/>
    <dgm:cxn modelId="{0C1E580C-D0B1-4F86-92A3-11BE95ACB172}" srcId="{7E704A72-F269-48A9-A757-8EC6FDD75A3A}" destId="{D12C6852-D0FD-4F7E-9D26-5C90BD8E421C}" srcOrd="4" destOrd="0" parTransId="{55F46B01-0F31-4BB9-9773-4249C077581B}" sibTransId="{1D1DBF1E-75C0-4C99-966C-72EE76A0755B}"/>
    <dgm:cxn modelId="{D1C27355-7763-4DDE-B024-53F8EEF7456E}" srcId="{7E704A72-F269-48A9-A757-8EC6FDD75A3A}" destId="{7AA637AB-B15E-4D31-AB71-F8BF72531937}" srcOrd="3" destOrd="0" parTransId="{3BB35A7B-802A-4D85-BDF9-5A2568F454F5}" sibTransId="{D5F86871-D936-4C15-907A-190979AE0D87}"/>
    <dgm:cxn modelId="{1E09E93C-1FAF-4E00-8CB9-1D03EDBEF2D7}" type="presOf" srcId="{C204E5BD-EE48-4FA0-BCC2-9C7308D35561}" destId="{CE3E4F2C-D7B0-4930-B59E-01C5D576E6F2}" srcOrd="0" destOrd="0" presId="urn:microsoft.com/office/officeart/2005/8/layout/vList2"/>
    <dgm:cxn modelId="{F4EDD733-70BD-4E34-AC38-825B67CB232F}" srcId="{7E704A72-F269-48A9-A757-8EC6FDD75A3A}" destId="{C204E5BD-EE48-4FA0-BCC2-9C7308D35561}" srcOrd="1" destOrd="0" parTransId="{96D58CB9-4F05-45F4-B1EA-CB7D1926EDC4}" sibTransId="{86B60370-4326-46CE-858F-4B29ABCBB5F2}"/>
    <dgm:cxn modelId="{7346E7EB-3187-4D34-BED7-A133838E6A68}" type="presOf" srcId="{7B2BF9ED-FC49-4C53-82CA-28BCCE537376}" destId="{93004BE4-C999-4AF8-ADD9-A458AF2DC8C7}" srcOrd="0" destOrd="0" presId="urn:microsoft.com/office/officeart/2005/8/layout/vList2"/>
    <dgm:cxn modelId="{2598AE73-3E6B-4D81-9581-180DFC6A8C5F}" srcId="{7E704A72-F269-48A9-A757-8EC6FDD75A3A}" destId="{7B2BF9ED-FC49-4C53-82CA-28BCCE537376}" srcOrd="2" destOrd="0" parTransId="{6F58C5F7-989A-49A6-A0E6-F090A882758A}" sibTransId="{738EAA9F-C2D0-459C-83AC-2E568ADB9DBA}"/>
    <dgm:cxn modelId="{4C01E71B-B5D9-4B22-908F-A7D1A67B3519}" type="presOf" srcId="{7AA637AB-B15E-4D31-AB71-F8BF72531937}" destId="{C269523E-9835-49A1-B4A7-CD386BF9E3F6}" srcOrd="0" destOrd="0" presId="urn:microsoft.com/office/officeart/2005/8/layout/vList2"/>
    <dgm:cxn modelId="{A7D456E0-33CA-40C9-94A4-3A30D514200D}" type="presOf" srcId="{53AC77EC-C941-4F4D-8894-13C09C4C4440}" destId="{7641E16C-9196-48E5-AFF7-9BA38025597C}" srcOrd="0" destOrd="0" presId="urn:microsoft.com/office/officeart/2005/8/layout/vList2"/>
    <dgm:cxn modelId="{DD97D550-611A-4DD0-8112-67CD671B7AAA}" type="presOf" srcId="{7E704A72-F269-48A9-A757-8EC6FDD75A3A}" destId="{A1F7BA97-E69C-4E3C-9F84-8B7A5AB6E42B}" srcOrd="0" destOrd="0" presId="urn:microsoft.com/office/officeart/2005/8/layout/vList2"/>
    <dgm:cxn modelId="{C863AE00-4955-499C-A12A-107CF085B7F6}" srcId="{7E704A72-F269-48A9-A757-8EC6FDD75A3A}" destId="{53AC77EC-C941-4F4D-8894-13C09C4C4440}" srcOrd="5" destOrd="0" parTransId="{6FFAE146-08E3-489D-9CC4-11EA9535D2C8}" sibTransId="{3499F00C-3A01-46C1-84CE-AECF18B7D4AA}"/>
    <dgm:cxn modelId="{C7BBE19D-A91A-41ED-A6C9-20C95DDC6971}" type="presParOf" srcId="{A1F7BA97-E69C-4E3C-9F84-8B7A5AB6E42B}" destId="{B457227D-D4D0-46D3-B0F9-8E2C4F716C07}" srcOrd="0" destOrd="0" presId="urn:microsoft.com/office/officeart/2005/8/layout/vList2"/>
    <dgm:cxn modelId="{D9EAF2FC-D9A2-4A8A-8B1A-EFAA3D52C439}" type="presParOf" srcId="{A1F7BA97-E69C-4E3C-9F84-8B7A5AB6E42B}" destId="{705DDDA7-1F22-49CB-94A8-02273BE761BF}" srcOrd="1" destOrd="0" presId="urn:microsoft.com/office/officeart/2005/8/layout/vList2"/>
    <dgm:cxn modelId="{1E171785-0933-4441-A891-D4856CB166F1}" type="presParOf" srcId="{A1F7BA97-E69C-4E3C-9F84-8B7A5AB6E42B}" destId="{CE3E4F2C-D7B0-4930-B59E-01C5D576E6F2}" srcOrd="2" destOrd="0" presId="urn:microsoft.com/office/officeart/2005/8/layout/vList2"/>
    <dgm:cxn modelId="{68EBE8FE-A0C6-4D7D-908C-5174E9CA17F2}" type="presParOf" srcId="{A1F7BA97-E69C-4E3C-9F84-8B7A5AB6E42B}" destId="{92F705C8-F54A-4470-87FE-B9FC783F6741}" srcOrd="3" destOrd="0" presId="urn:microsoft.com/office/officeart/2005/8/layout/vList2"/>
    <dgm:cxn modelId="{00EF73C6-9D9B-4FA9-9CD2-CF917CDF069F}" type="presParOf" srcId="{A1F7BA97-E69C-4E3C-9F84-8B7A5AB6E42B}" destId="{93004BE4-C999-4AF8-ADD9-A458AF2DC8C7}" srcOrd="4" destOrd="0" presId="urn:microsoft.com/office/officeart/2005/8/layout/vList2"/>
    <dgm:cxn modelId="{F87C665E-AF54-4208-8D7A-A269DDFE3318}" type="presParOf" srcId="{A1F7BA97-E69C-4E3C-9F84-8B7A5AB6E42B}" destId="{F02FD86C-EEB6-41AA-95C0-AA3B7A3A289C}" srcOrd="5" destOrd="0" presId="urn:microsoft.com/office/officeart/2005/8/layout/vList2"/>
    <dgm:cxn modelId="{980C57CD-4ACC-4967-A2F7-24794E63E2E1}" type="presParOf" srcId="{A1F7BA97-E69C-4E3C-9F84-8B7A5AB6E42B}" destId="{C269523E-9835-49A1-B4A7-CD386BF9E3F6}" srcOrd="6" destOrd="0" presId="urn:microsoft.com/office/officeart/2005/8/layout/vList2"/>
    <dgm:cxn modelId="{A650CCBC-830C-4F58-8DBA-10B1C5BF036F}" type="presParOf" srcId="{A1F7BA97-E69C-4E3C-9F84-8B7A5AB6E42B}" destId="{98FC1195-27A6-441E-9FAC-0039D9D88D62}" srcOrd="7" destOrd="0" presId="urn:microsoft.com/office/officeart/2005/8/layout/vList2"/>
    <dgm:cxn modelId="{02847D34-5CD7-4110-9EAB-2EF1CBCA0DA6}" type="presParOf" srcId="{A1F7BA97-E69C-4E3C-9F84-8B7A5AB6E42B}" destId="{CFAD3081-4968-46BB-B842-09705543FBC2}" srcOrd="8" destOrd="0" presId="urn:microsoft.com/office/officeart/2005/8/layout/vList2"/>
    <dgm:cxn modelId="{8E74308E-252B-4C8F-A4DF-E48E7C25E063}" type="presParOf" srcId="{A1F7BA97-E69C-4E3C-9F84-8B7A5AB6E42B}" destId="{80A32433-94E0-412B-A70E-84D53D6A17F9}" srcOrd="9" destOrd="0" presId="urn:microsoft.com/office/officeart/2005/8/layout/vList2"/>
    <dgm:cxn modelId="{045E4BD4-B004-4EC5-B214-8A0F33CA6FE4}" type="presParOf" srcId="{A1F7BA97-E69C-4E3C-9F84-8B7A5AB6E42B}" destId="{7641E16C-9196-48E5-AFF7-9BA38025597C}"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C925F70-FFEB-4AAF-922A-90DAC60D2639}" type="doc">
      <dgm:prSet loTypeId="urn:microsoft.com/office/officeart/2005/8/layout/cycle2" loCatId="cycle" qsTypeId="urn:microsoft.com/office/officeart/2005/8/quickstyle/simple1" qsCatId="simple" csTypeId="urn:microsoft.com/office/officeart/2005/8/colors/accent1_2" csCatId="accent1"/>
      <dgm:spPr/>
      <dgm:t>
        <a:bodyPr/>
        <a:lstStyle/>
        <a:p>
          <a:endParaRPr lang="tr-TR"/>
        </a:p>
      </dgm:t>
    </dgm:pt>
    <dgm:pt modelId="{CDC573E2-ED2F-4EE4-8A1A-166F72816780}">
      <dgm:prSet/>
      <dgm:spPr/>
      <dgm:t>
        <a:bodyPr/>
        <a:lstStyle/>
        <a:p>
          <a:pPr rtl="0"/>
          <a:r>
            <a:rPr lang="tr-TR" smtClean="0">
              <a:solidFill>
                <a:schemeClr val="tx1"/>
              </a:solidFill>
            </a:rPr>
            <a:t>Psiko-analitik Gelişim Kuramı (S.Freud)</a:t>
          </a:r>
          <a:endParaRPr lang="tr-TR">
            <a:solidFill>
              <a:schemeClr val="tx1"/>
            </a:solidFill>
          </a:endParaRPr>
        </a:p>
      </dgm:t>
    </dgm:pt>
    <dgm:pt modelId="{301EE02D-FC04-40B5-972C-66B2AE09C61C}" type="parTrans" cxnId="{53050FAE-A962-4E91-BF99-CD2CE986637D}">
      <dgm:prSet/>
      <dgm:spPr/>
      <dgm:t>
        <a:bodyPr/>
        <a:lstStyle/>
        <a:p>
          <a:endParaRPr lang="tr-TR">
            <a:solidFill>
              <a:schemeClr val="tx1"/>
            </a:solidFill>
          </a:endParaRPr>
        </a:p>
      </dgm:t>
    </dgm:pt>
    <dgm:pt modelId="{AA61CFB2-94B5-4E21-AFD3-53A61BCAB4F2}" type="sibTrans" cxnId="{53050FAE-A962-4E91-BF99-CD2CE986637D}">
      <dgm:prSet/>
      <dgm:spPr/>
      <dgm:t>
        <a:bodyPr/>
        <a:lstStyle/>
        <a:p>
          <a:endParaRPr lang="tr-TR">
            <a:solidFill>
              <a:schemeClr val="tx1"/>
            </a:solidFill>
          </a:endParaRPr>
        </a:p>
      </dgm:t>
    </dgm:pt>
    <dgm:pt modelId="{331442BC-6A0A-40CC-B98E-B48A61211AA4}">
      <dgm:prSet/>
      <dgm:spPr/>
      <dgm:t>
        <a:bodyPr/>
        <a:lstStyle/>
        <a:p>
          <a:pPr rtl="0"/>
          <a:r>
            <a:rPr lang="tr-TR" smtClean="0">
              <a:solidFill>
                <a:schemeClr val="tx1"/>
              </a:solidFill>
            </a:rPr>
            <a:t>Psiko-sosyal Gelişim Kuramı (E.Erikson)</a:t>
          </a:r>
          <a:endParaRPr lang="tr-TR">
            <a:solidFill>
              <a:schemeClr val="tx1"/>
            </a:solidFill>
          </a:endParaRPr>
        </a:p>
      </dgm:t>
    </dgm:pt>
    <dgm:pt modelId="{AA8CAFFC-DFE3-48F8-BD7C-57659BBE2AE2}" type="parTrans" cxnId="{A637E199-09D7-4DEB-9A2D-A8B928FF2B38}">
      <dgm:prSet/>
      <dgm:spPr/>
      <dgm:t>
        <a:bodyPr/>
        <a:lstStyle/>
        <a:p>
          <a:endParaRPr lang="tr-TR">
            <a:solidFill>
              <a:schemeClr val="tx1"/>
            </a:solidFill>
          </a:endParaRPr>
        </a:p>
      </dgm:t>
    </dgm:pt>
    <dgm:pt modelId="{BEE7D867-A690-4018-8E7E-64DDFF40A450}" type="sibTrans" cxnId="{A637E199-09D7-4DEB-9A2D-A8B928FF2B38}">
      <dgm:prSet/>
      <dgm:spPr/>
      <dgm:t>
        <a:bodyPr/>
        <a:lstStyle/>
        <a:p>
          <a:endParaRPr lang="tr-TR">
            <a:solidFill>
              <a:schemeClr val="tx1"/>
            </a:solidFill>
          </a:endParaRPr>
        </a:p>
      </dgm:t>
    </dgm:pt>
    <dgm:pt modelId="{6D81FBB4-8821-4884-9871-0ECD5BFCEF50}">
      <dgm:prSet/>
      <dgm:spPr/>
      <dgm:t>
        <a:bodyPr/>
        <a:lstStyle/>
        <a:p>
          <a:pPr rtl="0"/>
          <a:r>
            <a:rPr lang="tr-TR" smtClean="0">
              <a:solidFill>
                <a:schemeClr val="tx1"/>
              </a:solidFill>
            </a:rPr>
            <a:t>Zihinsel Gelişim Kuramı (J.Piaget)</a:t>
          </a:r>
          <a:endParaRPr lang="tr-TR">
            <a:solidFill>
              <a:schemeClr val="tx1"/>
            </a:solidFill>
          </a:endParaRPr>
        </a:p>
      </dgm:t>
    </dgm:pt>
    <dgm:pt modelId="{AFE510FD-8E43-4D89-AB2A-45AD38140085}" type="parTrans" cxnId="{87F50986-184E-49A0-9A56-1AD4B60B76A7}">
      <dgm:prSet/>
      <dgm:spPr/>
      <dgm:t>
        <a:bodyPr/>
        <a:lstStyle/>
        <a:p>
          <a:endParaRPr lang="tr-TR">
            <a:solidFill>
              <a:schemeClr val="tx1"/>
            </a:solidFill>
          </a:endParaRPr>
        </a:p>
      </dgm:t>
    </dgm:pt>
    <dgm:pt modelId="{30F23A61-1D31-4A78-881E-21329703EA12}" type="sibTrans" cxnId="{87F50986-184E-49A0-9A56-1AD4B60B76A7}">
      <dgm:prSet/>
      <dgm:spPr/>
      <dgm:t>
        <a:bodyPr/>
        <a:lstStyle/>
        <a:p>
          <a:endParaRPr lang="tr-TR">
            <a:solidFill>
              <a:schemeClr val="tx1"/>
            </a:solidFill>
          </a:endParaRPr>
        </a:p>
      </dgm:t>
    </dgm:pt>
    <dgm:pt modelId="{35384F49-17E1-4936-82B9-53FED7F55895}" type="pres">
      <dgm:prSet presAssocID="{6C925F70-FFEB-4AAF-922A-90DAC60D2639}" presName="cycle" presStyleCnt="0">
        <dgm:presLayoutVars>
          <dgm:dir/>
          <dgm:resizeHandles val="exact"/>
        </dgm:presLayoutVars>
      </dgm:prSet>
      <dgm:spPr/>
      <dgm:t>
        <a:bodyPr/>
        <a:lstStyle/>
        <a:p>
          <a:endParaRPr lang="tr-TR"/>
        </a:p>
      </dgm:t>
    </dgm:pt>
    <dgm:pt modelId="{BCBFBBDB-DBCE-4EFC-83F0-FAB180344BC1}" type="pres">
      <dgm:prSet presAssocID="{CDC573E2-ED2F-4EE4-8A1A-166F72816780}" presName="node" presStyleLbl="node1" presStyleIdx="0" presStyleCnt="3">
        <dgm:presLayoutVars>
          <dgm:bulletEnabled val="1"/>
        </dgm:presLayoutVars>
      </dgm:prSet>
      <dgm:spPr/>
      <dgm:t>
        <a:bodyPr/>
        <a:lstStyle/>
        <a:p>
          <a:endParaRPr lang="tr-TR"/>
        </a:p>
      </dgm:t>
    </dgm:pt>
    <dgm:pt modelId="{F82D965D-AF1F-4AFB-A439-B911399CA009}" type="pres">
      <dgm:prSet presAssocID="{AA61CFB2-94B5-4E21-AFD3-53A61BCAB4F2}" presName="sibTrans" presStyleLbl="sibTrans2D1" presStyleIdx="0" presStyleCnt="3"/>
      <dgm:spPr/>
      <dgm:t>
        <a:bodyPr/>
        <a:lstStyle/>
        <a:p>
          <a:endParaRPr lang="tr-TR"/>
        </a:p>
      </dgm:t>
    </dgm:pt>
    <dgm:pt modelId="{13FBEFE9-71A7-44FB-B30F-1F50752A8A91}" type="pres">
      <dgm:prSet presAssocID="{AA61CFB2-94B5-4E21-AFD3-53A61BCAB4F2}" presName="connectorText" presStyleLbl="sibTrans2D1" presStyleIdx="0" presStyleCnt="3"/>
      <dgm:spPr/>
      <dgm:t>
        <a:bodyPr/>
        <a:lstStyle/>
        <a:p>
          <a:endParaRPr lang="tr-TR"/>
        </a:p>
      </dgm:t>
    </dgm:pt>
    <dgm:pt modelId="{BC0743A3-E54A-4F92-8183-73F0EBCCE922}" type="pres">
      <dgm:prSet presAssocID="{331442BC-6A0A-40CC-B98E-B48A61211AA4}" presName="node" presStyleLbl="node1" presStyleIdx="1" presStyleCnt="3">
        <dgm:presLayoutVars>
          <dgm:bulletEnabled val="1"/>
        </dgm:presLayoutVars>
      </dgm:prSet>
      <dgm:spPr/>
      <dgm:t>
        <a:bodyPr/>
        <a:lstStyle/>
        <a:p>
          <a:endParaRPr lang="tr-TR"/>
        </a:p>
      </dgm:t>
    </dgm:pt>
    <dgm:pt modelId="{9A944851-AC51-4B1A-8A61-BBE68DCBD129}" type="pres">
      <dgm:prSet presAssocID="{BEE7D867-A690-4018-8E7E-64DDFF40A450}" presName="sibTrans" presStyleLbl="sibTrans2D1" presStyleIdx="1" presStyleCnt="3"/>
      <dgm:spPr/>
      <dgm:t>
        <a:bodyPr/>
        <a:lstStyle/>
        <a:p>
          <a:endParaRPr lang="tr-TR"/>
        </a:p>
      </dgm:t>
    </dgm:pt>
    <dgm:pt modelId="{494C75F0-B4D3-4017-8B08-7F1521E522D5}" type="pres">
      <dgm:prSet presAssocID="{BEE7D867-A690-4018-8E7E-64DDFF40A450}" presName="connectorText" presStyleLbl="sibTrans2D1" presStyleIdx="1" presStyleCnt="3"/>
      <dgm:spPr/>
      <dgm:t>
        <a:bodyPr/>
        <a:lstStyle/>
        <a:p>
          <a:endParaRPr lang="tr-TR"/>
        </a:p>
      </dgm:t>
    </dgm:pt>
    <dgm:pt modelId="{8A95BEEF-6FF9-42F0-8180-2332F2407BF3}" type="pres">
      <dgm:prSet presAssocID="{6D81FBB4-8821-4884-9871-0ECD5BFCEF50}" presName="node" presStyleLbl="node1" presStyleIdx="2" presStyleCnt="3">
        <dgm:presLayoutVars>
          <dgm:bulletEnabled val="1"/>
        </dgm:presLayoutVars>
      </dgm:prSet>
      <dgm:spPr/>
      <dgm:t>
        <a:bodyPr/>
        <a:lstStyle/>
        <a:p>
          <a:endParaRPr lang="tr-TR"/>
        </a:p>
      </dgm:t>
    </dgm:pt>
    <dgm:pt modelId="{653BD7BE-4D9C-4CCC-8934-4030D705A10B}" type="pres">
      <dgm:prSet presAssocID="{30F23A61-1D31-4A78-881E-21329703EA12}" presName="sibTrans" presStyleLbl="sibTrans2D1" presStyleIdx="2" presStyleCnt="3"/>
      <dgm:spPr/>
      <dgm:t>
        <a:bodyPr/>
        <a:lstStyle/>
        <a:p>
          <a:endParaRPr lang="tr-TR"/>
        </a:p>
      </dgm:t>
    </dgm:pt>
    <dgm:pt modelId="{C919EF6C-E3B7-4A56-B1B5-2567B1EB0EDB}" type="pres">
      <dgm:prSet presAssocID="{30F23A61-1D31-4A78-881E-21329703EA12}" presName="connectorText" presStyleLbl="sibTrans2D1" presStyleIdx="2" presStyleCnt="3"/>
      <dgm:spPr/>
      <dgm:t>
        <a:bodyPr/>
        <a:lstStyle/>
        <a:p>
          <a:endParaRPr lang="tr-TR"/>
        </a:p>
      </dgm:t>
    </dgm:pt>
  </dgm:ptLst>
  <dgm:cxnLst>
    <dgm:cxn modelId="{36498244-B7FB-4968-8BAB-E6B5F479B5DA}" type="presOf" srcId="{331442BC-6A0A-40CC-B98E-B48A61211AA4}" destId="{BC0743A3-E54A-4F92-8183-73F0EBCCE922}" srcOrd="0" destOrd="0" presId="urn:microsoft.com/office/officeart/2005/8/layout/cycle2"/>
    <dgm:cxn modelId="{A1A04624-2C22-4069-9C05-9B245E7F2A92}" type="presOf" srcId="{AA61CFB2-94B5-4E21-AFD3-53A61BCAB4F2}" destId="{F82D965D-AF1F-4AFB-A439-B911399CA009}" srcOrd="0" destOrd="0" presId="urn:microsoft.com/office/officeart/2005/8/layout/cycle2"/>
    <dgm:cxn modelId="{DF5F689F-7B77-4736-8202-1172230C4885}" type="presOf" srcId="{BEE7D867-A690-4018-8E7E-64DDFF40A450}" destId="{9A944851-AC51-4B1A-8A61-BBE68DCBD129}" srcOrd="0" destOrd="0" presId="urn:microsoft.com/office/officeart/2005/8/layout/cycle2"/>
    <dgm:cxn modelId="{CF3FED58-8534-412D-A976-294D21319D72}" type="presOf" srcId="{30F23A61-1D31-4A78-881E-21329703EA12}" destId="{653BD7BE-4D9C-4CCC-8934-4030D705A10B}" srcOrd="0" destOrd="0" presId="urn:microsoft.com/office/officeart/2005/8/layout/cycle2"/>
    <dgm:cxn modelId="{F3D5D468-1938-42CF-9172-E024A24C1D73}" type="presOf" srcId="{AA61CFB2-94B5-4E21-AFD3-53A61BCAB4F2}" destId="{13FBEFE9-71A7-44FB-B30F-1F50752A8A91}" srcOrd="1" destOrd="0" presId="urn:microsoft.com/office/officeart/2005/8/layout/cycle2"/>
    <dgm:cxn modelId="{56E0C228-6857-4826-8741-201EDBE0E890}" type="presOf" srcId="{BEE7D867-A690-4018-8E7E-64DDFF40A450}" destId="{494C75F0-B4D3-4017-8B08-7F1521E522D5}" srcOrd="1" destOrd="0" presId="urn:microsoft.com/office/officeart/2005/8/layout/cycle2"/>
    <dgm:cxn modelId="{87F50986-184E-49A0-9A56-1AD4B60B76A7}" srcId="{6C925F70-FFEB-4AAF-922A-90DAC60D2639}" destId="{6D81FBB4-8821-4884-9871-0ECD5BFCEF50}" srcOrd="2" destOrd="0" parTransId="{AFE510FD-8E43-4D89-AB2A-45AD38140085}" sibTransId="{30F23A61-1D31-4A78-881E-21329703EA12}"/>
    <dgm:cxn modelId="{A637E199-09D7-4DEB-9A2D-A8B928FF2B38}" srcId="{6C925F70-FFEB-4AAF-922A-90DAC60D2639}" destId="{331442BC-6A0A-40CC-B98E-B48A61211AA4}" srcOrd="1" destOrd="0" parTransId="{AA8CAFFC-DFE3-48F8-BD7C-57659BBE2AE2}" sibTransId="{BEE7D867-A690-4018-8E7E-64DDFF40A450}"/>
    <dgm:cxn modelId="{479C561B-85E5-43F7-9D7A-1D7FD7886FAD}" type="presOf" srcId="{6C925F70-FFEB-4AAF-922A-90DAC60D2639}" destId="{35384F49-17E1-4936-82B9-53FED7F55895}" srcOrd="0" destOrd="0" presId="urn:microsoft.com/office/officeart/2005/8/layout/cycle2"/>
    <dgm:cxn modelId="{26859BBC-3F57-40B0-B855-0335B5B0C93C}" type="presOf" srcId="{6D81FBB4-8821-4884-9871-0ECD5BFCEF50}" destId="{8A95BEEF-6FF9-42F0-8180-2332F2407BF3}" srcOrd="0" destOrd="0" presId="urn:microsoft.com/office/officeart/2005/8/layout/cycle2"/>
    <dgm:cxn modelId="{AFA1980A-9A64-48B4-877A-5EDDFCC7265D}" type="presOf" srcId="{30F23A61-1D31-4A78-881E-21329703EA12}" destId="{C919EF6C-E3B7-4A56-B1B5-2567B1EB0EDB}" srcOrd="1" destOrd="0" presId="urn:microsoft.com/office/officeart/2005/8/layout/cycle2"/>
    <dgm:cxn modelId="{298AEC0A-9263-491E-A83A-64E58BFB9398}" type="presOf" srcId="{CDC573E2-ED2F-4EE4-8A1A-166F72816780}" destId="{BCBFBBDB-DBCE-4EFC-83F0-FAB180344BC1}" srcOrd="0" destOrd="0" presId="urn:microsoft.com/office/officeart/2005/8/layout/cycle2"/>
    <dgm:cxn modelId="{53050FAE-A962-4E91-BF99-CD2CE986637D}" srcId="{6C925F70-FFEB-4AAF-922A-90DAC60D2639}" destId="{CDC573E2-ED2F-4EE4-8A1A-166F72816780}" srcOrd="0" destOrd="0" parTransId="{301EE02D-FC04-40B5-972C-66B2AE09C61C}" sibTransId="{AA61CFB2-94B5-4E21-AFD3-53A61BCAB4F2}"/>
    <dgm:cxn modelId="{5B7E4F67-4DA0-4C57-B759-C48EAFBA321F}" type="presParOf" srcId="{35384F49-17E1-4936-82B9-53FED7F55895}" destId="{BCBFBBDB-DBCE-4EFC-83F0-FAB180344BC1}" srcOrd="0" destOrd="0" presId="urn:microsoft.com/office/officeart/2005/8/layout/cycle2"/>
    <dgm:cxn modelId="{D454A72A-1801-46A2-BB56-5841F125E0CE}" type="presParOf" srcId="{35384F49-17E1-4936-82B9-53FED7F55895}" destId="{F82D965D-AF1F-4AFB-A439-B911399CA009}" srcOrd="1" destOrd="0" presId="urn:microsoft.com/office/officeart/2005/8/layout/cycle2"/>
    <dgm:cxn modelId="{E389DE93-8C4D-4B10-A17A-C075961804C5}" type="presParOf" srcId="{F82D965D-AF1F-4AFB-A439-B911399CA009}" destId="{13FBEFE9-71A7-44FB-B30F-1F50752A8A91}" srcOrd="0" destOrd="0" presId="urn:microsoft.com/office/officeart/2005/8/layout/cycle2"/>
    <dgm:cxn modelId="{8CC84A48-3BCC-4C12-9A69-7A1B3EEBDBE3}" type="presParOf" srcId="{35384F49-17E1-4936-82B9-53FED7F55895}" destId="{BC0743A3-E54A-4F92-8183-73F0EBCCE922}" srcOrd="2" destOrd="0" presId="urn:microsoft.com/office/officeart/2005/8/layout/cycle2"/>
    <dgm:cxn modelId="{C824836B-5BF8-4BB6-829E-547D02C22478}" type="presParOf" srcId="{35384F49-17E1-4936-82B9-53FED7F55895}" destId="{9A944851-AC51-4B1A-8A61-BBE68DCBD129}" srcOrd="3" destOrd="0" presId="urn:microsoft.com/office/officeart/2005/8/layout/cycle2"/>
    <dgm:cxn modelId="{D9F74B2D-97A5-4050-911B-FA5DAF7E4E31}" type="presParOf" srcId="{9A944851-AC51-4B1A-8A61-BBE68DCBD129}" destId="{494C75F0-B4D3-4017-8B08-7F1521E522D5}" srcOrd="0" destOrd="0" presId="urn:microsoft.com/office/officeart/2005/8/layout/cycle2"/>
    <dgm:cxn modelId="{6FA5BD84-7F63-49BE-9D0E-873CC091B75E}" type="presParOf" srcId="{35384F49-17E1-4936-82B9-53FED7F55895}" destId="{8A95BEEF-6FF9-42F0-8180-2332F2407BF3}" srcOrd="4" destOrd="0" presId="urn:microsoft.com/office/officeart/2005/8/layout/cycle2"/>
    <dgm:cxn modelId="{72CF465E-63A6-474F-AE3A-F626F11F1E3F}" type="presParOf" srcId="{35384F49-17E1-4936-82B9-53FED7F55895}" destId="{653BD7BE-4D9C-4CCC-8934-4030D705A10B}" srcOrd="5" destOrd="0" presId="urn:microsoft.com/office/officeart/2005/8/layout/cycle2"/>
    <dgm:cxn modelId="{E47F9CAB-D147-4573-8B87-4207F5E23621}" type="presParOf" srcId="{653BD7BE-4D9C-4CCC-8934-4030D705A10B}" destId="{C919EF6C-E3B7-4A56-B1B5-2567B1EB0EDB}"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86396DA-AFFC-4ED1-8C60-EEEC677DFFEC}" type="doc">
      <dgm:prSet loTypeId="urn:microsoft.com/office/officeart/2005/8/layout/process4" loCatId="process" qsTypeId="urn:microsoft.com/office/officeart/2005/8/quickstyle/simple1" qsCatId="simple" csTypeId="urn:microsoft.com/office/officeart/2005/8/colors/accent1_2" csCatId="accent1" phldr="1"/>
      <dgm:spPr/>
      <dgm:t>
        <a:bodyPr/>
        <a:lstStyle/>
        <a:p>
          <a:endParaRPr lang="tr-TR"/>
        </a:p>
      </dgm:t>
    </dgm:pt>
    <dgm:pt modelId="{894EBFF4-7CF4-4647-8C6E-23EDD584D366}">
      <dgm:prSet phldrT="[Metin]"/>
      <dgm:spPr/>
      <dgm:t>
        <a:bodyPr/>
        <a:lstStyle/>
        <a:p>
          <a:r>
            <a:rPr lang="tr-TR" dirty="0" smtClean="0">
              <a:solidFill>
                <a:schemeClr val="tx1"/>
              </a:solidFill>
            </a:rPr>
            <a:t>Temel güvene karşı güvensizlik (0-2)</a:t>
          </a:r>
          <a:endParaRPr lang="tr-TR" dirty="0">
            <a:solidFill>
              <a:schemeClr val="tx1"/>
            </a:solidFill>
          </a:endParaRPr>
        </a:p>
      </dgm:t>
    </dgm:pt>
    <dgm:pt modelId="{1A88F405-049D-4528-9992-4D8897097367}" type="parTrans" cxnId="{5C20F2CC-56DB-4B1A-AB9F-F8270DD86EF5}">
      <dgm:prSet/>
      <dgm:spPr/>
      <dgm:t>
        <a:bodyPr/>
        <a:lstStyle/>
        <a:p>
          <a:endParaRPr lang="tr-TR">
            <a:solidFill>
              <a:schemeClr val="tx1"/>
            </a:solidFill>
          </a:endParaRPr>
        </a:p>
      </dgm:t>
    </dgm:pt>
    <dgm:pt modelId="{FDD7E723-9DAC-4E0D-8EEF-3CD59A898500}" type="sibTrans" cxnId="{5C20F2CC-56DB-4B1A-AB9F-F8270DD86EF5}">
      <dgm:prSet/>
      <dgm:spPr/>
      <dgm:t>
        <a:bodyPr/>
        <a:lstStyle/>
        <a:p>
          <a:endParaRPr lang="tr-TR">
            <a:solidFill>
              <a:schemeClr val="tx1"/>
            </a:solidFill>
          </a:endParaRPr>
        </a:p>
      </dgm:t>
    </dgm:pt>
    <dgm:pt modelId="{B856E0F2-AA8E-43DD-808D-2C0B653D29B5}">
      <dgm:prSet phldrT="[Metin]"/>
      <dgm:spPr/>
      <dgm:t>
        <a:bodyPr/>
        <a:lstStyle/>
        <a:p>
          <a:r>
            <a:rPr lang="tr-TR" dirty="0" smtClean="0">
              <a:solidFill>
                <a:schemeClr val="tx1"/>
              </a:solidFill>
            </a:rPr>
            <a:t>Bağımsızlığa karşı kuşku ve utanç (2-4)</a:t>
          </a:r>
          <a:endParaRPr lang="tr-TR" dirty="0">
            <a:solidFill>
              <a:schemeClr val="tx1"/>
            </a:solidFill>
          </a:endParaRPr>
        </a:p>
      </dgm:t>
    </dgm:pt>
    <dgm:pt modelId="{B1F30308-265E-4E36-81EB-3CA6C44BBAFD}" type="parTrans" cxnId="{A3EC4990-4AB0-4027-9276-036CF485BB22}">
      <dgm:prSet/>
      <dgm:spPr/>
      <dgm:t>
        <a:bodyPr/>
        <a:lstStyle/>
        <a:p>
          <a:endParaRPr lang="tr-TR">
            <a:solidFill>
              <a:schemeClr val="tx1"/>
            </a:solidFill>
          </a:endParaRPr>
        </a:p>
      </dgm:t>
    </dgm:pt>
    <dgm:pt modelId="{9A3420F2-CA76-4EB4-ACA3-E28E6950B0F1}" type="sibTrans" cxnId="{A3EC4990-4AB0-4027-9276-036CF485BB22}">
      <dgm:prSet/>
      <dgm:spPr/>
      <dgm:t>
        <a:bodyPr/>
        <a:lstStyle/>
        <a:p>
          <a:endParaRPr lang="tr-TR">
            <a:solidFill>
              <a:schemeClr val="tx1"/>
            </a:solidFill>
          </a:endParaRPr>
        </a:p>
      </dgm:t>
    </dgm:pt>
    <dgm:pt modelId="{D3237671-A255-44CE-9BE1-18FF4AD2B210}">
      <dgm:prSet phldrT="[Metin]"/>
      <dgm:spPr/>
      <dgm:t>
        <a:bodyPr/>
        <a:lstStyle/>
        <a:p>
          <a:r>
            <a:rPr lang="tr-TR" dirty="0" smtClean="0">
              <a:solidFill>
                <a:schemeClr val="tx1"/>
              </a:solidFill>
            </a:rPr>
            <a:t>Girişkenliğe karşı suçluluk (4-6)</a:t>
          </a:r>
          <a:endParaRPr lang="tr-TR" dirty="0">
            <a:solidFill>
              <a:schemeClr val="tx1"/>
            </a:solidFill>
          </a:endParaRPr>
        </a:p>
      </dgm:t>
    </dgm:pt>
    <dgm:pt modelId="{6AF41B87-3D2B-4B61-9B29-0BD96E8CCFA1}" type="parTrans" cxnId="{F5D14389-1C37-4B36-AA28-20C3789121C2}">
      <dgm:prSet/>
      <dgm:spPr/>
      <dgm:t>
        <a:bodyPr/>
        <a:lstStyle/>
        <a:p>
          <a:endParaRPr lang="tr-TR">
            <a:solidFill>
              <a:schemeClr val="tx1"/>
            </a:solidFill>
          </a:endParaRPr>
        </a:p>
      </dgm:t>
    </dgm:pt>
    <dgm:pt modelId="{C0C79B1B-4727-441F-A706-8D335B21F635}" type="sibTrans" cxnId="{F5D14389-1C37-4B36-AA28-20C3789121C2}">
      <dgm:prSet/>
      <dgm:spPr/>
      <dgm:t>
        <a:bodyPr/>
        <a:lstStyle/>
        <a:p>
          <a:endParaRPr lang="tr-TR">
            <a:solidFill>
              <a:schemeClr val="tx1"/>
            </a:solidFill>
          </a:endParaRPr>
        </a:p>
      </dgm:t>
    </dgm:pt>
    <dgm:pt modelId="{14C1D27B-6D08-42DA-8555-1D48B60ACE04}">
      <dgm:prSet phldrT="[Metin]"/>
      <dgm:spPr/>
      <dgm:t>
        <a:bodyPr/>
        <a:lstStyle/>
        <a:p>
          <a:r>
            <a:rPr lang="tr-TR" dirty="0" smtClean="0">
              <a:solidFill>
                <a:schemeClr val="tx1"/>
              </a:solidFill>
            </a:rPr>
            <a:t>Başarıya karşı aşağılık duygusu(6-12)</a:t>
          </a:r>
          <a:endParaRPr lang="tr-TR" dirty="0">
            <a:solidFill>
              <a:schemeClr val="tx1"/>
            </a:solidFill>
          </a:endParaRPr>
        </a:p>
      </dgm:t>
    </dgm:pt>
    <dgm:pt modelId="{C90F3F68-921D-4C35-97B0-6270B092C0DE}" type="parTrans" cxnId="{9FD18EF8-87A1-4983-BDC2-F55FD70C7C28}">
      <dgm:prSet/>
      <dgm:spPr/>
      <dgm:t>
        <a:bodyPr/>
        <a:lstStyle/>
        <a:p>
          <a:endParaRPr lang="tr-TR">
            <a:solidFill>
              <a:schemeClr val="tx1"/>
            </a:solidFill>
          </a:endParaRPr>
        </a:p>
      </dgm:t>
    </dgm:pt>
    <dgm:pt modelId="{C3BCA4BE-3C7D-45C4-B40F-EABEE8600A97}" type="sibTrans" cxnId="{9FD18EF8-87A1-4983-BDC2-F55FD70C7C28}">
      <dgm:prSet/>
      <dgm:spPr/>
      <dgm:t>
        <a:bodyPr/>
        <a:lstStyle/>
        <a:p>
          <a:endParaRPr lang="tr-TR">
            <a:solidFill>
              <a:schemeClr val="tx1"/>
            </a:solidFill>
          </a:endParaRPr>
        </a:p>
      </dgm:t>
    </dgm:pt>
    <dgm:pt modelId="{990ED745-200E-4EF7-B07A-91CDB1D1319F}">
      <dgm:prSet phldrT="[Metin]"/>
      <dgm:spPr/>
      <dgm:t>
        <a:bodyPr/>
        <a:lstStyle/>
        <a:p>
          <a:r>
            <a:rPr lang="tr-TR" dirty="0" smtClean="0">
              <a:solidFill>
                <a:schemeClr val="tx1"/>
              </a:solidFill>
            </a:rPr>
            <a:t>Kimlik kazanmaya karşı rol karmaşası (12-18)</a:t>
          </a:r>
          <a:endParaRPr lang="tr-TR" dirty="0">
            <a:solidFill>
              <a:schemeClr val="tx1"/>
            </a:solidFill>
          </a:endParaRPr>
        </a:p>
      </dgm:t>
    </dgm:pt>
    <dgm:pt modelId="{766CCDE0-BC7D-4BE1-B060-625FA4DC4D37}" type="parTrans" cxnId="{A92091EA-3007-4E8F-BD3A-86D44264A8CC}">
      <dgm:prSet/>
      <dgm:spPr/>
      <dgm:t>
        <a:bodyPr/>
        <a:lstStyle/>
        <a:p>
          <a:endParaRPr lang="tr-TR">
            <a:solidFill>
              <a:schemeClr val="tx1"/>
            </a:solidFill>
          </a:endParaRPr>
        </a:p>
      </dgm:t>
    </dgm:pt>
    <dgm:pt modelId="{C4033B01-3D3B-4B48-8632-492C3DB66EF9}" type="sibTrans" cxnId="{A92091EA-3007-4E8F-BD3A-86D44264A8CC}">
      <dgm:prSet/>
      <dgm:spPr/>
      <dgm:t>
        <a:bodyPr/>
        <a:lstStyle/>
        <a:p>
          <a:endParaRPr lang="tr-TR">
            <a:solidFill>
              <a:schemeClr val="tx1"/>
            </a:solidFill>
          </a:endParaRPr>
        </a:p>
      </dgm:t>
    </dgm:pt>
    <dgm:pt modelId="{562B5191-A803-49EE-A910-85528218C3A5}">
      <dgm:prSet phldrT="[Metin]"/>
      <dgm:spPr/>
      <dgm:t>
        <a:bodyPr/>
        <a:lstStyle/>
        <a:p>
          <a:r>
            <a:rPr lang="tr-TR" dirty="0" smtClean="0">
              <a:solidFill>
                <a:schemeClr val="tx1"/>
              </a:solidFill>
            </a:rPr>
            <a:t>Yakınlığa karşı uzaklık</a:t>
          </a:r>
          <a:endParaRPr lang="tr-TR" dirty="0">
            <a:solidFill>
              <a:schemeClr val="tx1"/>
            </a:solidFill>
          </a:endParaRPr>
        </a:p>
      </dgm:t>
    </dgm:pt>
    <dgm:pt modelId="{75C009DA-2B79-4E7C-91A3-8D0F6B936B06}" type="parTrans" cxnId="{10F07AF8-0B68-43B1-A43E-AB3DDBF0A782}">
      <dgm:prSet/>
      <dgm:spPr/>
      <dgm:t>
        <a:bodyPr/>
        <a:lstStyle/>
        <a:p>
          <a:endParaRPr lang="tr-TR">
            <a:solidFill>
              <a:schemeClr val="tx1"/>
            </a:solidFill>
          </a:endParaRPr>
        </a:p>
      </dgm:t>
    </dgm:pt>
    <dgm:pt modelId="{8AA64A03-208B-46DC-89E0-AE3F9931ABBB}" type="sibTrans" cxnId="{10F07AF8-0B68-43B1-A43E-AB3DDBF0A782}">
      <dgm:prSet/>
      <dgm:spPr/>
      <dgm:t>
        <a:bodyPr/>
        <a:lstStyle/>
        <a:p>
          <a:endParaRPr lang="tr-TR">
            <a:solidFill>
              <a:schemeClr val="tx1"/>
            </a:solidFill>
          </a:endParaRPr>
        </a:p>
      </dgm:t>
    </dgm:pt>
    <dgm:pt modelId="{A2A070BA-6DCA-43F7-B02E-CAA183569BEB}">
      <dgm:prSet phldrT="[Metin]"/>
      <dgm:spPr/>
      <dgm:t>
        <a:bodyPr/>
        <a:lstStyle/>
        <a:p>
          <a:r>
            <a:rPr lang="tr-TR" dirty="0" smtClean="0">
              <a:solidFill>
                <a:schemeClr val="tx1"/>
              </a:solidFill>
            </a:rPr>
            <a:t>Üretkenliğe karşı durgunluk</a:t>
          </a:r>
          <a:endParaRPr lang="tr-TR" dirty="0">
            <a:solidFill>
              <a:schemeClr val="tx1"/>
            </a:solidFill>
          </a:endParaRPr>
        </a:p>
      </dgm:t>
    </dgm:pt>
    <dgm:pt modelId="{8EB512E7-530E-4A8F-BE2C-408BEFB54C00}" type="parTrans" cxnId="{071DA9A3-5F60-446E-9E46-4483AF047D47}">
      <dgm:prSet/>
      <dgm:spPr/>
      <dgm:t>
        <a:bodyPr/>
        <a:lstStyle/>
        <a:p>
          <a:endParaRPr lang="tr-TR">
            <a:solidFill>
              <a:schemeClr val="tx1"/>
            </a:solidFill>
          </a:endParaRPr>
        </a:p>
      </dgm:t>
    </dgm:pt>
    <dgm:pt modelId="{1DF6BA2D-3D8C-479E-BC5E-BB4C3CEED98F}" type="sibTrans" cxnId="{071DA9A3-5F60-446E-9E46-4483AF047D47}">
      <dgm:prSet/>
      <dgm:spPr/>
      <dgm:t>
        <a:bodyPr/>
        <a:lstStyle/>
        <a:p>
          <a:endParaRPr lang="tr-TR">
            <a:solidFill>
              <a:schemeClr val="tx1"/>
            </a:solidFill>
          </a:endParaRPr>
        </a:p>
      </dgm:t>
    </dgm:pt>
    <dgm:pt modelId="{E227C22B-9833-4554-A3AC-202DF0C3FB3B}">
      <dgm:prSet phldrT="[Metin]"/>
      <dgm:spPr/>
      <dgm:t>
        <a:bodyPr/>
        <a:lstStyle/>
        <a:p>
          <a:r>
            <a:rPr lang="tr-TR" dirty="0" smtClean="0">
              <a:solidFill>
                <a:schemeClr val="tx1"/>
              </a:solidFill>
            </a:rPr>
            <a:t>Benlik bütünlüğüne karşı umutsuzluk</a:t>
          </a:r>
          <a:endParaRPr lang="tr-TR" dirty="0">
            <a:solidFill>
              <a:schemeClr val="tx1"/>
            </a:solidFill>
          </a:endParaRPr>
        </a:p>
      </dgm:t>
    </dgm:pt>
    <dgm:pt modelId="{8314930C-2785-46AE-AF0C-C5DD12F74936}" type="parTrans" cxnId="{43E38D3D-6CFC-450C-A353-3C1ADEE368F5}">
      <dgm:prSet/>
      <dgm:spPr/>
      <dgm:t>
        <a:bodyPr/>
        <a:lstStyle/>
        <a:p>
          <a:endParaRPr lang="tr-TR">
            <a:solidFill>
              <a:schemeClr val="tx1"/>
            </a:solidFill>
          </a:endParaRPr>
        </a:p>
      </dgm:t>
    </dgm:pt>
    <dgm:pt modelId="{E8EE1871-BE74-4AB8-8658-54AA880BB464}" type="sibTrans" cxnId="{43E38D3D-6CFC-450C-A353-3C1ADEE368F5}">
      <dgm:prSet/>
      <dgm:spPr/>
      <dgm:t>
        <a:bodyPr/>
        <a:lstStyle/>
        <a:p>
          <a:endParaRPr lang="tr-TR">
            <a:solidFill>
              <a:schemeClr val="tx1"/>
            </a:solidFill>
          </a:endParaRPr>
        </a:p>
      </dgm:t>
    </dgm:pt>
    <dgm:pt modelId="{C54A6A5C-B57B-42EC-926B-1E89C482733E}" type="pres">
      <dgm:prSet presAssocID="{886396DA-AFFC-4ED1-8C60-EEEC677DFFEC}" presName="Name0" presStyleCnt="0">
        <dgm:presLayoutVars>
          <dgm:dir/>
          <dgm:animLvl val="lvl"/>
          <dgm:resizeHandles val="exact"/>
        </dgm:presLayoutVars>
      </dgm:prSet>
      <dgm:spPr/>
      <dgm:t>
        <a:bodyPr/>
        <a:lstStyle/>
        <a:p>
          <a:endParaRPr lang="tr-TR"/>
        </a:p>
      </dgm:t>
    </dgm:pt>
    <dgm:pt modelId="{A849BD84-8509-4694-B72C-D04790D8CB3E}" type="pres">
      <dgm:prSet presAssocID="{E227C22B-9833-4554-A3AC-202DF0C3FB3B}" presName="boxAndChildren" presStyleCnt="0"/>
      <dgm:spPr/>
    </dgm:pt>
    <dgm:pt modelId="{E90228E6-AFFE-4514-8BF5-2315023D5FBF}" type="pres">
      <dgm:prSet presAssocID="{E227C22B-9833-4554-A3AC-202DF0C3FB3B}" presName="parentTextBox" presStyleLbl="node1" presStyleIdx="0" presStyleCnt="8"/>
      <dgm:spPr/>
      <dgm:t>
        <a:bodyPr/>
        <a:lstStyle/>
        <a:p>
          <a:endParaRPr lang="tr-TR"/>
        </a:p>
      </dgm:t>
    </dgm:pt>
    <dgm:pt modelId="{C57BDA3E-61CA-4784-B791-1A5CFA654739}" type="pres">
      <dgm:prSet presAssocID="{1DF6BA2D-3D8C-479E-BC5E-BB4C3CEED98F}" presName="sp" presStyleCnt="0"/>
      <dgm:spPr/>
    </dgm:pt>
    <dgm:pt modelId="{409A6933-D353-4982-B6C8-D7A6DB728263}" type="pres">
      <dgm:prSet presAssocID="{A2A070BA-6DCA-43F7-B02E-CAA183569BEB}" presName="arrowAndChildren" presStyleCnt="0"/>
      <dgm:spPr/>
    </dgm:pt>
    <dgm:pt modelId="{EF5F7337-4211-41C8-B721-37083CD316D3}" type="pres">
      <dgm:prSet presAssocID="{A2A070BA-6DCA-43F7-B02E-CAA183569BEB}" presName="parentTextArrow" presStyleLbl="node1" presStyleIdx="1" presStyleCnt="8"/>
      <dgm:spPr/>
      <dgm:t>
        <a:bodyPr/>
        <a:lstStyle/>
        <a:p>
          <a:endParaRPr lang="tr-TR"/>
        </a:p>
      </dgm:t>
    </dgm:pt>
    <dgm:pt modelId="{A0C5564A-B03F-4082-ACF4-EA5794650C36}" type="pres">
      <dgm:prSet presAssocID="{8AA64A03-208B-46DC-89E0-AE3F9931ABBB}" presName="sp" presStyleCnt="0"/>
      <dgm:spPr/>
    </dgm:pt>
    <dgm:pt modelId="{212B0DBE-89F0-407E-9BE7-D1912DDBC850}" type="pres">
      <dgm:prSet presAssocID="{562B5191-A803-49EE-A910-85528218C3A5}" presName="arrowAndChildren" presStyleCnt="0"/>
      <dgm:spPr/>
    </dgm:pt>
    <dgm:pt modelId="{B7C38ABC-ADCA-4B1F-96BD-276F149626BD}" type="pres">
      <dgm:prSet presAssocID="{562B5191-A803-49EE-A910-85528218C3A5}" presName="parentTextArrow" presStyleLbl="node1" presStyleIdx="2" presStyleCnt="8"/>
      <dgm:spPr/>
      <dgm:t>
        <a:bodyPr/>
        <a:lstStyle/>
        <a:p>
          <a:endParaRPr lang="tr-TR"/>
        </a:p>
      </dgm:t>
    </dgm:pt>
    <dgm:pt modelId="{11087DE9-7F90-4E90-9262-BA62F4C44459}" type="pres">
      <dgm:prSet presAssocID="{C4033B01-3D3B-4B48-8632-492C3DB66EF9}" presName="sp" presStyleCnt="0"/>
      <dgm:spPr/>
    </dgm:pt>
    <dgm:pt modelId="{5503D138-82A6-4FA2-94F2-970F551AB542}" type="pres">
      <dgm:prSet presAssocID="{990ED745-200E-4EF7-B07A-91CDB1D1319F}" presName="arrowAndChildren" presStyleCnt="0"/>
      <dgm:spPr/>
    </dgm:pt>
    <dgm:pt modelId="{C6F91CBE-4B66-471C-83C5-C1FB4B940206}" type="pres">
      <dgm:prSet presAssocID="{990ED745-200E-4EF7-B07A-91CDB1D1319F}" presName="parentTextArrow" presStyleLbl="node1" presStyleIdx="3" presStyleCnt="8"/>
      <dgm:spPr/>
      <dgm:t>
        <a:bodyPr/>
        <a:lstStyle/>
        <a:p>
          <a:endParaRPr lang="tr-TR"/>
        </a:p>
      </dgm:t>
    </dgm:pt>
    <dgm:pt modelId="{C51A96AE-F43F-4B49-B45E-17A737DC2964}" type="pres">
      <dgm:prSet presAssocID="{C3BCA4BE-3C7D-45C4-B40F-EABEE8600A97}" presName="sp" presStyleCnt="0"/>
      <dgm:spPr/>
    </dgm:pt>
    <dgm:pt modelId="{47DDEE13-BF21-4BB1-8777-3A75589DB2D5}" type="pres">
      <dgm:prSet presAssocID="{14C1D27B-6D08-42DA-8555-1D48B60ACE04}" presName="arrowAndChildren" presStyleCnt="0"/>
      <dgm:spPr/>
    </dgm:pt>
    <dgm:pt modelId="{D4CE6623-888A-41F0-BE00-59E5A225B6DA}" type="pres">
      <dgm:prSet presAssocID="{14C1D27B-6D08-42DA-8555-1D48B60ACE04}" presName="parentTextArrow" presStyleLbl="node1" presStyleIdx="4" presStyleCnt="8"/>
      <dgm:spPr/>
      <dgm:t>
        <a:bodyPr/>
        <a:lstStyle/>
        <a:p>
          <a:endParaRPr lang="tr-TR"/>
        </a:p>
      </dgm:t>
    </dgm:pt>
    <dgm:pt modelId="{8E065ED1-52A6-4F7D-9EFC-26DC79E9CD13}" type="pres">
      <dgm:prSet presAssocID="{C0C79B1B-4727-441F-A706-8D335B21F635}" presName="sp" presStyleCnt="0"/>
      <dgm:spPr/>
    </dgm:pt>
    <dgm:pt modelId="{0DFC3922-F706-4FFA-8C07-CA48DC4D7BE1}" type="pres">
      <dgm:prSet presAssocID="{D3237671-A255-44CE-9BE1-18FF4AD2B210}" presName="arrowAndChildren" presStyleCnt="0"/>
      <dgm:spPr/>
    </dgm:pt>
    <dgm:pt modelId="{0FDFFBDD-1440-4740-BD93-6AD020307BE9}" type="pres">
      <dgm:prSet presAssocID="{D3237671-A255-44CE-9BE1-18FF4AD2B210}" presName="parentTextArrow" presStyleLbl="node1" presStyleIdx="5" presStyleCnt="8"/>
      <dgm:spPr/>
      <dgm:t>
        <a:bodyPr/>
        <a:lstStyle/>
        <a:p>
          <a:endParaRPr lang="tr-TR"/>
        </a:p>
      </dgm:t>
    </dgm:pt>
    <dgm:pt modelId="{FA91C376-14DC-4FE8-83EC-6B1BB58D7AD2}" type="pres">
      <dgm:prSet presAssocID="{9A3420F2-CA76-4EB4-ACA3-E28E6950B0F1}" presName="sp" presStyleCnt="0"/>
      <dgm:spPr/>
    </dgm:pt>
    <dgm:pt modelId="{1DB1DA2F-636A-4520-9081-AB35DBC206C6}" type="pres">
      <dgm:prSet presAssocID="{B856E0F2-AA8E-43DD-808D-2C0B653D29B5}" presName="arrowAndChildren" presStyleCnt="0"/>
      <dgm:spPr/>
    </dgm:pt>
    <dgm:pt modelId="{C3BD9A97-28AB-4532-AB30-DEC241AF7037}" type="pres">
      <dgm:prSet presAssocID="{B856E0F2-AA8E-43DD-808D-2C0B653D29B5}" presName="parentTextArrow" presStyleLbl="node1" presStyleIdx="6" presStyleCnt="8"/>
      <dgm:spPr/>
      <dgm:t>
        <a:bodyPr/>
        <a:lstStyle/>
        <a:p>
          <a:endParaRPr lang="tr-TR"/>
        </a:p>
      </dgm:t>
    </dgm:pt>
    <dgm:pt modelId="{76400435-19AF-4BAD-AA6B-690193E6B917}" type="pres">
      <dgm:prSet presAssocID="{FDD7E723-9DAC-4E0D-8EEF-3CD59A898500}" presName="sp" presStyleCnt="0"/>
      <dgm:spPr/>
    </dgm:pt>
    <dgm:pt modelId="{268C0079-41DB-427C-B49E-538CBF9BC5E4}" type="pres">
      <dgm:prSet presAssocID="{894EBFF4-7CF4-4647-8C6E-23EDD584D366}" presName="arrowAndChildren" presStyleCnt="0"/>
      <dgm:spPr/>
    </dgm:pt>
    <dgm:pt modelId="{D267DEFB-6C19-406B-BC12-835A8DA39A25}" type="pres">
      <dgm:prSet presAssocID="{894EBFF4-7CF4-4647-8C6E-23EDD584D366}" presName="parentTextArrow" presStyleLbl="node1" presStyleIdx="7" presStyleCnt="8"/>
      <dgm:spPr/>
      <dgm:t>
        <a:bodyPr/>
        <a:lstStyle/>
        <a:p>
          <a:endParaRPr lang="tr-TR"/>
        </a:p>
      </dgm:t>
    </dgm:pt>
  </dgm:ptLst>
  <dgm:cxnLst>
    <dgm:cxn modelId="{9FD18EF8-87A1-4983-BDC2-F55FD70C7C28}" srcId="{886396DA-AFFC-4ED1-8C60-EEEC677DFFEC}" destId="{14C1D27B-6D08-42DA-8555-1D48B60ACE04}" srcOrd="3" destOrd="0" parTransId="{C90F3F68-921D-4C35-97B0-6270B092C0DE}" sibTransId="{C3BCA4BE-3C7D-45C4-B40F-EABEE8600A97}"/>
    <dgm:cxn modelId="{7E8FB3EF-EF1B-4C76-A423-FC2D86603E76}" type="presOf" srcId="{A2A070BA-6DCA-43F7-B02E-CAA183569BEB}" destId="{EF5F7337-4211-41C8-B721-37083CD316D3}" srcOrd="0" destOrd="0" presId="urn:microsoft.com/office/officeart/2005/8/layout/process4"/>
    <dgm:cxn modelId="{A92091EA-3007-4E8F-BD3A-86D44264A8CC}" srcId="{886396DA-AFFC-4ED1-8C60-EEEC677DFFEC}" destId="{990ED745-200E-4EF7-B07A-91CDB1D1319F}" srcOrd="4" destOrd="0" parTransId="{766CCDE0-BC7D-4BE1-B060-625FA4DC4D37}" sibTransId="{C4033B01-3D3B-4B48-8632-492C3DB66EF9}"/>
    <dgm:cxn modelId="{071DA9A3-5F60-446E-9E46-4483AF047D47}" srcId="{886396DA-AFFC-4ED1-8C60-EEEC677DFFEC}" destId="{A2A070BA-6DCA-43F7-B02E-CAA183569BEB}" srcOrd="6" destOrd="0" parTransId="{8EB512E7-530E-4A8F-BE2C-408BEFB54C00}" sibTransId="{1DF6BA2D-3D8C-479E-BC5E-BB4C3CEED98F}"/>
    <dgm:cxn modelId="{5C20F2CC-56DB-4B1A-AB9F-F8270DD86EF5}" srcId="{886396DA-AFFC-4ED1-8C60-EEEC677DFFEC}" destId="{894EBFF4-7CF4-4647-8C6E-23EDD584D366}" srcOrd="0" destOrd="0" parTransId="{1A88F405-049D-4528-9992-4D8897097367}" sibTransId="{FDD7E723-9DAC-4E0D-8EEF-3CD59A898500}"/>
    <dgm:cxn modelId="{10F07AF8-0B68-43B1-A43E-AB3DDBF0A782}" srcId="{886396DA-AFFC-4ED1-8C60-EEEC677DFFEC}" destId="{562B5191-A803-49EE-A910-85528218C3A5}" srcOrd="5" destOrd="0" parTransId="{75C009DA-2B79-4E7C-91A3-8D0F6B936B06}" sibTransId="{8AA64A03-208B-46DC-89E0-AE3F9931ABBB}"/>
    <dgm:cxn modelId="{B5F97F51-7F81-41DC-B741-7AAE79E5E087}" type="presOf" srcId="{894EBFF4-7CF4-4647-8C6E-23EDD584D366}" destId="{D267DEFB-6C19-406B-BC12-835A8DA39A25}" srcOrd="0" destOrd="0" presId="urn:microsoft.com/office/officeart/2005/8/layout/process4"/>
    <dgm:cxn modelId="{43E38D3D-6CFC-450C-A353-3C1ADEE368F5}" srcId="{886396DA-AFFC-4ED1-8C60-EEEC677DFFEC}" destId="{E227C22B-9833-4554-A3AC-202DF0C3FB3B}" srcOrd="7" destOrd="0" parTransId="{8314930C-2785-46AE-AF0C-C5DD12F74936}" sibTransId="{E8EE1871-BE74-4AB8-8658-54AA880BB464}"/>
    <dgm:cxn modelId="{A3EC4990-4AB0-4027-9276-036CF485BB22}" srcId="{886396DA-AFFC-4ED1-8C60-EEEC677DFFEC}" destId="{B856E0F2-AA8E-43DD-808D-2C0B653D29B5}" srcOrd="1" destOrd="0" parTransId="{B1F30308-265E-4E36-81EB-3CA6C44BBAFD}" sibTransId="{9A3420F2-CA76-4EB4-ACA3-E28E6950B0F1}"/>
    <dgm:cxn modelId="{69646038-83C5-497D-9583-7796EADEBA22}" type="presOf" srcId="{D3237671-A255-44CE-9BE1-18FF4AD2B210}" destId="{0FDFFBDD-1440-4740-BD93-6AD020307BE9}" srcOrd="0" destOrd="0" presId="urn:microsoft.com/office/officeart/2005/8/layout/process4"/>
    <dgm:cxn modelId="{135AC47C-D236-4E7D-A4DA-2A813C2476A3}" type="presOf" srcId="{990ED745-200E-4EF7-B07A-91CDB1D1319F}" destId="{C6F91CBE-4B66-471C-83C5-C1FB4B940206}" srcOrd="0" destOrd="0" presId="urn:microsoft.com/office/officeart/2005/8/layout/process4"/>
    <dgm:cxn modelId="{911AE175-D97A-44CA-B843-15FB8D5026A0}" type="presOf" srcId="{E227C22B-9833-4554-A3AC-202DF0C3FB3B}" destId="{E90228E6-AFFE-4514-8BF5-2315023D5FBF}" srcOrd="0" destOrd="0" presId="urn:microsoft.com/office/officeart/2005/8/layout/process4"/>
    <dgm:cxn modelId="{6C8346D1-B576-44D6-8658-1DB6F816998E}" type="presOf" srcId="{562B5191-A803-49EE-A910-85528218C3A5}" destId="{B7C38ABC-ADCA-4B1F-96BD-276F149626BD}" srcOrd="0" destOrd="0" presId="urn:microsoft.com/office/officeart/2005/8/layout/process4"/>
    <dgm:cxn modelId="{81B7A00D-927D-4208-9F95-A198AEF2CC89}" type="presOf" srcId="{886396DA-AFFC-4ED1-8C60-EEEC677DFFEC}" destId="{C54A6A5C-B57B-42EC-926B-1E89C482733E}" srcOrd="0" destOrd="0" presId="urn:microsoft.com/office/officeart/2005/8/layout/process4"/>
    <dgm:cxn modelId="{98DB8B62-7096-4D28-A29C-C25F832E9D64}" type="presOf" srcId="{14C1D27B-6D08-42DA-8555-1D48B60ACE04}" destId="{D4CE6623-888A-41F0-BE00-59E5A225B6DA}" srcOrd="0" destOrd="0" presId="urn:microsoft.com/office/officeart/2005/8/layout/process4"/>
    <dgm:cxn modelId="{8F321478-7962-435A-BBE4-FFB885B75636}" type="presOf" srcId="{B856E0F2-AA8E-43DD-808D-2C0B653D29B5}" destId="{C3BD9A97-28AB-4532-AB30-DEC241AF7037}" srcOrd="0" destOrd="0" presId="urn:microsoft.com/office/officeart/2005/8/layout/process4"/>
    <dgm:cxn modelId="{F5D14389-1C37-4B36-AA28-20C3789121C2}" srcId="{886396DA-AFFC-4ED1-8C60-EEEC677DFFEC}" destId="{D3237671-A255-44CE-9BE1-18FF4AD2B210}" srcOrd="2" destOrd="0" parTransId="{6AF41B87-3D2B-4B61-9B29-0BD96E8CCFA1}" sibTransId="{C0C79B1B-4727-441F-A706-8D335B21F635}"/>
    <dgm:cxn modelId="{67521BF8-39AC-4037-B0F2-D21A33740350}" type="presParOf" srcId="{C54A6A5C-B57B-42EC-926B-1E89C482733E}" destId="{A849BD84-8509-4694-B72C-D04790D8CB3E}" srcOrd="0" destOrd="0" presId="urn:microsoft.com/office/officeart/2005/8/layout/process4"/>
    <dgm:cxn modelId="{465A43F6-E304-4BA6-8454-8FFC601515BA}" type="presParOf" srcId="{A849BD84-8509-4694-B72C-D04790D8CB3E}" destId="{E90228E6-AFFE-4514-8BF5-2315023D5FBF}" srcOrd="0" destOrd="0" presId="urn:microsoft.com/office/officeart/2005/8/layout/process4"/>
    <dgm:cxn modelId="{0827C2B3-6C1B-48D9-B456-3CCE0E5B6DED}" type="presParOf" srcId="{C54A6A5C-B57B-42EC-926B-1E89C482733E}" destId="{C57BDA3E-61CA-4784-B791-1A5CFA654739}" srcOrd="1" destOrd="0" presId="urn:microsoft.com/office/officeart/2005/8/layout/process4"/>
    <dgm:cxn modelId="{120BDD63-F721-494E-B4BD-908FEE340E06}" type="presParOf" srcId="{C54A6A5C-B57B-42EC-926B-1E89C482733E}" destId="{409A6933-D353-4982-B6C8-D7A6DB728263}" srcOrd="2" destOrd="0" presId="urn:microsoft.com/office/officeart/2005/8/layout/process4"/>
    <dgm:cxn modelId="{BC75208F-2F4A-4EA6-BA25-3133EB883197}" type="presParOf" srcId="{409A6933-D353-4982-B6C8-D7A6DB728263}" destId="{EF5F7337-4211-41C8-B721-37083CD316D3}" srcOrd="0" destOrd="0" presId="urn:microsoft.com/office/officeart/2005/8/layout/process4"/>
    <dgm:cxn modelId="{586E0958-2997-4E5D-8FD1-3519880998F3}" type="presParOf" srcId="{C54A6A5C-B57B-42EC-926B-1E89C482733E}" destId="{A0C5564A-B03F-4082-ACF4-EA5794650C36}" srcOrd="3" destOrd="0" presId="urn:microsoft.com/office/officeart/2005/8/layout/process4"/>
    <dgm:cxn modelId="{F2101450-73BE-4AB0-9B2E-A7352F2163F6}" type="presParOf" srcId="{C54A6A5C-B57B-42EC-926B-1E89C482733E}" destId="{212B0DBE-89F0-407E-9BE7-D1912DDBC850}" srcOrd="4" destOrd="0" presId="urn:microsoft.com/office/officeart/2005/8/layout/process4"/>
    <dgm:cxn modelId="{DC86F88E-7CEB-4137-AF72-73970ABE23BF}" type="presParOf" srcId="{212B0DBE-89F0-407E-9BE7-D1912DDBC850}" destId="{B7C38ABC-ADCA-4B1F-96BD-276F149626BD}" srcOrd="0" destOrd="0" presId="urn:microsoft.com/office/officeart/2005/8/layout/process4"/>
    <dgm:cxn modelId="{5FC127E1-7648-471E-9546-797B5A155B76}" type="presParOf" srcId="{C54A6A5C-B57B-42EC-926B-1E89C482733E}" destId="{11087DE9-7F90-4E90-9262-BA62F4C44459}" srcOrd="5" destOrd="0" presId="urn:microsoft.com/office/officeart/2005/8/layout/process4"/>
    <dgm:cxn modelId="{68B74DBB-41DC-4FEA-BE50-64188A058FE7}" type="presParOf" srcId="{C54A6A5C-B57B-42EC-926B-1E89C482733E}" destId="{5503D138-82A6-4FA2-94F2-970F551AB542}" srcOrd="6" destOrd="0" presId="urn:microsoft.com/office/officeart/2005/8/layout/process4"/>
    <dgm:cxn modelId="{700B7304-1505-431F-8475-C075E7A241E5}" type="presParOf" srcId="{5503D138-82A6-4FA2-94F2-970F551AB542}" destId="{C6F91CBE-4B66-471C-83C5-C1FB4B940206}" srcOrd="0" destOrd="0" presId="urn:microsoft.com/office/officeart/2005/8/layout/process4"/>
    <dgm:cxn modelId="{57498182-6C11-4907-BA90-9DD1562A2B05}" type="presParOf" srcId="{C54A6A5C-B57B-42EC-926B-1E89C482733E}" destId="{C51A96AE-F43F-4B49-B45E-17A737DC2964}" srcOrd="7" destOrd="0" presId="urn:microsoft.com/office/officeart/2005/8/layout/process4"/>
    <dgm:cxn modelId="{A05E9CEE-DAB2-45D8-8008-CA1101456379}" type="presParOf" srcId="{C54A6A5C-B57B-42EC-926B-1E89C482733E}" destId="{47DDEE13-BF21-4BB1-8777-3A75589DB2D5}" srcOrd="8" destOrd="0" presId="urn:microsoft.com/office/officeart/2005/8/layout/process4"/>
    <dgm:cxn modelId="{91CB539C-5FE8-4DF3-B40F-0E26BF75350D}" type="presParOf" srcId="{47DDEE13-BF21-4BB1-8777-3A75589DB2D5}" destId="{D4CE6623-888A-41F0-BE00-59E5A225B6DA}" srcOrd="0" destOrd="0" presId="urn:microsoft.com/office/officeart/2005/8/layout/process4"/>
    <dgm:cxn modelId="{80D58A02-ECF0-4B76-BEA8-1CFA2AB5076A}" type="presParOf" srcId="{C54A6A5C-B57B-42EC-926B-1E89C482733E}" destId="{8E065ED1-52A6-4F7D-9EFC-26DC79E9CD13}" srcOrd="9" destOrd="0" presId="urn:microsoft.com/office/officeart/2005/8/layout/process4"/>
    <dgm:cxn modelId="{24F12CF6-8D26-4115-85A5-E1F5F1425D4E}" type="presParOf" srcId="{C54A6A5C-B57B-42EC-926B-1E89C482733E}" destId="{0DFC3922-F706-4FFA-8C07-CA48DC4D7BE1}" srcOrd="10" destOrd="0" presId="urn:microsoft.com/office/officeart/2005/8/layout/process4"/>
    <dgm:cxn modelId="{166BC4C0-00F1-4023-A460-8133C82C1B04}" type="presParOf" srcId="{0DFC3922-F706-4FFA-8C07-CA48DC4D7BE1}" destId="{0FDFFBDD-1440-4740-BD93-6AD020307BE9}" srcOrd="0" destOrd="0" presId="urn:microsoft.com/office/officeart/2005/8/layout/process4"/>
    <dgm:cxn modelId="{827AE308-F22F-4676-8D49-5328CA031C1D}" type="presParOf" srcId="{C54A6A5C-B57B-42EC-926B-1E89C482733E}" destId="{FA91C376-14DC-4FE8-83EC-6B1BB58D7AD2}" srcOrd="11" destOrd="0" presId="urn:microsoft.com/office/officeart/2005/8/layout/process4"/>
    <dgm:cxn modelId="{EA168223-8901-4F62-A3E9-DE04F31BA3AA}" type="presParOf" srcId="{C54A6A5C-B57B-42EC-926B-1E89C482733E}" destId="{1DB1DA2F-636A-4520-9081-AB35DBC206C6}" srcOrd="12" destOrd="0" presId="urn:microsoft.com/office/officeart/2005/8/layout/process4"/>
    <dgm:cxn modelId="{7F01B54F-8F7C-40EA-A0C9-9ACDAD9C7586}" type="presParOf" srcId="{1DB1DA2F-636A-4520-9081-AB35DBC206C6}" destId="{C3BD9A97-28AB-4532-AB30-DEC241AF7037}" srcOrd="0" destOrd="0" presId="urn:microsoft.com/office/officeart/2005/8/layout/process4"/>
    <dgm:cxn modelId="{C670E657-5442-4662-885F-245A3D11F3C1}" type="presParOf" srcId="{C54A6A5C-B57B-42EC-926B-1E89C482733E}" destId="{76400435-19AF-4BAD-AA6B-690193E6B917}" srcOrd="13" destOrd="0" presId="urn:microsoft.com/office/officeart/2005/8/layout/process4"/>
    <dgm:cxn modelId="{3D21C4AA-A41F-4F38-B166-5F484ACF749D}" type="presParOf" srcId="{C54A6A5C-B57B-42EC-926B-1E89C482733E}" destId="{268C0079-41DB-427C-B49E-538CBF9BC5E4}" srcOrd="14" destOrd="0" presId="urn:microsoft.com/office/officeart/2005/8/layout/process4"/>
    <dgm:cxn modelId="{85A1D529-D5F3-40BE-BD01-0A05BEA38632}" type="presParOf" srcId="{268C0079-41DB-427C-B49E-538CBF9BC5E4}" destId="{D267DEFB-6C19-406B-BC12-835A8DA39A25}"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49E1785-D794-42DD-863D-2F64FC1803CD}" type="doc">
      <dgm:prSet loTypeId="urn:microsoft.com/office/officeart/2005/8/layout/pyramid1" loCatId="pyramid" qsTypeId="urn:microsoft.com/office/officeart/2005/8/quickstyle/simple1" qsCatId="simple" csTypeId="urn:microsoft.com/office/officeart/2005/8/colors/accent1_2" csCatId="accent1" phldr="1"/>
      <dgm:spPr/>
    </dgm:pt>
    <dgm:pt modelId="{AC7F679B-CC75-4239-9864-1A6A377DEA5C}">
      <dgm:prSet custT="1">
        <dgm:style>
          <a:lnRef idx="2">
            <a:schemeClr val="accent3"/>
          </a:lnRef>
          <a:fillRef idx="1">
            <a:schemeClr val="lt1"/>
          </a:fillRef>
          <a:effectRef idx="0">
            <a:schemeClr val="accent3"/>
          </a:effectRef>
          <a:fontRef idx="minor">
            <a:schemeClr val="dk1"/>
          </a:fontRef>
        </dgm:style>
      </dgm:prSet>
      <dgm:spPr>
        <a:ln>
          <a:solidFill>
            <a:srgbClr val="97ABE9"/>
          </a:solidFill>
        </a:ln>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chemeClr val="tx1"/>
            </a:solidFill>
            <a:effectLst/>
            <a:latin typeface="+mj-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chemeClr val="tx1"/>
            </a:solidFill>
            <a:effectLst/>
            <a:latin typeface="+mj-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chemeClr val="tx1"/>
            </a:solidFill>
            <a:effectLst/>
            <a:latin typeface="+mj-lt"/>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600" b="1" i="0" u="none" strike="noStrike" cap="none" normalizeH="0" baseline="0" dirty="0" smtClean="0">
            <a:ln>
              <a:noFill/>
            </a:ln>
            <a:solidFill>
              <a:schemeClr val="tx1"/>
            </a:solidFill>
            <a:effectLst/>
            <a:latin typeface="+mj-lt"/>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spc="0" normalizeH="0" baseline="0" dirty="0" smtClean="0">
              <a:ln w="18415" cmpd="sng">
                <a:solidFill>
                  <a:srgbClr val="97ABE9"/>
                </a:solidFill>
                <a:prstDash val="solid"/>
              </a:ln>
              <a:solidFill>
                <a:schemeClr val="tx1"/>
              </a:solidFill>
              <a:effectLst/>
              <a:latin typeface="+mj-lt"/>
            </a:rPr>
            <a:t>7 - +14 yaş</a:t>
          </a:r>
        </a:p>
      </dgm:t>
    </dgm:pt>
    <dgm:pt modelId="{38DB007F-4B0C-4C81-B527-D1E5C15EBE6A}" type="parTrans" cxnId="{AFFF9466-337B-4FB4-9DA2-F509C0EF93D7}">
      <dgm:prSet/>
      <dgm:spPr/>
      <dgm:t>
        <a:bodyPr/>
        <a:lstStyle/>
        <a:p>
          <a:endParaRPr lang="tr-TR">
            <a:solidFill>
              <a:schemeClr val="tx1"/>
            </a:solidFill>
          </a:endParaRPr>
        </a:p>
      </dgm:t>
    </dgm:pt>
    <dgm:pt modelId="{CAC1A105-0F0C-4D81-AD17-B5FEBE04131E}" type="sibTrans" cxnId="{AFFF9466-337B-4FB4-9DA2-F509C0EF93D7}">
      <dgm:prSet/>
      <dgm:spPr/>
      <dgm:t>
        <a:bodyPr/>
        <a:lstStyle/>
        <a:p>
          <a:endParaRPr lang="tr-TR">
            <a:solidFill>
              <a:schemeClr val="tx1"/>
            </a:solidFill>
          </a:endParaRPr>
        </a:p>
      </dgm:t>
    </dgm:pt>
    <dgm:pt modelId="{9929A17B-1C5A-4C1D-A2AB-6A01DE3E8F03}">
      <dgm:prSet custT="1"/>
      <dgm:spPr>
        <a:solidFill>
          <a:srgbClr val="97ABE9"/>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spc="0" normalizeH="0" baseline="0" dirty="0" smtClean="0">
              <a:ln w="18415" cmpd="sng">
                <a:solidFill>
                  <a:srgbClr val="FFFFFF"/>
                </a:solidFill>
                <a:prstDash val="solid"/>
              </a:ln>
              <a:solidFill>
                <a:schemeClr val="tx1"/>
              </a:solidFill>
              <a:effectLst>
                <a:outerShdw blurRad="63500" dir="3600000" algn="tl" rotWithShape="0">
                  <a:srgbClr val="000000">
                    <a:alpha val="70000"/>
                  </a:srgbClr>
                </a:outerShdw>
              </a:effectLst>
              <a:latin typeface="+mj-lt"/>
            </a:rPr>
            <a:t>TEMEL HAREKETLER </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spc="0" normalizeH="0" baseline="0" dirty="0" smtClean="0">
              <a:ln w="18415" cmpd="sng">
                <a:solidFill>
                  <a:srgbClr val="FFFFFF"/>
                </a:solidFill>
                <a:prstDash val="solid"/>
              </a:ln>
              <a:solidFill>
                <a:schemeClr val="tx1"/>
              </a:solidFill>
              <a:effectLst>
                <a:outerShdw blurRad="63500" dir="3600000" algn="tl" rotWithShape="0">
                  <a:srgbClr val="000000">
                    <a:alpha val="70000"/>
                  </a:srgbClr>
                </a:outerShdw>
              </a:effectLst>
              <a:latin typeface="+mj-lt"/>
            </a:rPr>
            <a:t>2 - 7 Yaş</a:t>
          </a:r>
        </a:p>
      </dgm:t>
    </dgm:pt>
    <dgm:pt modelId="{98C50C6A-1A21-4ACB-935B-1CCDC5ECF2CA}" type="parTrans" cxnId="{AC68B5E5-D8E9-4952-A8F9-38EEA9BA145C}">
      <dgm:prSet/>
      <dgm:spPr/>
      <dgm:t>
        <a:bodyPr/>
        <a:lstStyle/>
        <a:p>
          <a:endParaRPr lang="tr-TR">
            <a:solidFill>
              <a:schemeClr val="tx1"/>
            </a:solidFill>
          </a:endParaRPr>
        </a:p>
      </dgm:t>
    </dgm:pt>
    <dgm:pt modelId="{1883E034-15BB-4BD8-9D86-CD5B17A32921}" type="sibTrans" cxnId="{AC68B5E5-D8E9-4952-A8F9-38EEA9BA145C}">
      <dgm:prSet/>
      <dgm:spPr/>
      <dgm:t>
        <a:bodyPr/>
        <a:lstStyle/>
        <a:p>
          <a:endParaRPr lang="tr-TR">
            <a:solidFill>
              <a:schemeClr val="tx1"/>
            </a:solidFill>
          </a:endParaRPr>
        </a:p>
      </dgm:t>
    </dgm:pt>
    <dgm:pt modelId="{1AD7A2FD-4521-4255-97D2-290C16D297B3}">
      <dgm:prSet custT="1"/>
      <dgm:spPr>
        <a:solidFill>
          <a:srgbClr val="6582D5"/>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spc="0" normalizeH="0" baseline="0" dirty="0" smtClean="0">
              <a:ln w="18415" cmpd="sng">
                <a:solidFill>
                  <a:srgbClr val="FFFFFF"/>
                </a:solidFill>
                <a:prstDash val="solid"/>
              </a:ln>
              <a:solidFill>
                <a:schemeClr val="tx1"/>
              </a:solidFill>
              <a:effectLst>
                <a:outerShdw blurRad="63500" dir="3600000" algn="tl" rotWithShape="0">
                  <a:srgbClr val="000000">
                    <a:alpha val="70000"/>
                  </a:srgbClr>
                </a:outerShdw>
              </a:effectLst>
              <a:latin typeface="+mj-lt"/>
            </a:rPr>
            <a:t>PRİMİTİF (İLKEL) HAREKETLER </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spc="0" normalizeH="0" baseline="0" dirty="0" smtClean="0">
              <a:ln w="18415" cmpd="sng">
                <a:solidFill>
                  <a:srgbClr val="FFFFFF"/>
                </a:solidFill>
                <a:prstDash val="solid"/>
              </a:ln>
              <a:solidFill>
                <a:schemeClr val="tx1"/>
              </a:solidFill>
              <a:effectLst>
                <a:outerShdw blurRad="63500" dir="3600000" algn="tl" rotWithShape="0">
                  <a:srgbClr val="000000">
                    <a:alpha val="70000"/>
                  </a:srgbClr>
                </a:outerShdw>
              </a:effectLst>
              <a:latin typeface="+mj-lt"/>
            </a:rPr>
            <a:t>0 - 2 Yaş</a:t>
          </a:r>
        </a:p>
      </dgm:t>
    </dgm:pt>
    <dgm:pt modelId="{EDAF8BDF-742F-4D56-AE84-AB45E4884486}" type="parTrans" cxnId="{13D2504C-54B6-4706-B4C9-5E8DE2A07E35}">
      <dgm:prSet/>
      <dgm:spPr/>
      <dgm:t>
        <a:bodyPr/>
        <a:lstStyle/>
        <a:p>
          <a:endParaRPr lang="tr-TR">
            <a:solidFill>
              <a:schemeClr val="tx1"/>
            </a:solidFill>
          </a:endParaRPr>
        </a:p>
      </dgm:t>
    </dgm:pt>
    <dgm:pt modelId="{766F6CD3-AAD4-4731-BA78-45ECE538B17A}" type="sibTrans" cxnId="{13D2504C-54B6-4706-B4C9-5E8DE2A07E35}">
      <dgm:prSet/>
      <dgm:spPr/>
      <dgm:t>
        <a:bodyPr/>
        <a:lstStyle/>
        <a:p>
          <a:endParaRPr lang="tr-TR">
            <a:solidFill>
              <a:schemeClr val="tx1"/>
            </a:solidFill>
          </a:endParaRPr>
        </a:p>
      </dgm:t>
    </dgm:pt>
    <dgm:pt modelId="{E3D09B0D-3D64-48C8-BE18-7D4737D22D35}">
      <dgm:prSet custT="1"/>
      <dgm:spPr>
        <a:solidFill>
          <a:srgbClr val="0070C0"/>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spc="0" normalizeH="0" baseline="0" dirty="0" smtClean="0">
              <a:ln w="18415" cmpd="sng">
                <a:solidFill>
                  <a:srgbClr val="FFFFFF"/>
                </a:solidFill>
                <a:prstDash val="solid"/>
              </a:ln>
              <a:solidFill>
                <a:schemeClr val="tx1"/>
              </a:solidFill>
              <a:effectLst>
                <a:outerShdw blurRad="63500" dir="3600000" algn="tl" rotWithShape="0">
                  <a:srgbClr val="000000">
                    <a:alpha val="70000"/>
                  </a:srgbClr>
                </a:outerShdw>
              </a:effectLst>
              <a:latin typeface="+mj-lt"/>
            </a:rPr>
            <a:t>REFLEKSİF HAREKETLER</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600" b="0" i="0" u="none" strike="noStrike" cap="none" spc="0" normalizeH="0" baseline="0" dirty="0" smtClean="0">
              <a:ln w="18415" cmpd="sng">
                <a:solidFill>
                  <a:srgbClr val="FFFFFF"/>
                </a:solidFill>
                <a:prstDash val="solid"/>
              </a:ln>
              <a:solidFill>
                <a:schemeClr val="tx1"/>
              </a:solidFill>
              <a:effectLst>
                <a:outerShdw blurRad="63500" dir="3600000" algn="tl" rotWithShape="0">
                  <a:srgbClr val="000000">
                    <a:alpha val="70000"/>
                  </a:srgbClr>
                </a:outerShdw>
              </a:effectLst>
              <a:latin typeface="+mj-lt"/>
            </a:rPr>
            <a:t>Doğum Öncesi - 1 Yaş</a:t>
          </a:r>
        </a:p>
      </dgm:t>
    </dgm:pt>
    <dgm:pt modelId="{7D429686-16DF-419E-923B-6744ABEA5DAF}" type="parTrans" cxnId="{3F42E2DA-9254-4268-9516-89405D248915}">
      <dgm:prSet/>
      <dgm:spPr/>
      <dgm:t>
        <a:bodyPr/>
        <a:lstStyle/>
        <a:p>
          <a:endParaRPr lang="tr-TR">
            <a:solidFill>
              <a:schemeClr val="tx1"/>
            </a:solidFill>
          </a:endParaRPr>
        </a:p>
      </dgm:t>
    </dgm:pt>
    <dgm:pt modelId="{14E0FB7E-1241-444D-9374-FD770A3CEC24}" type="sibTrans" cxnId="{3F42E2DA-9254-4268-9516-89405D248915}">
      <dgm:prSet/>
      <dgm:spPr/>
      <dgm:t>
        <a:bodyPr/>
        <a:lstStyle/>
        <a:p>
          <a:endParaRPr lang="tr-TR">
            <a:solidFill>
              <a:schemeClr val="tx1"/>
            </a:solidFill>
          </a:endParaRPr>
        </a:p>
      </dgm:t>
    </dgm:pt>
    <dgm:pt modelId="{17F5BCAF-F692-4273-927C-50EA79EA2B91}" type="pres">
      <dgm:prSet presAssocID="{849E1785-D794-42DD-863D-2F64FC1803CD}" presName="Name0" presStyleCnt="0">
        <dgm:presLayoutVars>
          <dgm:dir/>
          <dgm:animLvl val="lvl"/>
          <dgm:resizeHandles val="exact"/>
        </dgm:presLayoutVars>
      </dgm:prSet>
      <dgm:spPr/>
    </dgm:pt>
    <dgm:pt modelId="{D2D6AE2C-44D8-4FC0-9111-50491FA71514}" type="pres">
      <dgm:prSet presAssocID="{AC7F679B-CC75-4239-9864-1A6A377DEA5C}" presName="Name8" presStyleCnt="0"/>
      <dgm:spPr/>
    </dgm:pt>
    <dgm:pt modelId="{223ABB33-02C9-4A0A-9CD4-6C1609FD71C1}" type="pres">
      <dgm:prSet presAssocID="{AC7F679B-CC75-4239-9864-1A6A377DEA5C}" presName="level" presStyleLbl="node1" presStyleIdx="0" presStyleCnt="4">
        <dgm:presLayoutVars>
          <dgm:chMax val="1"/>
          <dgm:bulletEnabled val="1"/>
        </dgm:presLayoutVars>
      </dgm:prSet>
      <dgm:spPr/>
      <dgm:t>
        <a:bodyPr/>
        <a:lstStyle/>
        <a:p>
          <a:endParaRPr lang="tr-TR"/>
        </a:p>
      </dgm:t>
    </dgm:pt>
    <dgm:pt modelId="{8260A2FD-D334-4227-A27F-05FF2E82C648}" type="pres">
      <dgm:prSet presAssocID="{AC7F679B-CC75-4239-9864-1A6A377DEA5C}" presName="levelTx" presStyleLbl="revTx" presStyleIdx="0" presStyleCnt="0">
        <dgm:presLayoutVars>
          <dgm:chMax val="1"/>
          <dgm:bulletEnabled val="1"/>
        </dgm:presLayoutVars>
      </dgm:prSet>
      <dgm:spPr/>
      <dgm:t>
        <a:bodyPr/>
        <a:lstStyle/>
        <a:p>
          <a:endParaRPr lang="tr-TR"/>
        </a:p>
      </dgm:t>
    </dgm:pt>
    <dgm:pt modelId="{272AAC22-410C-42D3-81D5-B42AD91C6807}" type="pres">
      <dgm:prSet presAssocID="{9929A17B-1C5A-4C1D-A2AB-6A01DE3E8F03}" presName="Name8" presStyleCnt="0"/>
      <dgm:spPr/>
    </dgm:pt>
    <dgm:pt modelId="{C281B193-2237-4A05-B431-66CA1141F8C1}" type="pres">
      <dgm:prSet presAssocID="{9929A17B-1C5A-4C1D-A2AB-6A01DE3E8F03}" presName="level" presStyleLbl="node1" presStyleIdx="1" presStyleCnt="4">
        <dgm:presLayoutVars>
          <dgm:chMax val="1"/>
          <dgm:bulletEnabled val="1"/>
        </dgm:presLayoutVars>
      </dgm:prSet>
      <dgm:spPr/>
      <dgm:t>
        <a:bodyPr/>
        <a:lstStyle/>
        <a:p>
          <a:endParaRPr lang="tr-TR"/>
        </a:p>
      </dgm:t>
    </dgm:pt>
    <dgm:pt modelId="{C8181C80-0058-402F-9F36-537B5CDE91D5}" type="pres">
      <dgm:prSet presAssocID="{9929A17B-1C5A-4C1D-A2AB-6A01DE3E8F03}" presName="levelTx" presStyleLbl="revTx" presStyleIdx="0" presStyleCnt="0">
        <dgm:presLayoutVars>
          <dgm:chMax val="1"/>
          <dgm:bulletEnabled val="1"/>
        </dgm:presLayoutVars>
      </dgm:prSet>
      <dgm:spPr/>
      <dgm:t>
        <a:bodyPr/>
        <a:lstStyle/>
        <a:p>
          <a:endParaRPr lang="tr-TR"/>
        </a:p>
      </dgm:t>
    </dgm:pt>
    <dgm:pt modelId="{A3E693C8-610E-4231-B25D-1F016EA811A1}" type="pres">
      <dgm:prSet presAssocID="{1AD7A2FD-4521-4255-97D2-290C16D297B3}" presName="Name8" presStyleCnt="0"/>
      <dgm:spPr/>
    </dgm:pt>
    <dgm:pt modelId="{AB7D5D01-4B5B-444D-AFB3-7F0ABC92BA37}" type="pres">
      <dgm:prSet presAssocID="{1AD7A2FD-4521-4255-97D2-290C16D297B3}" presName="level" presStyleLbl="node1" presStyleIdx="2" presStyleCnt="4">
        <dgm:presLayoutVars>
          <dgm:chMax val="1"/>
          <dgm:bulletEnabled val="1"/>
        </dgm:presLayoutVars>
      </dgm:prSet>
      <dgm:spPr/>
      <dgm:t>
        <a:bodyPr/>
        <a:lstStyle/>
        <a:p>
          <a:endParaRPr lang="tr-TR"/>
        </a:p>
      </dgm:t>
    </dgm:pt>
    <dgm:pt modelId="{859CDD66-EB4A-421A-B174-5CB4511B8CA2}" type="pres">
      <dgm:prSet presAssocID="{1AD7A2FD-4521-4255-97D2-290C16D297B3}" presName="levelTx" presStyleLbl="revTx" presStyleIdx="0" presStyleCnt="0">
        <dgm:presLayoutVars>
          <dgm:chMax val="1"/>
          <dgm:bulletEnabled val="1"/>
        </dgm:presLayoutVars>
      </dgm:prSet>
      <dgm:spPr/>
      <dgm:t>
        <a:bodyPr/>
        <a:lstStyle/>
        <a:p>
          <a:endParaRPr lang="tr-TR"/>
        </a:p>
      </dgm:t>
    </dgm:pt>
    <dgm:pt modelId="{0DCC66FC-D90F-4B7E-8820-F18DBAFC792D}" type="pres">
      <dgm:prSet presAssocID="{E3D09B0D-3D64-48C8-BE18-7D4737D22D35}" presName="Name8" presStyleCnt="0"/>
      <dgm:spPr/>
    </dgm:pt>
    <dgm:pt modelId="{194F02DC-1A0F-423F-9852-643C9CA91D55}" type="pres">
      <dgm:prSet presAssocID="{E3D09B0D-3D64-48C8-BE18-7D4737D22D35}" presName="level" presStyleLbl="node1" presStyleIdx="3" presStyleCnt="4" custLinFactNeighborY="5761">
        <dgm:presLayoutVars>
          <dgm:chMax val="1"/>
          <dgm:bulletEnabled val="1"/>
        </dgm:presLayoutVars>
      </dgm:prSet>
      <dgm:spPr/>
      <dgm:t>
        <a:bodyPr/>
        <a:lstStyle/>
        <a:p>
          <a:endParaRPr lang="tr-TR"/>
        </a:p>
      </dgm:t>
    </dgm:pt>
    <dgm:pt modelId="{871722B1-C66A-4FF3-8FA4-822CD17B4C4A}" type="pres">
      <dgm:prSet presAssocID="{E3D09B0D-3D64-48C8-BE18-7D4737D22D35}" presName="levelTx" presStyleLbl="revTx" presStyleIdx="0" presStyleCnt="0">
        <dgm:presLayoutVars>
          <dgm:chMax val="1"/>
          <dgm:bulletEnabled val="1"/>
        </dgm:presLayoutVars>
      </dgm:prSet>
      <dgm:spPr/>
      <dgm:t>
        <a:bodyPr/>
        <a:lstStyle/>
        <a:p>
          <a:endParaRPr lang="tr-TR"/>
        </a:p>
      </dgm:t>
    </dgm:pt>
  </dgm:ptLst>
  <dgm:cxnLst>
    <dgm:cxn modelId="{3F42E2DA-9254-4268-9516-89405D248915}" srcId="{849E1785-D794-42DD-863D-2F64FC1803CD}" destId="{E3D09B0D-3D64-48C8-BE18-7D4737D22D35}" srcOrd="3" destOrd="0" parTransId="{7D429686-16DF-419E-923B-6744ABEA5DAF}" sibTransId="{14E0FB7E-1241-444D-9374-FD770A3CEC24}"/>
    <dgm:cxn modelId="{B00012A8-1349-46F1-AB1B-9463A33D3C7B}" type="presOf" srcId="{E3D09B0D-3D64-48C8-BE18-7D4737D22D35}" destId="{871722B1-C66A-4FF3-8FA4-822CD17B4C4A}" srcOrd="1" destOrd="0" presId="urn:microsoft.com/office/officeart/2005/8/layout/pyramid1"/>
    <dgm:cxn modelId="{79D78EDB-C3C0-48B8-B5D2-6AB0C7526ED5}" type="presOf" srcId="{9929A17B-1C5A-4C1D-A2AB-6A01DE3E8F03}" destId="{C281B193-2237-4A05-B431-66CA1141F8C1}" srcOrd="0" destOrd="0" presId="urn:microsoft.com/office/officeart/2005/8/layout/pyramid1"/>
    <dgm:cxn modelId="{48393343-47AF-4410-AAEE-8ECC9BD1299A}" type="presOf" srcId="{849E1785-D794-42DD-863D-2F64FC1803CD}" destId="{17F5BCAF-F692-4273-927C-50EA79EA2B91}" srcOrd="0" destOrd="0" presId="urn:microsoft.com/office/officeart/2005/8/layout/pyramid1"/>
    <dgm:cxn modelId="{F203AF73-5E85-4A31-87BB-3006E6A4774A}" type="presOf" srcId="{1AD7A2FD-4521-4255-97D2-290C16D297B3}" destId="{AB7D5D01-4B5B-444D-AFB3-7F0ABC92BA37}" srcOrd="0" destOrd="0" presId="urn:microsoft.com/office/officeart/2005/8/layout/pyramid1"/>
    <dgm:cxn modelId="{2C61E120-0DC8-4286-A35F-1B8E7EA5ED77}" type="presOf" srcId="{1AD7A2FD-4521-4255-97D2-290C16D297B3}" destId="{859CDD66-EB4A-421A-B174-5CB4511B8CA2}" srcOrd="1" destOrd="0" presId="urn:microsoft.com/office/officeart/2005/8/layout/pyramid1"/>
    <dgm:cxn modelId="{AFFF9466-337B-4FB4-9DA2-F509C0EF93D7}" srcId="{849E1785-D794-42DD-863D-2F64FC1803CD}" destId="{AC7F679B-CC75-4239-9864-1A6A377DEA5C}" srcOrd="0" destOrd="0" parTransId="{38DB007F-4B0C-4C81-B527-D1E5C15EBE6A}" sibTransId="{CAC1A105-0F0C-4D81-AD17-B5FEBE04131E}"/>
    <dgm:cxn modelId="{7FE759E8-884F-4A2D-88DA-C68E0FD836A0}" type="presOf" srcId="{E3D09B0D-3D64-48C8-BE18-7D4737D22D35}" destId="{194F02DC-1A0F-423F-9852-643C9CA91D55}" srcOrd="0" destOrd="0" presId="urn:microsoft.com/office/officeart/2005/8/layout/pyramid1"/>
    <dgm:cxn modelId="{13D2504C-54B6-4706-B4C9-5E8DE2A07E35}" srcId="{849E1785-D794-42DD-863D-2F64FC1803CD}" destId="{1AD7A2FD-4521-4255-97D2-290C16D297B3}" srcOrd="2" destOrd="0" parTransId="{EDAF8BDF-742F-4D56-AE84-AB45E4884486}" sibTransId="{766F6CD3-AAD4-4731-BA78-45ECE538B17A}"/>
    <dgm:cxn modelId="{AC68B5E5-D8E9-4952-A8F9-38EEA9BA145C}" srcId="{849E1785-D794-42DD-863D-2F64FC1803CD}" destId="{9929A17B-1C5A-4C1D-A2AB-6A01DE3E8F03}" srcOrd="1" destOrd="0" parTransId="{98C50C6A-1A21-4ACB-935B-1CCDC5ECF2CA}" sibTransId="{1883E034-15BB-4BD8-9D86-CD5B17A32921}"/>
    <dgm:cxn modelId="{B18A51DE-D31D-4A5E-8897-0AB1D9100223}" type="presOf" srcId="{AC7F679B-CC75-4239-9864-1A6A377DEA5C}" destId="{223ABB33-02C9-4A0A-9CD4-6C1609FD71C1}" srcOrd="0" destOrd="0" presId="urn:microsoft.com/office/officeart/2005/8/layout/pyramid1"/>
    <dgm:cxn modelId="{6DF9D1DC-C634-4718-9B01-CFD83C8F58F1}" type="presOf" srcId="{9929A17B-1C5A-4C1D-A2AB-6A01DE3E8F03}" destId="{C8181C80-0058-402F-9F36-537B5CDE91D5}" srcOrd="1" destOrd="0" presId="urn:microsoft.com/office/officeart/2005/8/layout/pyramid1"/>
    <dgm:cxn modelId="{5E2AFC85-B1E0-4140-895D-A2D59D7679FD}" type="presOf" srcId="{AC7F679B-CC75-4239-9864-1A6A377DEA5C}" destId="{8260A2FD-D334-4227-A27F-05FF2E82C648}" srcOrd="1" destOrd="0" presId="urn:microsoft.com/office/officeart/2005/8/layout/pyramid1"/>
    <dgm:cxn modelId="{B0F806EA-4737-47CD-B9D5-2865DF711D2A}" type="presParOf" srcId="{17F5BCAF-F692-4273-927C-50EA79EA2B91}" destId="{D2D6AE2C-44D8-4FC0-9111-50491FA71514}" srcOrd="0" destOrd="0" presId="urn:microsoft.com/office/officeart/2005/8/layout/pyramid1"/>
    <dgm:cxn modelId="{5F6FD61C-3BF0-4EE8-BD88-EA16AD6798C9}" type="presParOf" srcId="{D2D6AE2C-44D8-4FC0-9111-50491FA71514}" destId="{223ABB33-02C9-4A0A-9CD4-6C1609FD71C1}" srcOrd="0" destOrd="0" presId="urn:microsoft.com/office/officeart/2005/8/layout/pyramid1"/>
    <dgm:cxn modelId="{9EF06021-A0C5-4B86-9AE8-95ED2E1E56EE}" type="presParOf" srcId="{D2D6AE2C-44D8-4FC0-9111-50491FA71514}" destId="{8260A2FD-D334-4227-A27F-05FF2E82C648}" srcOrd="1" destOrd="0" presId="urn:microsoft.com/office/officeart/2005/8/layout/pyramid1"/>
    <dgm:cxn modelId="{045478DF-6D1E-4CE1-91CF-679112DC81EE}" type="presParOf" srcId="{17F5BCAF-F692-4273-927C-50EA79EA2B91}" destId="{272AAC22-410C-42D3-81D5-B42AD91C6807}" srcOrd="1" destOrd="0" presId="urn:microsoft.com/office/officeart/2005/8/layout/pyramid1"/>
    <dgm:cxn modelId="{4B24120E-4DF0-4265-A52A-00D9FB194FDD}" type="presParOf" srcId="{272AAC22-410C-42D3-81D5-B42AD91C6807}" destId="{C281B193-2237-4A05-B431-66CA1141F8C1}" srcOrd="0" destOrd="0" presId="urn:microsoft.com/office/officeart/2005/8/layout/pyramid1"/>
    <dgm:cxn modelId="{02677CB7-C4FC-4C44-8FBA-4659725AA0E2}" type="presParOf" srcId="{272AAC22-410C-42D3-81D5-B42AD91C6807}" destId="{C8181C80-0058-402F-9F36-537B5CDE91D5}" srcOrd="1" destOrd="0" presId="urn:microsoft.com/office/officeart/2005/8/layout/pyramid1"/>
    <dgm:cxn modelId="{A30C830C-F6E3-4A73-B244-3503CA79F960}" type="presParOf" srcId="{17F5BCAF-F692-4273-927C-50EA79EA2B91}" destId="{A3E693C8-610E-4231-B25D-1F016EA811A1}" srcOrd="2" destOrd="0" presId="urn:microsoft.com/office/officeart/2005/8/layout/pyramid1"/>
    <dgm:cxn modelId="{BA206DDF-5FB4-4A5C-BDD4-FEC40A1A0013}" type="presParOf" srcId="{A3E693C8-610E-4231-B25D-1F016EA811A1}" destId="{AB7D5D01-4B5B-444D-AFB3-7F0ABC92BA37}" srcOrd="0" destOrd="0" presId="urn:microsoft.com/office/officeart/2005/8/layout/pyramid1"/>
    <dgm:cxn modelId="{F44D22B8-5811-43A6-B706-B44255F06096}" type="presParOf" srcId="{A3E693C8-610E-4231-B25D-1F016EA811A1}" destId="{859CDD66-EB4A-421A-B174-5CB4511B8CA2}" srcOrd="1" destOrd="0" presId="urn:microsoft.com/office/officeart/2005/8/layout/pyramid1"/>
    <dgm:cxn modelId="{C80FFDCD-2603-45A2-AF1C-B347F475AF68}" type="presParOf" srcId="{17F5BCAF-F692-4273-927C-50EA79EA2B91}" destId="{0DCC66FC-D90F-4B7E-8820-F18DBAFC792D}" srcOrd="3" destOrd="0" presId="urn:microsoft.com/office/officeart/2005/8/layout/pyramid1"/>
    <dgm:cxn modelId="{CC34DA91-9FD8-49C7-B1CA-23146FB1113E}" type="presParOf" srcId="{0DCC66FC-D90F-4B7E-8820-F18DBAFC792D}" destId="{194F02DC-1A0F-423F-9852-643C9CA91D55}" srcOrd="0" destOrd="0" presId="urn:microsoft.com/office/officeart/2005/8/layout/pyramid1"/>
    <dgm:cxn modelId="{D2E5604C-94B9-4C0C-A640-AFAEAEB41587}" type="presParOf" srcId="{0DCC66FC-D90F-4B7E-8820-F18DBAFC792D}" destId="{871722B1-C66A-4FF3-8FA4-822CD17B4C4A}"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D500DD-9A74-4FD4-8F54-12C22C58AEF0}" type="datetimeFigureOut">
              <a:rPr lang="tr-TR" smtClean="0"/>
              <a:t>28.11.2017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D7B195-8BD5-43F1-BEFA-8408FDC6270C}" type="slidenum">
              <a:rPr lang="tr-TR" smtClean="0"/>
              <a:t>‹#›</a:t>
            </a:fld>
            <a:endParaRPr lang="tr-TR"/>
          </a:p>
        </p:txBody>
      </p:sp>
    </p:spTree>
    <p:extLst>
      <p:ext uri="{BB962C8B-B14F-4D97-AF65-F5344CB8AC3E}">
        <p14:creationId xmlns:p14="http://schemas.microsoft.com/office/powerpoint/2010/main" val="1728762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BB05BAED-5DEF-4C8B-AF79-2A83A2686EDF}" type="slidenum">
              <a:rPr lang="tr-TR" altLang="tr-TR"/>
              <a:pPr/>
              <a:t>2</a:t>
            </a:fld>
            <a:endParaRPr lang="tr-TR" altLang="tr-T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4235240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5EC19FE2-4C2A-4EA4-A680-C4B0390149EA}" type="slidenum">
              <a:rPr lang="tr-TR" altLang="tr-TR"/>
              <a:pPr/>
              <a:t>23</a:t>
            </a:fld>
            <a:endParaRPr lang="tr-TR" altLang="tr-T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4583622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BF5D72EC-148B-4401-ABF9-FE38B322AF5E}" type="slidenum">
              <a:rPr lang="tr-TR" altLang="tr-TR"/>
              <a:pPr/>
              <a:t>25</a:t>
            </a:fld>
            <a:endParaRPr lang="tr-TR" altLang="tr-T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7223017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26172EF0-3EF6-4AF9-962F-300C32FC7172}" type="slidenum">
              <a:rPr lang="tr-TR" altLang="tr-TR"/>
              <a:pPr/>
              <a:t>26</a:t>
            </a:fld>
            <a:endParaRPr lang="tr-TR" altLang="tr-T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15905627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7481C317-667E-421A-BF1C-B64A9A8C085D}" type="slidenum">
              <a:rPr lang="tr-TR" altLang="tr-TR"/>
              <a:pPr/>
              <a:t>27</a:t>
            </a:fld>
            <a:endParaRPr lang="tr-TR" altLang="tr-T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7352497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0A1A0F5E-572B-4EF2-83AD-42DAA6A6A887}" type="slidenum">
              <a:rPr lang="tr-TR" altLang="tr-TR"/>
              <a:pPr/>
              <a:t>28</a:t>
            </a:fld>
            <a:endParaRPr lang="tr-TR" altLang="tr-TR"/>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18005470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939D4014-3095-475D-A0E6-00B30445BEF1}" type="slidenum">
              <a:rPr lang="tr-TR" altLang="tr-TR"/>
              <a:pPr/>
              <a:t>29</a:t>
            </a:fld>
            <a:endParaRPr lang="tr-TR" altLang="tr-T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9377617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FDD90C41-554B-4EF1-A8E6-B0B177506845}" type="slidenum">
              <a:rPr lang="tr-TR" altLang="tr-TR"/>
              <a:pPr/>
              <a:t>30</a:t>
            </a:fld>
            <a:endParaRPr lang="tr-TR" altLang="tr-TR"/>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9356621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E058F0B1-F8E5-4FFB-9FD7-3450BB3A2AA6}" type="slidenum">
              <a:rPr lang="tr-TR" altLang="tr-TR"/>
              <a:pPr/>
              <a:t>31</a:t>
            </a:fld>
            <a:endParaRPr lang="tr-TR" altLang="tr-TR"/>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5714987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43EC2670-685B-4A0D-AC0E-BA54A9BD69BE}" type="slidenum">
              <a:rPr lang="tr-TR" altLang="tr-TR"/>
              <a:pPr/>
              <a:t>32</a:t>
            </a:fld>
            <a:endParaRPr lang="tr-TR" altLang="tr-TR"/>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25573033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2BB8EB90-BB0A-4E5D-81E7-968A9921EB27}" type="slidenum">
              <a:rPr lang="tr-TR" altLang="tr-TR"/>
              <a:pPr/>
              <a:t>33</a:t>
            </a:fld>
            <a:endParaRPr lang="tr-TR" altLang="tr-TR"/>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794020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03EA0E35-3B0D-4811-81F6-7B99A197FEAE}" type="slidenum">
              <a:rPr lang="tr-TR" altLang="tr-TR"/>
              <a:pPr/>
              <a:t>3</a:t>
            </a:fld>
            <a:endParaRPr lang="tr-TR" altLang="tr-TR"/>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23988514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7C58DCB2-5F0C-4A35-AD28-B44E2B095BF7}" type="slidenum">
              <a:rPr lang="tr-TR" altLang="tr-TR"/>
              <a:pPr/>
              <a:t>34</a:t>
            </a:fld>
            <a:endParaRPr lang="tr-TR" altLang="tr-T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18693992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70588767-97D9-46D0-8D3C-DA1E67A28A21}" type="slidenum">
              <a:rPr lang="tr-TR" altLang="tr-TR"/>
              <a:pPr/>
              <a:t>35</a:t>
            </a:fld>
            <a:endParaRPr lang="tr-TR" altLang="tr-TR"/>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28008346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888FCD87-1FB0-47AB-B253-CC5EC26DC5B4}" type="slidenum">
              <a:rPr lang="tr-TR" altLang="tr-TR"/>
              <a:pPr/>
              <a:t>36</a:t>
            </a:fld>
            <a:endParaRPr lang="tr-TR" altLang="tr-TR"/>
          </a:p>
        </p:txBody>
      </p:sp>
      <p:sp>
        <p:nvSpPr>
          <p:cNvPr id="111619" name="Rectangle 2"/>
          <p:cNvSpPr>
            <a:spLocks noGrp="1" noRot="1" noChangeAspect="1" noChangeArrowheads="1" noTextEdit="1"/>
          </p:cNvSpPr>
          <p:nvPr>
            <p:ph type="sldImg"/>
          </p:nvPr>
        </p:nvSpPr>
        <p:spPr>
          <a:ln/>
        </p:spPr>
      </p:sp>
      <p:sp>
        <p:nvSpPr>
          <p:cNvPr id="1116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5411691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6E546EED-54D0-44EE-9E16-155911964489}" type="slidenum">
              <a:rPr lang="tr-TR" altLang="tr-TR"/>
              <a:pPr/>
              <a:t>37</a:t>
            </a:fld>
            <a:endParaRPr lang="tr-TR" altLang="tr-TR"/>
          </a:p>
        </p:txBody>
      </p:sp>
      <p:sp>
        <p:nvSpPr>
          <p:cNvPr id="113667" name="Rectangle 2"/>
          <p:cNvSpPr>
            <a:spLocks noGrp="1" noRot="1" noChangeAspect="1" noChangeArrowheads="1" noTextEdit="1"/>
          </p:cNvSpPr>
          <p:nvPr>
            <p:ph type="sldImg"/>
          </p:nvPr>
        </p:nvSpPr>
        <p:spPr>
          <a:ln/>
        </p:spPr>
      </p:sp>
      <p:sp>
        <p:nvSpPr>
          <p:cNvPr id="1136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200992967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C9CA5B73-A728-49C7-8193-458DE60EB9B0}" type="slidenum">
              <a:rPr lang="tr-TR" altLang="tr-TR"/>
              <a:pPr/>
              <a:t>38</a:t>
            </a:fld>
            <a:endParaRPr lang="tr-TR" altLang="tr-TR"/>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2345444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79009D29-18D8-4E3B-8DDB-2AE4BDB9B15A}" type="slidenum">
              <a:rPr lang="tr-TR" altLang="tr-TR"/>
              <a:pPr/>
              <a:t>39</a:t>
            </a:fld>
            <a:endParaRPr lang="tr-TR" altLang="tr-TR"/>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14826825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4EB67504-A9FC-497E-939F-66953C45F85E}" type="slidenum">
              <a:rPr lang="tr-TR" altLang="tr-TR"/>
              <a:pPr/>
              <a:t>40</a:t>
            </a:fld>
            <a:endParaRPr lang="tr-TR" altLang="tr-TR"/>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0198964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16A86E50-6651-469D-80C2-97D973B6015A}" type="slidenum">
              <a:rPr lang="tr-TR" altLang="tr-TR"/>
              <a:pPr/>
              <a:t>41</a:t>
            </a:fld>
            <a:endParaRPr lang="tr-TR" altLang="tr-TR"/>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60850559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23026BCA-98FB-431C-8421-503FE94A4094}" type="slidenum">
              <a:rPr lang="tr-TR" altLang="tr-TR"/>
              <a:pPr/>
              <a:t>42</a:t>
            </a:fld>
            <a:endParaRPr lang="tr-TR" altLang="tr-TR"/>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82534205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E1D80609-185A-43BF-A80E-7E64EB5B072D}" type="slidenum">
              <a:rPr lang="tr-TR" altLang="tr-TR"/>
              <a:pPr/>
              <a:t>43</a:t>
            </a:fld>
            <a:endParaRPr lang="tr-TR" altLang="tr-TR"/>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1204378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7A6C06D1-C26C-4AA7-B695-55F2772C4D0F}" type="slidenum">
              <a:rPr lang="tr-TR" altLang="tr-TR"/>
              <a:pPr/>
              <a:t>4</a:t>
            </a:fld>
            <a:endParaRPr lang="tr-TR" altLang="tr-TR"/>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4020352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5D76BC90-0164-47F8-9DD5-414C0498686A}" type="slidenum">
              <a:rPr lang="tr-TR" altLang="tr-TR"/>
              <a:pPr/>
              <a:t>5</a:t>
            </a:fld>
            <a:endParaRPr lang="tr-TR" altLang="tr-T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2012488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FE96C25F-E83D-4DAA-B798-FA3B1E191BE8}" type="slidenum">
              <a:rPr lang="tr-TR" altLang="tr-TR"/>
              <a:pPr/>
              <a:t>6</a:t>
            </a:fld>
            <a:endParaRPr lang="tr-TR" altLang="tr-T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1929627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0232E009-F5BB-46EC-B296-90A025959310}" type="slidenum">
              <a:rPr lang="tr-TR" altLang="tr-TR"/>
              <a:pPr/>
              <a:t>7</a:t>
            </a:fld>
            <a:endParaRPr lang="tr-TR" altLang="tr-TR"/>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1132393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33C100FD-EBEF-4A22-B5EC-7E61CB2D49F5}" type="slidenum">
              <a:rPr lang="tr-TR" altLang="tr-TR"/>
              <a:pPr/>
              <a:t>8</a:t>
            </a:fld>
            <a:endParaRPr lang="tr-TR" altLang="tr-T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6968691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0D49A3A2-681C-402A-BFB8-1F8CF760E956}" type="slidenum">
              <a:rPr lang="tr-TR" altLang="tr-TR"/>
              <a:pPr/>
              <a:t>9</a:t>
            </a:fld>
            <a:endParaRPr lang="tr-TR" altLang="tr-TR"/>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5037166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defRPr>
            </a:lvl1pPr>
            <a:lvl2pPr marL="742950" indent="-285750">
              <a:defRPr sz="1200">
                <a:solidFill>
                  <a:schemeClr val="tx1"/>
                </a:solidFill>
                <a:latin typeface="Arial" charset="0"/>
              </a:defRPr>
            </a:lvl2pPr>
            <a:lvl3pPr marL="1143000" indent="-228600">
              <a:defRPr sz="1200">
                <a:solidFill>
                  <a:schemeClr val="tx1"/>
                </a:solidFill>
                <a:latin typeface="Arial" charset="0"/>
              </a:defRPr>
            </a:lvl3pPr>
            <a:lvl4pPr marL="1600200" indent="-228600">
              <a:defRPr sz="1200">
                <a:solidFill>
                  <a:schemeClr val="tx1"/>
                </a:solidFill>
                <a:latin typeface="Arial" charset="0"/>
              </a:defRPr>
            </a:lvl4pPr>
            <a:lvl5pPr marL="2057400" indent="-228600">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fld id="{2311CBA1-342B-4BA8-BB21-0240BE35B2CB}" type="slidenum">
              <a:rPr lang="tr-TR" altLang="tr-TR"/>
              <a:pPr/>
              <a:t>22</a:t>
            </a:fld>
            <a:endParaRPr lang="tr-TR" altLang="tr-T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Tree>
    <p:extLst>
      <p:ext uri="{BB962C8B-B14F-4D97-AF65-F5344CB8AC3E}">
        <p14:creationId xmlns:p14="http://schemas.microsoft.com/office/powerpoint/2010/main" val="3680868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n-US"/>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smtClean="0"/>
              <a:t>Haga clic para modificar el estilo de subtítulo del patrón</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22BD604E-227E-4E88-8EBF-354640EA4F8A}" type="slidenum">
              <a:rPr lang="es-ES"/>
              <a:pPr>
                <a:defRPr/>
              </a:pPr>
              <a:t>‹#›</a:t>
            </a:fld>
            <a:endParaRPr lang="es-ES" dirty="0"/>
          </a:p>
        </p:txBody>
      </p:sp>
    </p:spTree>
    <p:extLst>
      <p:ext uri="{BB962C8B-B14F-4D97-AF65-F5344CB8AC3E}">
        <p14:creationId xmlns:p14="http://schemas.microsoft.com/office/powerpoint/2010/main" val="592784048"/>
      </p:ext>
    </p:extLst>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4A9B8086-C933-4228-BCC0-F23211C72E4C}" type="slidenum">
              <a:rPr lang="es-ES"/>
              <a:pPr>
                <a:defRPr/>
              </a:pPr>
              <a:t>‹#›</a:t>
            </a:fld>
            <a:endParaRPr lang="es-ES" dirty="0"/>
          </a:p>
        </p:txBody>
      </p:sp>
    </p:spTree>
    <p:extLst>
      <p:ext uri="{BB962C8B-B14F-4D97-AF65-F5344CB8AC3E}">
        <p14:creationId xmlns:p14="http://schemas.microsoft.com/office/powerpoint/2010/main" val="1249201102"/>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BCA5BF7D-CDCD-4254-856C-F4C9E1D009C6}" type="slidenum">
              <a:rPr lang="es-ES"/>
              <a:pPr>
                <a:defRPr/>
              </a:pPr>
              <a:t>‹#›</a:t>
            </a:fld>
            <a:endParaRPr lang="es-ES" dirty="0"/>
          </a:p>
        </p:txBody>
      </p:sp>
    </p:spTree>
    <p:extLst>
      <p:ext uri="{BB962C8B-B14F-4D97-AF65-F5344CB8AC3E}">
        <p14:creationId xmlns:p14="http://schemas.microsoft.com/office/powerpoint/2010/main" val="2268552352"/>
      </p:ext>
    </p:extLst>
  </p:cSld>
  <p:clrMapOvr>
    <a:masterClrMapping/>
  </p:clrMapOvr>
  <p:transition>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Başlık, İçerik ve Metin">
    <p:spTree>
      <p:nvGrpSpPr>
        <p:cNvPr id="1" name=""/>
        <p:cNvGrpSpPr/>
        <p:nvPr/>
      </p:nvGrpSpPr>
      <p:grpSpPr>
        <a:xfrm>
          <a:off x="0" y="0"/>
          <a:ext cx="0" cy="0"/>
          <a:chOff x="0" y="0"/>
          <a:chExt cx="0" cy="0"/>
        </a:xfrm>
      </p:grpSpPr>
      <p:sp>
        <p:nvSpPr>
          <p:cNvPr id="2" name="1 Başlık"/>
          <p:cNvSpPr>
            <a:spLocks noGrp="1"/>
          </p:cNvSpPr>
          <p:nvPr>
            <p:ph type="title"/>
          </p:nvPr>
        </p:nvSpPr>
        <p:spPr>
          <a:xfrm>
            <a:off x="457200" y="457200"/>
            <a:ext cx="8229600" cy="1371600"/>
          </a:xfrm>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981200"/>
            <a:ext cx="4038600" cy="3886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648200" y="1981200"/>
            <a:ext cx="4038600" cy="3886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ftr" sz="quarter" idx="10"/>
          </p:nvPr>
        </p:nvSpPr>
        <p:spPr>
          <a:ln/>
        </p:spPr>
        <p:txBody>
          <a:bodyPr/>
          <a:lstStyle>
            <a:lvl1pPr>
              <a:defRPr/>
            </a:lvl1pPr>
          </a:lstStyle>
          <a:p>
            <a:pPr>
              <a:defRPr/>
            </a:pPr>
            <a:endParaRPr lang="tr-TR" altLang="tr-TR"/>
          </a:p>
        </p:txBody>
      </p:sp>
      <p:sp>
        <p:nvSpPr>
          <p:cNvPr id="6" name="Rectangle 3"/>
          <p:cNvSpPr>
            <a:spLocks noGrp="1" noChangeArrowheads="1"/>
          </p:cNvSpPr>
          <p:nvPr>
            <p:ph type="sldNum" sz="quarter" idx="11"/>
          </p:nvPr>
        </p:nvSpPr>
        <p:spPr>
          <a:ln/>
        </p:spPr>
        <p:txBody>
          <a:bodyPr/>
          <a:lstStyle>
            <a:lvl1pPr>
              <a:defRPr/>
            </a:lvl1pPr>
          </a:lstStyle>
          <a:p>
            <a:fld id="{EB9B2618-0F7D-43D8-B7E1-75115C89AE0E}" type="slidenum">
              <a:rPr lang="tr-TR" altLang="tr-TR"/>
              <a:pPr/>
              <a:t>‹#›</a:t>
            </a:fld>
            <a:endParaRPr lang="tr-TR" altLang="tr-TR"/>
          </a:p>
        </p:txBody>
      </p:sp>
      <p:sp>
        <p:nvSpPr>
          <p:cNvPr id="7" name="Rectangle 16"/>
          <p:cNvSpPr>
            <a:spLocks noGrp="1" noChangeArrowheads="1"/>
          </p:cNvSpPr>
          <p:nvPr>
            <p:ph type="dt" sz="half" idx="12"/>
          </p:nvPr>
        </p:nvSpPr>
        <p:spPr>
          <a:ln/>
        </p:spPr>
        <p:txBody>
          <a:bodyPr/>
          <a:lstStyle>
            <a:lvl1pPr>
              <a:defRPr/>
            </a:lvl1pPr>
          </a:lstStyle>
          <a:p>
            <a:pPr>
              <a:defRPr/>
            </a:pPr>
            <a:fld id="{78B2E355-3576-4601-B394-7C786B30164C}" type="datetime1">
              <a:rPr lang="tr-TR" altLang="tr-TR"/>
              <a:pPr>
                <a:defRPr/>
              </a:pPr>
              <a:t>28.11.2017</a:t>
            </a:fld>
            <a:endParaRPr lang="tr-TR" altLang="tr-TR"/>
          </a:p>
        </p:txBody>
      </p:sp>
    </p:spTree>
    <p:extLst>
      <p:ext uri="{BB962C8B-B14F-4D97-AF65-F5344CB8AC3E}">
        <p14:creationId xmlns:p14="http://schemas.microsoft.com/office/powerpoint/2010/main" val="4286931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061D48C3-099E-4A42-B213-C7935C7178BB}" type="slidenum">
              <a:rPr lang="es-ES"/>
              <a:pPr>
                <a:defRPr/>
              </a:pPr>
              <a:t>‹#›</a:t>
            </a:fld>
            <a:endParaRPr lang="es-ES" dirty="0"/>
          </a:p>
        </p:txBody>
      </p:sp>
    </p:spTree>
    <p:extLst>
      <p:ext uri="{BB962C8B-B14F-4D97-AF65-F5344CB8AC3E}">
        <p14:creationId xmlns:p14="http://schemas.microsoft.com/office/powerpoint/2010/main" val="3316324295"/>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5"/>
          <p:cNvSpPr>
            <a:spLocks noGrp="1" noChangeArrowheads="1"/>
          </p:cNvSpPr>
          <p:nvPr>
            <p:ph type="ftr" sz="quarter" idx="11"/>
          </p:nvPr>
        </p:nvSpPr>
        <p:spPr>
          <a:ln/>
        </p:spPr>
        <p:txBody>
          <a:bodyPr/>
          <a:lstStyle>
            <a:lvl1pPr>
              <a:defRPr/>
            </a:lvl1pPr>
          </a:lstStyle>
          <a:p>
            <a:pPr>
              <a:defRPr/>
            </a:pPr>
            <a:endParaRPr lang="es-ES"/>
          </a:p>
        </p:txBody>
      </p:sp>
      <p:sp>
        <p:nvSpPr>
          <p:cNvPr id="6" name="Rectangle 6"/>
          <p:cNvSpPr>
            <a:spLocks noGrp="1" noChangeArrowheads="1"/>
          </p:cNvSpPr>
          <p:nvPr>
            <p:ph type="sldNum" sz="quarter" idx="12"/>
          </p:nvPr>
        </p:nvSpPr>
        <p:spPr>
          <a:ln/>
        </p:spPr>
        <p:txBody>
          <a:bodyPr/>
          <a:lstStyle>
            <a:lvl1pPr>
              <a:defRPr/>
            </a:lvl1pPr>
          </a:lstStyle>
          <a:p>
            <a:pPr>
              <a:defRPr/>
            </a:pPr>
            <a:fld id="{3890ECD5-D964-4E5A-8222-A778D96328E5}" type="slidenum">
              <a:rPr lang="es-ES"/>
              <a:pPr>
                <a:defRPr/>
              </a:pPr>
              <a:t>‹#›</a:t>
            </a:fld>
            <a:endParaRPr lang="es-ES" dirty="0"/>
          </a:p>
        </p:txBody>
      </p:sp>
    </p:spTree>
    <p:extLst>
      <p:ext uri="{BB962C8B-B14F-4D97-AF65-F5344CB8AC3E}">
        <p14:creationId xmlns:p14="http://schemas.microsoft.com/office/powerpoint/2010/main" val="1766552539"/>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B993AC78-0588-4B4D-B40C-858DE95EE6FB}" type="slidenum">
              <a:rPr lang="es-ES"/>
              <a:pPr>
                <a:defRPr/>
              </a:pPr>
              <a:t>‹#›</a:t>
            </a:fld>
            <a:endParaRPr lang="es-ES" dirty="0"/>
          </a:p>
        </p:txBody>
      </p:sp>
    </p:spTree>
    <p:extLst>
      <p:ext uri="{BB962C8B-B14F-4D97-AF65-F5344CB8AC3E}">
        <p14:creationId xmlns:p14="http://schemas.microsoft.com/office/powerpoint/2010/main" val="86748326"/>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5"/>
          <p:cNvSpPr>
            <a:spLocks noGrp="1" noChangeArrowheads="1"/>
          </p:cNvSpPr>
          <p:nvPr>
            <p:ph type="ftr" sz="quarter" idx="11"/>
          </p:nvPr>
        </p:nvSpPr>
        <p:spPr>
          <a:ln/>
        </p:spPr>
        <p:txBody>
          <a:bodyPr/>
          <a:lstStyle>
            <a:lvl1pPr>
              <a:defRPr/>
            </a:lvl1pPr>
          </a:lstStyle>
          <a:p>
            <a:pPr>
              <a:defRPr/>
            </a:pPr>
            <a:endParaRPr lang="es-ES"/>
          </a:p>
        </p:txBody>
      </p:sp>
      <p:sp>
        <p:nvSpPr>
          <p:cNvPr id="9" name="Rectangle 6"/>
          <p:cNvSpPr>
            <a:spLocks noGrp="1" noChangeArrowheads="1"/>
          </p:cNvSpPr>
          <p:nvPr>
            <p:ph type="sldNum" sz="quarter" idx="12"/>
          </p:nvPr>
        </p:nvSpPr>
        <p:spPr>
          <a:ln/>
        </p:spPr>
        <p:txBody>
          <a:bodyPr/>
          <a:lstStyle>
            <a:lvl1pPr>
              <a:defRPr/>
            </a:lvl1pPr>
          </a:lstStyle>
          <a:p>
            <a:pPr>
              <a:defRPr/>
            </a:pPr>
            <a:fld id="{9CC22A0E-FE97-48F8-8B78-4587FD02C975}" type="slidenum">
              <a:rPr lang="es-ES"/>
              <a:pPr>
                <a:defRPr/>
              </a:pPr>
              <a:t>‹#›</a:t>
            </a:fld>
            <a:endParaRPr lang="es-ES" dirty="0"/>
          </a:p>
        </p:txBody>
      </p:sp>
    </p:spTree>
    <p:extLst>
      <p:ext uri="{BB962C8B-B14F-4D97-AF65-F5344CB8AC3E}">
        <p14:creationId xmlns:p14="http://schemas.microsoft.com/office/powerpoint/2010/main" val="1440655526"/>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5"/>
          <p:cNvSpPr>
            <a:spLocks noGrp="1" noChangeArrowheads="1"/>
          </p:cNvSpPr>
          <p:nvPr>
            <p:ph type="ftr" sz="quarter" idx="11"/>
          </p:nvPr>
        </p:nvSpPr>
        <p:spPr>
          <a:ln/>
        </p:spPr>
        <p:txBody>
          <a:bodyPr/>
          <a:lstStyle>
            <a:lvl1pPr>
              <a:defRPr/>
            </a:lvl1pPr>
          </a:lstStyle>
          <a:p>
            <a:pPr>
              <a:defRPr/>
            </a:pPr>
            <a:endParaRPr lang="es-ES"/>
          </a:p>
        </p:txBody>
      </p:sp>
      <p:sp>
        <p:nvSpPr>
          <p:cNvPr id="5" name="Rectangle 6"/>
          <p:cNvSpPr>
            <a:spLocks noGrp="1" noChangeArrowheads="1"/>
          </p:cNvSpPr>
          <p:nvPr>
            <p:ph type="sldNum" sz="quarter" idx="12"/>
          </p:nvPr>
        </p:nvSpPr>
        <p:spPr>
          <a:ln/>
        </p:spPr>
        <p:txBody>
          <a:bodyPr/>
          <a:lstStyle>
            <a:lvl1pPr>
              <a:defRPr/>
            </a:lvl1pPr>
          </a:lstStyle>
          <a:p>
            <a:pPr>
              <a:defRPr/>
            </a:pPr>
            <a:fld id="{DF0A0CEA-591B-446D-8049-DB513762EBE6}" type="slidenum">
              <a:rPr lang="es-ES"/>
              <a:pPr>
                <a:defRPr/>
              </a:pPr>
              <a:t>‹#›</a:t>
            </a:fld>
            <a:endParaRPr lang="es-ES" dirty="0"/>
          </a:p>
        </p:txBody>
      </p:sp>
    </p:spTree>
    <p:extLst>
      <p:ext uri="{BB962C8B-B14F-4D97-AF65-F5344CB8AC3E}">
        <p14:creationId xmlns:p14="http://schemas.microsoft.com/office/powerpoint/2010/main" val="1074911773"/>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5"/>
          <p:cNvSpPr>
            <a:spLocks noGrp="1" noChangeArrowheads="1"/>
          </p:cNvSpPr>
          <p:nvPr>
            <p:ph type="ftr" sz="quarter" idx="11"/>
          </p:nvPr>
        </p:nvSpPr>
        <p:spPr>
          <a:ln/>
        </p:spPr>
        <p:txBody>
          <a:bodyPr/>
          <a:lstStyle>
            <a:lvl1pPr>
              <a:defRPr/>
            </a:lvl1pPr>
          </a:lstStyle>
          <a:p>
            <a:pPr>
              <a:defRPr/>
            </a:pPr>
            <a:endParaRPr lang="es-ES"/>
          </a:p>
        </p:txBody>
      </p:sp>
      <p:sp>
        <p:nvSpPr>
          <p:cNvPr id="4" name="Rectangle 6"/>
          <p:cNvSpPr>
            <a:spLocks noGrp="1" noChangeArrowheads="1"/>
          </p:cNvSpPr>
          <p:nvPr>
            <p:ph type="sldNum" sz="quarter" idx="12"/>
          </p:nvPr>
        </p:nvSpPr>
        <p:spPr>
          <a:ln/>
        </p:spPr>
        <p:txBody>
          <a:bodyPr/>
          <a:lstStyle>
            <a:lvl1pPr>
              <a:defRPr/>
            </a:lvl1pPr>
          </a:lstStyle>
          <a:p>
            <a:pPr>
              <a:defRPr/>
            </a:pPr>
            <a:fld id="{E045E7BC-3F9B-4665-926F-FBA9331DEAD8}" type="slidenum">
              <a:rPr lang="es-ES"/>
              <a:pPr>
                <a:defRPr/>
              </a:pPr>
              <a:t>‹#›</a:t>
            </a:fld>
            <a:endParaRPr lang="es-ES" dirty="0"/>
          </a:p>
        </p:txBody>
      </p:sp>
    </p:spTree>
    <p:extLst>
      <p:ext uri="{BB962C8B-B14F-4D97-AF65-F5344CB8AC3E}">
        <p14:creationId xmlns:p14="http://schemas.microsoft.com/office/powerpoint/2010/main" val="2090466624"/>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n-U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EFAC3E7D-4C82-449D-9FC0-AF8DE3F69C50}" type="slidenum">
              <a:rPr lang="es-ES"/>
              <a:pPr>
                <a:defRPr/>
              </a:pPr>
              <a:t>‹#›</a:t>
            </a:fld>
            <a:endParaRPr lang="es-ES" dirty="0"/>
          </a:p>
        </p:txBody>
      </p:sp>
    </p:spTree>
    <p:extLst>
      <p:ext uri="{BB962C8B-B14F-4D97-AF65-F5344CB8AC3E}">
        <p14:creationId xmlns:p14="http://schemas.microsoft.com/office/powerpoint/2010/main" val="4262900321"/>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5"/>
          <p:cNvSpPr>
            <a:spLocks noGrp="1" noChangeArrowheads="1"/>
          </p:cNvSpPr>
          <p:nvPr>
            <p:ph type="ftr" sz="quarter" idx="11"/>
          </p:nvPr>
        </p:nvSpPr>
        <p:spPr>
          <a:ln/>
        </p:spPr>
        <p:txBody>
          <a:bodyPr/>
          <a:lstStyle>
            <a:lvl1pPr>
              <a:defRPr/>
            </a:lvl1pPr>
          </a:lstStyle>
          <a:p>
            <a:pPr>
              <a:defRPr/>
            </a:pPr>
            <a:endParaRPr lang="es-ES"/>
          </a:p>
        </p:txBody>
      </p:sp>
      <p:sp>
        <p:nvSpPr>
          <p:cNvPr id="7" name="Rectangle 6"/>
          <p:cNvSpPr>
            <a:spLocks noGrp="1" noChangeArrowheads="1"/>
          </p:cNvSpPr>
          <p:nvPr>
            <p:ph type="sldNum" sz="quarter" idx="12"/>
          </p:nvPr>
        </p:nvSpPr>
        <p:spPr>
          <a:ln/>
        </p:spPr>
        <p:txBody>
          <a:bodyPr/>
          <a:lstStyle>
            <a:lvl1pPr>
              <a:defRPr/>
            </a:lvl1pPr>
          </a:lstStyle>
          <a:p>
            <a:pPr>
              <a:defRPr/>
            </a:pPr>
            <a:fld id="{0B40B9ED-3466-4AF0-9560-24AC1EA394A8}" type="slidenum">
              <a:rPr lang="es-ES"/>
              <a:pPr>
                <a:defRPr/>
              </a:pPr>
              <a:t>‹#›</a:t>
            </a:fld>
            <a:endParaRPr lang="es-ES" dirty="0"/>
          </a:p>
        </p:txBody>
      </p:sp>
    </p:spTree>
    <p:extLst>
      <p:ext uri="{BB962C8B-B14F-4D97-AF65-F5344CB8AC3E}">
        <p14:creationId xmlns:p14="http://schemas.microsoft.com/office/powerpoint/2010/main" val="3951143517"/>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vl1pPr>
          </a:lstStyle>
          <a:p>
            <a:pPr>
              <a:defRPr/>
            </a:pPr>
            <a:endParaRPr lang="es-E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s-E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vl1pPr>
          </a:lstStyle>
          <a:p>
            <a:pPr>
              <a:defRPr/>
            </a:pPr>
            <a:fld id="{50849131-5659-4928-8ECF-09BC158CA0D8}" type="slidenum">
              <a:rPr lang="es-ES"/>
              <a:pPr>
                <a:defRPr/>
              </a:pPr>
              <a:t>‹#›</a:t>
            </a:fld>
            <a:endParaRPr lang="es-E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fade thruBlk="1"/>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6.xml"/><Relationship Id="rId4" Type="http://schemas.openxmlformats.org/officeDocument/2006/relationships/image" Target="../media/image15.jpe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170"/>
          <p:cNvSpPr>
            <a:spLocks noGrp="1" noChangeArrowheads="1"/>
          </p:cNvSpPr>
          <p:nvPr>
            <p:ph type="ctrTitle"/>
          </p:nvPr>
        </p:nvSpPr>
        <p:spPr>
          <a:xfrm>
            <a:off x="467544" y="188913"/>
            <a:ext cx="8320856" cy="1038225"/>
          </a:xfrm>
        </p:spPr>
        <p:txBody>
          <a:bodyPr/>
          <a:lstStyle/>
          <a:p>
            <a:pPr algn="r" eaLnBrk="1" hangingPunct="1">
              <a:defRPr/>
            </a:pPr>
            <a:r>
              <a:rPr lang="tr-TR" sz="4000" b="1" dirty="0" smtClean="0">
                <a:solidFill>
                  <a:schemeClr val="accent1">
                    <a:lumMod val="50000"/>
                  </a:schemeClr>
                </a:solidFill>
              </a:rPr>
              <a:t>Eğitimin Psikolojik Temelleri</a:t>
            </a:r>
            <a:endParaRPr lang="es-ES" sz="4000" b="1" dirty="0" smtClean="0">
              <a:solidFill>
                <a:schemeClr val="accent1">
                  <a:lumMod val="50000"/>
                </a:schemeClr>
              </a:solidFill>
            </a:endParaRPr>
          </a:p>
        </p:txBody>
      </p:sp>
      <p:pic>
        <p:nvPicPr>
          <p:cNvPr id="1026" name="Picture 2" descr="sociology ile ilgili görsel sonucu"/>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51920" y="2060848"/>
            <a:ext cx="5113735" cy="287647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Başlık 1"/>
          <p:cNvSpPr>
            <a:spLocks noGrp="1"/>
          </p:cNvSpPr>
          <p:nvPr>
            <p:ph type="title"/>
          </p:nvPr>
        </p:nvSpPr>
        <p:spPr/>
        <p:txBody>
          <a:bodyPr/>
          <a:lstStyle/>
          <a:p>
            <a:pPr eaLnBrk="1" hangingPunct="1"/>
            <a:r>
              <a:rPr lang="tr-TR" altLang="tr-TR" smtClean="0"/>
              <a:t>Gelişim Psikolojisi</a:t>
            </a:r>
          </a:p>
        </p:txBody>
      </p:sp>
      <p:sp>
        <p:nvSpPr>
          <p:cNvPr id="4099" name="Rectangle 3"/>
          <p:cNvSpPr>
            <a:spLocks noGrp="1" noChangeArrowheads="1"/>
          </p:cNvSpPr>
          <p:nvPr>
            <p:ph idx="1"/>
          </p:nvPr>
        </p:nvSpPr>
        <p:spPr/>
        <p:txBody>
          <a:bodyPr/>
          <a:lstStyle/>
          <a:p>
            <a:pPr eaLnBrk="1" hangingPunct="1">
              <a:buFont typeface="Wingdings" pitchFamily="2" charset="2"/>
              <a:buNone/>
            </a:pPr>
            <a:endParaRPr lang="tr-TR" altLang="tr-TR" dirty="0" smtClean="0"/>
          </a:p>
          <a:p>
            <a:pPr algn="ctr" eaLnBrk="1" hangingPunct="1">
              <a:buFont typeface="Wingdings" pitchFamily="2" charset="2"/>
              <a:buNone/>
            </a:pPr>
            <a:r>
              <a:rPr lang="tr-TR" altLang="tr-TR" dirty="0" smtClean="0"/>
              <a:t>	Bireyin yaşamı boyunca geçirdiği bedensel, zihinsel, duygusal, sosyal değişimleri açıklamaya çalışır.</a:t>
            </a:r>
          </a:p>
        </p:txBody>
      </p:sp>
    </p:spTree>
    <p:extLst>
      <p:ext uri="{BB962C8B-B14F-4D97-AF65-F5344CB8AC3E}">
        <p14:creationId xmlns:p14="http://schemas.microsoft.com/office/powerpoint/2010/main" val="3624244294"/>
      </p:ext>
    </p:extLst>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138113"/>
            <a:ext cx="8486775" cy="1462087"/>
          </a:xfrm>
        </p:spPr>
        <p:txBody>
          <a:bodyPr/>
          <a:lstStyle/>
          <a:p>
            <a:pPr eaLnBrk="1" hangingPunct="1"/>
            <a:r>
              <a:rPr lang="tr-TR" altLang="tr-TR" dirty="0" smtClean="0"/>
              <a:t>Gelişimle İlgili Temel Kavramlar</a:t>
            </a:r>
          </a:p>
        </p:txBody>
      </p:sp>
      <p:graphicFrame>
        <p:nvGraphicFramePr>
          <p:cNvPr id="2" name="Diyagram 1"/>
          <p:cNvGraphicFramePr/>
          <p:nvPr>
            <p:extLst>
              <p:ext uri="{D42A27DB-BD31-4B8C-83A1-F6EECF244321}">
                <p14:modId xmlns:p14="http://schemas.microsoft.com/office/powerpoint/2010/main" val="422895320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83547039"/>
      </p:ext>
    </p:extLst>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tr-TR" altLang="tr-TR" smtClean="0"/>
              <a:t>Büyüme</a:t>
            </a:r>
          </a:p>
        </p:txBody>
      </p:sp>
      <p:sp>
        <p:nvSpPr>
          <p:cNvPr id="6147" name="Rectangle 3"/>
          <p:cNvSpPr>
            <a:spLocks noGrp="1" noChangeArrowheads="1"/>
          </p:cNvSpPr>
          <p:nvPr>
            <p:ph type="body" idx="1"/>
          </p:nvPr>
        </p:nvSpPr>
        <p:spPr/>
        <p:txBody>
          <a:bodyPr/>
          <a:lstStyle/>
          <a:p>
            <a:pPr eaLnBrk="1" hangingPunct="1"/>
            <a:endParaRPr lang="tr-TR" altLang="tr-TR" smtClean="0"/>
          </a:p>
          <a:p>
            <a:pPr eaLnBrk="1" hangingPunct="1"/>
            <a:r>
              <a:rPr lang="tr-TR" altLang="tr-TR" smtClean="0"/>
              <a:t>Bedenin sadece boy, kilo ve hacim olarak artmasıdır. </a:t>
            </a:r>
          </a:p>
          <a:p>
            <a:pPr eaLnBrk="1" hangingPunct="1"/>
            <a:endParaRPr lang="tr-TR" altLang="tr-TR" smtClean="0"/>
          </a:p>
          <a:p>
            <a:pPr eaLnBrk="1" hangingPunct="1"/>
            <a:r>
              <a:rPr lang="tr-TR" altLang="tr-TR" smtClean="0"/>
              <a:t>Büyüme, vücudun değişik organlarında değişik hızlarda gerçek­leşir.</a:t>
            </a:r>
          </a:p>
          <a:p>
            <a:pPr eaLnBrk="1" hangingPunct="1">
              <a:buFont typeface="Wingdings" pitchFamily="2" charset="2"/>
              <a:buNone/>
            </a:pPr>
            <a:r>
              <a:rPr lang="tr-TR" altLang="tr-TR" smtClean="0"/>
              <a:t> </a:t>
            </a:r>
          </a:p>
        </p:txBody>
      </p:sp>
    </p:spTree>
    <p:extLst>
      <p:ext uri="{BB962C8B-B14F-4D97-AF65-F5344CB8AC3E}">
        <p14:creationId xmlns:p14="http://schemas.microsoft.com/office/powerpoint/2010/main" val="944216781"/>
      </p:ext>
    </p:extLst>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95536" y="125760"/>
            <a:ext cx="8229600" cy="1143000"/>
          </a:xfrm>
        </p:spPr>
        <p:txBody>
          <a:bodyPr/>
          <a:lstStyle/>
          <a:p>
            <a:pPr eaLnBrk="1" hangingPunct="1"/>
            <a:r>
              <a:rPr lang="tr-TR" altLang="tr-TR" dirty="0" smtClean="0"/>
              <a:t>Gelişme</a:t>
            </a:r>
          </a:p>
        </p:txBody>
      </p:sp>
      <p:sp>
        <p:nvSpPr>
          <p:cNvPr id="7171" name="Rectangle 3"/>
          <p:cNvSpPr>
            <a:spLocks noGrp="1" noChangeArrowheads="1"/>
          </p:cNvSpPr>
          <p:nvPr>
            <p:ph type="body" idx="1"/>
          </p:nvPr>
        </p:nvSpPr>
        <p:spPr>
          <a:xfrm>
            <a:off x="99100" y="1268760"/>
            <a:ext cx="8822471" cy="4752528"/>
          </a:xfrm>
        </p:spPr>
        <p:txBody>
          <a:bodyPr/>
          <a:lstStyle/>
          <a:p>
            <a:pPr algn="ctr" eaLnBrk="1" hangingPunct="1">
              <a:lnSpc>
                <a:spcPct val="150000"/>
              </a:lnSpc>
              <a:defRPr/>
            </a:pPr>
            <a:r>
              <a:rPr lang="tr-TR" altLang="tr-TR" sz="2400" dirty="0" smtClean="0"/>
              <a:t>Organizmanın </a:t>
            </a:r>
            <a:r>
              <a:rPr lang="tr-TR" altLang="tr-TR" sz="2400" u="sng" dirty="0" smtClean="0">
                <a:solidFill>
                  <a:srgbClr val="C00000"/>
                </a:solidFill>
              </a:rPr>
              <a:t>büyüme, olgunlaşma ve öğrenmenin </a:t>
            </a:r>
            <a:r>
              <a:rPr lang="tr-TR" altLang="tr-TR" sz="2400" dirty="0" smtClean="0"/>
              <a:t>etkileşimiyle sürekli olarak ilerleme kaydeden değişmesidir.</a:t>
            </a:r>
          </a:p>
          <a:p>
            <a:pPr algn="ctr" eaLnBrk="1" hangingPunct="1">
              <a:lnSpc>
                <a:spcPct val="150000"/>
              </a:lnSpc>
              <a:defRPr/>
            </a:pPr>
            <a:r>
              <a:rPr lang="tr-TR" altLang="tr-TR" sz="2400" dirty="0" smtClean="0"/>
              <a:t>Organizmanın döllenmeden başlayarak bedensel, zihinsel, dil, duygusal, sosyal yönden, belli koşulları olan en son aşamasına ulaşıncaya kadar sürekli ilerleme kaydeden değişimidir.</a:t>
            </a:r>
          </a:p>
          <a:p>
            <a:pPr algn="ctr" eaLnBrk="1" hangingPunct="1">
              <a:lnSpc>
                <a:spcPct val="150000"/>
              </a:lnSpc>
              <a:defRPr/>
            </a:pPr>
            <a:r>
              <a:rPr lang="tr-TR" altLang="tr-TR" sz="2400" dirty="0" smtClean="0"/>
              <a:t>Gelişmeyi </a:t>
            </a:r>
            <a:r>
              <a:rPr lang="tr-TR" altLang="tr-TR" sz="2400" u="sng" dirty="0" smtClean="0">
                <a:solidFill>
                  <a:srgbClr val="C00000"/>
                </a:solidFill>
              </a:rPr>
              <a:t>ürün</a:t>
            </a:r>
            <a:r>
              <a:rPr lang="tr-TR" altLang="tr-TR" sz="2400" dirty="0" smtClean="0"/>
              <a:t> olarak ele aldığımızda gelişimi bu </a:t>
            </a:r>
          </a:p>
          <a:p>
            <a:pPr marL="0" indent="0" algn="ctr" eaLnBrk="1" hangingPunct="1">
              <a:lnSpc>
                <a:spcPct val="150000"/>
              </a:lnSpc>
              <a:buFont typeface="Wingdings" pitchFamily="2" charset="2"/>
              <a:buNone/>
              <a:defRPr/>
            </a:pPr>
            <a:r>
              <a:rPr lang="tr-TR" altLang="tr-TR" sz="2400" dirty="0"/>
              <a:t> </a:t>
            </a:r>
            <a:r>
              <a:rPr lang="tr-TR" altLang="tr-TR" sz="2400" dirty="0" smtClean="0"/>
              <a:t>   ürü­nün </a:t>
            </a:r>
            <a:r>
              <a:rPr lang="tr-TR" altLang="tr-TR" sz="2400" u="sng" dirty="0" smtClean="0">
                <a:solidFill>
                  <a:srgbClr val="C00000"/>
                </a:solidFill>
              </a:rPr>
              <a:t>süreç</a:t>
            </a:r>
            <a:r>
              <a:rPr lang="tr-TR" altLang="tr-TR" sz="2400" dirty="0" smtClean="0"/>
              <a:t> yönü olarak tanımlayabiliriz.</a:t>
            </a:r>
          </a:p>
          <a:p>
            <a:pPr eaLnBrk="1" hangingPunct="1">
              <a:lnSpc>
                <a:spcPct val="150000"/>
              </a:lnSpc>
              <a:buFont typeface="Wingdings" pitchFamily="2" charset="2"/>
              <a:buNone/>
              <a:defRPr/>
            </a:pPr>
            <a:r>
              <a:rPr lang="tr-TR" altLang="tr-TR" sz="2400" dirty="0" smtClean="0"/>
              <a:t> </a:t>
            </a:r>
          </a:p>
        </p:txBody>
      </p:sp>
    </p:spTree>
    <p:extLst>
      <p:ext uri="{BB962C8B-B14F-4D97-AF65-F5344CB8AC3E}">
        <p14:creationId xmlns:p14="http://schemas.microsoft.com/office/powerpoint/2010/main" val="571758777"/>
      </p:ext>
    </p:extLst>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67544" y="0"/>
            <a:ext cx="8229600" cy="764704"/>
          </a:xfrm>
        </p:spPr>
        <p:txBody>
          <a:bodyPr/>
          <a:lstStyle/>
          <a:p>
            <a:pPr eaLnBrk="1" hangingPunct="1"/>
            <a:r>
              <a:rPr lang="tr-TR" altLang="tr-TR" dirty="0" smtClean="0"/>
              <a:t>Olgunlaşma</a:t>
            </a:r>
          </a:p>
        </p:txBody>
      </p:sp>
      <p:sp>
        <p:nvSpPr>
          <p:cNvPr id="7171" name="Rectangle 3"/>
          <p:cNvSpPr>
            <a:spLocks noGrp="1" noChangeArrowheads="1"/>
          </p:cNvSpPr>
          <p:nvPr>
            <p:ph type="body" idx="1"/>
          </p:nvPr>
        </p:nvSpPr>
        <p:spPr>
          <a:xfrm>
            <a:off x="467544" y="836712"/>
            <a:ext cx="8229600" cy="4525963"/>
          </a:xfrm>
        </p:spPr>
        <p:txBody>
          <a:bodyPr/>
          <a:lstStyle/>
          <a:p>
            <a:pPr eaLnBrk="1" hangingPunct="1">
              <a:lnSpc>
                <a:spcPct val="150000"/>
              </a:lnSpc>
              <a:defRPr/>
            </a:pPr>
            <a:r>
              <a:rPr lang="tr-TR" altLang="tr-TR" sz="2800" dirty="0" smtClean="0"/>
              <a:t>Vücut organlarının kendilerinden beklenen fonksiyonu yerine getirebilecek düzeye gelmesi için, kalıtımın etkisiyle geçirdiği biyolojik bir değişmedir. </a:t>
            </a:r>
          </a:p>
          <a:p>
            <a:pPr eaLnBrk="1" hangingPunct="1">
              <a:lnSpc>
                <a:spcPct val="150000"/>
              </a:lnSpc>
              <a:defRPr/>
            </a:pPr>
            <a:r>
              <a:rPr lang="tr-TR" altLang="tr-TR" sz="2800" dirty="0" smtClean="0"/>
              <a:t>Öğrenme yaşantıların­dan bağımsız olarak, örneğin, parmak kasları yeterince gelişmemiş bir çocuk makasla kağıdı düzgün bir şekilde kesemez.</a:t>
            </a:r>
          </a:p>
          <a:p>
            <a:pPr eaLnBrk="1" hangingPunct="1">
              <a:lnSpc>
                <a:spcPct val="80000"/>
              </a:lnSpc>
              <a:buFont typeface="Wingdings" pitchFamily="2" charset="2"/>
              <a:buNone/>
              <a:defRPr/>
            </a:pPr>
            <a:r>
              <a:rPr lang="tr-TR" altLang="tr-TR" sz="2800" dirty="0" smtClean="0"/>
              <a:t> </a:t>
            </a:r>
          </a:p>
        </p:txBody>
      </p:sp>
    </p:spTree>
    <p:extLst>
      <p:ext uri="{BB962C8B-B14F-4D97-AF65-F5344CB8AC3E}">
        <p14:creationId xmlns:p14="http://schemas.microsoft.com/office/powerpoint/2010/main" val="3094185203"/>
      </p:ext>
    </p:extLst>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tr-TR" altLang="tr-TR" smtClean="0"/>
              <a:t>Hazırbulunuşluk</a:t>
            </a:r>
          </a:p>
        </p:txBody>
      </p:sp>
      <p:sp>
        <p:nvSpPr>
          <p:cNvPr id="9219" name="Rectangle 3"/>
          <p:cNvSpPr>
            <a:spLocks noGrp="1" noChangeArrowheads="1"/>
          </p:cNvSpPr>
          <p:nvPr>
            <p:ph type="body" idx="1"/>
          </p:nvPr>
        </p:nvSpPr>
        <p:spPr>
          <a:xfrm>
            <a:off x="251520" y="1600200"/>
            <a:ext cx="8568952" cy="4525963"/>
          </a:xfrm>
        </p:spPr>
        <p:txBody>
          <a:bodyPr/>
          <a:lstStyle/>
          <a:p>
            <a:pPr eaLnBrk="1" hangingPunct="1">
              <a:lnSpc>
                <a:spcPct val="90000"/>
              </a:lnSpc>
            </a:pPr>
            <a:r>
              <a:rPr lang="tr-TR" altLang="tr-TR" sz="2400" dirty="0" smtClean="0"/>
              <a:t>Bireyin olgunlaşma ve öğrenme sonucu belli davranışları yapmaya hazır hale gelmesidir.</a:t>
            </a:r>
          </a:p>
          <a:p>
            <a:pPr eaLnBrk="1" hangingPunct="1">
              <a:lnSpc>
                <a:spcPct val="90000"/>
              </a:lnSpc>
            </a:pPr>
            <a:endParaRPr lang="tr-TR" altLang="tr-TR" sz="2400" dirty="0" smtClean="0"/>
          </a:p>
          <a:p>
            <a:pPr eaLnBrk="1" hangingPunct="1">
              <a:lnSpc>
                <a:spcPct val="90000"/>
              </a:lnSpc>
            </a:pPr>
            <a:r>
              <a:rPr lang="tr-TR" altLang="tr-TR" sz="2400" dirty="0" smtClean="0"/>
              <a:t>Bireyin sadece </a:t>
            </a:r>
            <a:r>
              <a:rPr lang="tr-TR" altLang="tr-TR" sz="2400" u="sng" dirty="0" smtClean="0">
                <a:solidFill>
                  <a:srgbClr val="C00000"/>
                </a:solidFill>
              </a:rPr>
              <a:t>olgunlaşma</a:t>
            </a:r>
            <a:r>
              <a:rPr lang="tr-TR" altLang="tr-TR" sz="2400" dirty="0" smtClean="0"/>
              <a:t> düzeyini değil, aynı zamanda, bireyin </a:t>
            </a:r>
            <a:r>
              <a:rPr lang="tr-TR" altLang="tr-TR" sz="2400" u="sng" dirty="0" smtClean="0">
                <a:solidFill>
                  <a:srgbClr val="C00000"/>
                </a:solidFill>
              </a:rPr>
              <a:t>önceki öğrenmelerini</a:t>
            </a:r>
            <a:r>
              <a:rPr lang="tr-TR" altLang="tr-TR" sz="2400" dirty="0" smtClean="0">
                <a:solidFill>
                  <a:srgbClr val="C00000"/>
                </a:solidFill>
              </a:rPr>
              <a:t>, </a:t>
            </a:r>
            <a:r>
              <a:rPr lang="tr-TR" altLang="tr-TR" sz="2400" u="sng" dirty="0" smtClean="0">
                <a:solidFill>
                  <a:srgbClr val="C00000"/>
                </a:solidFill>
              </a:rPr>
              <a:t>ilgilerini</a:t>
            </a:r>
            <a:r>
              <a:rPr lang="tr-TR" altLang="tr-TR" sz="2400" dirty="0" smtClean="0">
                <a:solidFill>
                  <a:srgbClr val="C00000"/>
                </a:solidFill>
              </a:rPr>
              <a:t>, </a:t>
            </a:r>
            <a:r>
              <a:rPr lang="tr-TR" altLang="tr-TR" sz="2400" u="sng" dirty="0" smtClean="0">
                <a:solidFill>
                  <a:srgbClr val="C00000"/>
                </a:solidFill>
              </a:rPr>
              <a:t>tutumlarını</a:t>
            </a:r>
            <a:r>
              <a:rPr lang="tr-TR" altLang="tr-TR" sz="2400" dirty="0" smtClean="0">
                <a:solidFill>
                  <a:srgbClr val="C00000"/>
                </a:solidFill>
              </a:rPr>
              <a:t>, </a:t>
            </a:r>
            <a:r>
              <a:rPr lang="tr-TR" altLang="tr-TR" sz="2400" u="sng" dirty="0" err="1" smtClean="0">
                <a:solidFill>
                  <a:srgbClr val="C00000"/>
                </a:solidFill>
              </a:rPr>
              <a:t>güdülenmişlik</a:t>
            </a:r>
            <a:r>
              <a:rPr lang="tr-TR" altLang="tr-TR" sz="2400" u="sng" dirty="0" smtClean="0">
                <a:solidFill>
                  <a:srgbClr val="C00000"/>
                </a:solidFill>
              </a:rPr>
              <a:t> düze­yini</a:t>
            </a:r>
            <a:r>
              <a:rPr lang="tr-TR" altLang="tr-TR" sz="2400" dirty="0" smtClean="0">
                <a:solidFill>
                  <a:srgbClr val="C00000"/>
                </a:solidFill>
              </a:rPr>
              <a:t>, </a:t>
            </a:r>
            <a:r>
              <a:rPr lang="tr-TR" altLang="tr-TR" sz="2400" u="sng" dirty="0" smtClean="0">
                <a:solidFill>
                  <a:srgbClr val="C00000"/>
                </a:solidFill>
              </a:rPr>
              <a:t>yeteneklerini</a:t>
            </a:r>
            <a:r>
              <a:rPr lang="tr-TR" altLang="tr-TR" sz="2400" dirty="0" smtClean="0">
                <a:solidFill>
                  <a:srgbClr val="C00000"/>
                </a:solidFill>
              </a:rPr>
              <a:t>, genel </a:t>
            </a:r>
            <a:r>
              <a:rPr lang="tr-TR" altLang="tr-TR" sz="2400" u="sng" dirty="0" smtClean="0">
                <a:solidFill>
                  <a:srgbClr val="C00000"/>
                </a:solidFill>
              </a:rPr>
              <a:t>sağlık</a:t>
            </a:r>
            <a:r>
              <a:rPr lang="tr-TR" altLang="tr-TR" sz="2400" dirty="0" smtClean="0">
                <a:solidFill>
                  <a:srgbClr val="C00000"/>
                </a:solidFill>
              </a:rPr>
              <a:t> </a:t>
            </a:r>
            <a:r>
              <a:rPr lang="tr-TR" altLang="tr-TR" sz="2400" dirty="0" smtClean="0"/>
              <a:t>durumunu da kapsar. </a:t>
            </a:r>
          </a:p>
          <a:p>
            <a:pPr eaLnBrk="1" hangingPunct="1">
              <a:lnSpc>
                <a:spcPct val="90000"/>
              </a:lnSpc>
            </a:pPr>
            <a:endParaRPr lang="tr-TR" altLang="tr-TR" sz="2400" dirty="0" smtClean="0"/>
          </a:p>
          <a:p>
            <a:pPr eaLnBrk="1" hangingPunct="1">
              <a:lnSpc>
                <a:spcPct val="90000"/>
              </a:lnSpc>
            </a:pPr>
            <a:r>
              <a:rPr lang="tr-TR" altLang="tr-TR" sz="2400" dirty="0" smtClean="0"/>
              <a:t>Örnek: Resim çizmeyi öğrenecek olan bir çocuğun kalem tutabilmesi için kaslarının olgunlaşmasının </a:t>
            </a:r>
            <a:r>
              <a:rPr lang="tr-TR" altLang="tr-TR" sz="2400" dirty="0" err="1" smtClean="0"/>
              <a:t>yanısıra</a:t>
            </a:r>
            <a:r>
              <a:rPr lang="tr-TR" altLang="tr-TR" sz="2400" dirty="0" smtClean="0"/>
              <a:t> </a:t>
            </a:r>
            <a:r>
              <a:rPr lang="tr-TR" altLang="tr-TR" sz="2400" dirty="0" err="1" smtClean="0"/>
              <a:t>resime</a:t>
            </a:r>
            <a:r>
              <a:rPr lang="tr-TR" altLang="tr-TR" sz="2400" dirty="0" smtClean="0"/>
              <a:t> karşı ilgisinin olması. </a:t>
            </a:r>
          </a:p>
          <a:p>
            <a:pPr eaLnBrk="1" hangingPunct="1">
              <a:lnSpc>
                <a:spcPct val="90000"/>
              </a:lnSpc>
              <a:buFont typeface="Wingdings" pitchFamily="2" charset="2"/>
              <a:buNone/>
            </a:pPr>
            <a:endParaRPr lang="tr-TR" altLang="tr-TR" sz="2400" dirty="0" smtClean="0"/>
          </a:p>
        </p:txBody>
      </p:sp>
    </p:spTree>
    <p:extLst>
      <p:ext uri="{BB962C8B-B14F-4D97-AF65-F5344CB8AC3E}">
        <p14:creationId xmlns:p14="http://schemas.microsoft.com/office/powerpoint/2010/main" val="646772044"/>
      </p:ext>
    </p:extLst>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Başlık 1"/>
          <p:cNvSpPr>
            <a:spLocks noGrp="1"/>
          </p:cNvSpPr>
          <p:nvPr>
            <p:ph type="title"/>
          </p:nvPr>
        </p:nvSpPr>
        <p:spPr/>
        <p:txBody>
          <a:bodyPr/>
          <a:lstStyle/>
          <a:p>
            <a:r>
              <a:rPr lang="tr-TR" altLang="tr-TR" smtClean="0"/>
              <a:t>Öğrenme</a:t>
            </a:r>
          </a:p>
        </p:txBody>
      </p:sp>
      <p:sp>
        <p:nvSpPr>
          <p:cNvPr id="10243" name="İçerik Yer Tutucusu 2"/>
          <p:cNvSpPr>
            <a:spLocks noGrp="1"/>
          </p:cNvSpPr>
          <p:nvPr>
            <p:ph idx="1"/>
          </p:nvPr>
        </p:nvSpPr>
        <p:spPr/>
        <p:txBody>
          <a:bodyPr/>
          <a:lstStyle/>
          <a:p>
            <a:pPr eaLnBrk="1" hangingPunct="1">
              <a:lnSpc>
                <a:spcPct val="80000"/>
              </a:lnSpc>
            </a:pPr>
            <a:endParaRPr lang="tr-TR" altLang="tr-TR" smtClean="0"/>
          </a:p>
          <a:p>
            <a:pPr eaLnBrk="1" hangingPunct="1">
              <a:lnSpc>
                <a:spcPct val="80000"/>
              </a:lnSpc>
            </a:pPr>
            <a:r>
              <a:rPr lang="tr-TR" altLang="tr-TR" smtClean="0"/>
              <a:t>Bireyin çevresiyle etkileşimi sonucunda davranışlarında meydana gelen kalıcı değişikliklere denir.</a:t>
            </a:r>
          </a:p>
          <a:p>
            <a:pPr eaLnBrk="1" hangingPunct="1">
              <a:lnSpc>
                <a:spcPct val="80000"/>
              </a:lnSpc>
            </a:pPr>
            <a:endParaRPr lang="tr-TR" altLang="tr-TR" smtClean="0"/>
          </a:p>
          <a:p>
            <a:pPr eaLnBrk="1" hangingPunct="1">
              <a:lnSpc>
                <a:spcPct val="80000"/>
              </a:lnSpc>
            </a:pPr>
            <a:r>
              <a:rPr lang="tr-TR" altLang="tr-TR" smtClean="0"/>
              <a:t>Duygu, düşünce ve davranışlarımızdan oluşan deneyimlerimizde göreceli kalıcı değişiklikler oluşturma sürecidir. </a:t>
            </a:r>
          </a:p>
          <a:p>
            <a:endParaRPr lang="tr-TR" altLang="tr-TR" smtClean="0"/>
          </a:p>
        </p:txBody>
      </p:sp>
    </p:spTree>
    <p:extLst>
      <p:ext uri="{BB962C8B-B14F-4D97-AF65-F5344CB8AC3E}">
        <p14:creationId xmlns:p14="http://schemas.microsoft.com/office/powerpoint/2010/main" val="2598762433"/>
      </p:ext>
    </p:extLst>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tr-TR" altLang="tr-TR" smtClean="0"/>
              <a:t>Gelişimin Temel İlkeleri</a:t>
            </a:r>
          </a:p>
        </p:txBody>
      </p:sp>
      <p:sp>
        <p:nvSpPr>
          <p:cNvPr id="11267" name="Rectangle 3"/>
          <p:cNvSpPr>
            <a:spLocks noGrp="1" noChangeArrowheads="1"/>
          </p:cNvSpPr>
          <p:nvPr>
            <p:ph type="body" idx="1"/>
          </p:nvPr>
        </p:nvSpPr>
        <p:spPr/>
        <p:txBody>
          <a:bodyPr/>
          <a:lstStyle/>
          <a:p>
            <a:pPr eaLnBrk="1" hangingPunct="1">
              <a:lnSpc>
                <a:spcPct val="90000"/>
              </a:lnSpc>
            </a:pPr>
            <a:r>
              <a:rPr lang="tr-TR" altLang="tr-TR" sz="2400" dirty="0" smtClean="0"/>
              <a:t>Kalıtım ve çevre etkileşiminin bir ürünüdür. </a:t>
            </a:r>
          </a:p>
          <a:p>
            <a:pPr eaLnBrk="1" hangingPunct="1">
              <a:lnSpc>
                <a:spcPct val="90000"/>
              </a:lnSpc>
            </a:pPr>
            <a:r>
              <a:rPr lang="tr-TR" altLang="tr-TR" sz="2400" dirty="0" smtClean="0"/>
              <a:t>Süreklidir ve belli aşamalarda gerçekleşir. </a:t>
            </a:r>
          </a:p>
          <a:p>
            <a:pPr eaLnBrk="1" hangingPunct="1">
              <a:lnSpc>
                <a:spcPct val="90000"/>
              </a:lnSpc>
            </a:pPr>
            <a:r>
              <a:rPr lang="tr-TR" altLang="tr-TR" sz="2400" dirty="0" smtClean="0"/>
              <a:t>Baştan ayağa, içten dışa doğrudur. </a:t>
            </a:r>
          </a:p>
          <a:p>
            <a:pPr eaLnBrk="1" hangingPunct="1">
              <a:lnSpc>
                <a:spcPct val="90000"/>
              </a:lnSpc>
            </a:pPr>
            <a:r>
              <a:rPr lang="tr-TR" altLang="tr-TR" sz="2400" dirty="0" smtClean="0"/>
              <a:t>Genelden özele doğrudur. </a:t>
            </a:r>
          </a:p>
          <a:p>
            <a:pPr eaLnBrk="1" hangingPunct="1">
              <a:lnSpc>
                <a:spcPct val="90000"/>
              </a:lnSpc>
            </a:pPr>
            <a:r>
              <a:rPr lang="tr-TR" altLang="tr-TR" sz="2400" dirty="0" smtClean="0"/>
              <a:t>Kritik dönemler vardır. </a:t>
            </a:r>
          </a:p>
          <a:p>
            <a:pPr eaLnBrk="1" hangingPunct="1">
              <a:lnSpc>
                <a:spcPct val="90000"/>
              </a:lnSpc>
            </a:pPr>
            <a:r>
              <a:rPr lang="tr-TR" altLang="tr-TR" sz="2400" dirty="0" smtClean="0"/>
              <a:t>Gelişim bir bütündür. </a:t>
            </a:r>
          </a:p>
          <a:p>
            <a:pPr eaLnBrk="1" hangingPunct="1">
              <a:lnSpc>
                <a:spcPct val="90000"/>
              </a:lnSpc>
            </a:pPr>
            <a:r>
              <a:rPr lang="tr-TR" altLang="tr-TR" sz="2400" dirty="0" smtClean="0"/>
              <a:t>Bireysel farklılıklar söz konusudur. </a:t>
            </a:r>
          </a:p>
        </p:txBody>
      </p:sp>
    </p:spTree>
    <p:extLst>
      <p:ext uri="{BB962C8B-B14F-4D97-AF65-F5344CB8AC3E}">
        <p14:creationId xmlns:p14="http://schemas.microsoft.com/office/powerpoint/2010/main" val="3597614824"/>
      </p:ext>
    </p:extLst>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tr-TR" altLang="tr-TR" smtClean="0"/>
              <a:t>Gelişim görevi</a:t>
            </a:r>
          </a:p>
        </p:txBody>
      </p:sp>
      <p:sp>
        <p:nvSpPr>
          <p:cNvPr id="12291" name="Rectangle 3"/>
          <p:cNvSpPr>
            <a:spLocks noGrp="1" noChangeArrowheads="1"/>
          </p:cNvSpPr>
          <p:nvPr>
            <p:ph type="body" idx="1"/>
          </p:nvPr>
        </p:nvSpPr>
        <p:spPr/>
        <p:txBody>
          <a:bodyPr/>
          <a:lstStyle/>
          <a:p>
            <a:pPr eaLnBrk="1" hangingPunct="1">
              <a:buFont typeface="Wingdings" pitchFamily="2" charset="2"/>
              <a:buNone/>
            </a:pPr>
            <a:r>
              <a:rPr lang="tr-TR" altLang="tr-TR" smtClean="0"/>
              <a:t>	</a:t>
            </a:r>
          </a:p>
          <a:p>
            <a:pPr eaLnBrk="1" hangingPunct="1"/>
            <a:r>
              <a:rPr lang="tr-TR" altLang="tr-TR" smtClean="0"/>
              <a:t>Kişinin içinde bulunduğu yaşam döneminde başarması gereken görevleri, kazanması gereken bazı özellikleri, geliştirmesi gereken bazı davranışları ifade eder. </a:t>
            </a:r>
          </a:p>
          <a:p>
            <a:pPr eaLnBrk="1" hangingPunct="1">
              <a:buFont typeface="Wingdings" pitchFamily="2" charset="2"/>
              <a:buNone/>
            </a:pPr>
            <a:r>
              <a:rPr lang="tr-TR" altLang="tr-TR" smtClean="0"/>
              <a:t> </a:t>
            </a:r>
          </a:p>
        </p:txBody>
      </p:sp>
    </p:spTree>
    <p:extLst>
      <p:ext uri="{BB962C8B-B14F-4D97-AF65-F5344CB8AC3E}">
        <p14:creationId xmlns:p14="http://schemas.microsoft.com/office/powerpoint/2010/main" val="1439405474"/>
      </p:ext>
    </p:extLst>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tr-TR" altLang="tr-TR" smtClean="0"/>
              <a:t>Gelişim görevlerini etkileyen faktörler</a:t>
            </a:r>
          </a:p>
        </p:txBody>
      </p:sp>
      <p:sp>
        <p:nvSpPr>
          <p:cNvPr id="13315" name="Rectangle 3"/>
          <p:cNvSpPr>
            <a:spLocks noGrp="1" noChangeArrowheads="1"/>
          </p:cNvSpPr>
          <p:nvPr>
            <p:ph type="body" idx="1"/>
          </p:nvPr>
        </p:nvSpPr>
        <p:spPr/>
        <p:txBody>
          <a:bodyPr/>
          <a:lstStyle/>
          <a:p>
            <a:pPr eaLnBrk="1" hangingPunct="1"/>
            <a:endParaRPr lang="tr-TR" altLang="tr-TR" dirty="0" smtClean="0"/>
          </a:p>
          <a:p>
            <a:pPr eaLnBrk="1" hangingPunct="1"/>
            <a:r>
              <a:rPr lang="tr-TR" altLang="tr-TR" dirty="0" smtClean="0"/>
              <a:t>Fiziksel olgunlaşma</a:t>
            </a:r>
          </a:p>
          <a:p>
            <a:pPr eaLnBrk="1" hangingPunct="1"/>
            <a:r>
              <a:rPr lang="tr-TR" altLang="tr-TR" dirty="0" smtClean="0"/>
              <a:t>Toplumsal beklenti ve talepler</a:t>
            </a:r>
          </a:p>
          <a:p>
            <a:pPr eaLnBrk="1" hangingPunct="1"/>
            <a:r>
              <a:rPr lang="tr-TR" altLang="tr-TR" dirty="0" smtClean="0"/>
              <a:t>Kişisel değerler ve beklentiler</a:t>
            </a:r>
          </a:p>
          <a:p>
            <a:pPr eaLnBrk="1" hangingPunct="1">
              <a:buFont typeface="Wingdings" pitchFamily="2" charset="2"/>
              <a:buNone/>
            </a:pPr>
            <a:r>
              <a:rPr lang="tr-TR" altLang="tr-TR" dirty="0" smtClean="0"/>
              <a:t> </a:t>
            </a:r>
          </a:p>
        </p:txBody>
      </p:sp>
    </p:spTree>
    <p:extLst>
      <p:ext uri="{BB962C8B-B14F-4D97-AF65-F5344CB8AC3E}">
        <p14:creationId xmlns:p14="http://schemas.microsoft.com/office/powerpoint/2010/main" val="4240550344"/>
      </p:ext>
    </p:extLst>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FEDF81A-D83B-4045-804D-A50C06E19F2F}" type="slidenum">
              <a:rPr lang="tr-TR" altLang="tr-TR">
                <a:latin typeface="Arial Black" pitchFamily="34" charset="0"/>
              </a:rPr>
              <a:pPr/>
              <a:t>2</a:t>
            </a:fld>
            <a:endParaRPr lang="tr-TR" altLang="tr-TR">
              <a:latin typeface="Arial Black" pitchFamily="34" charset="0"/>
            </a:endParaRPr>
          </a:p>
        </p:txBody>
      </p:sp>
      <p:sp>
        <p:nvSpPr>
          <p:cNvPr id="6147" name="Rectangle 2"/>
          <p:cNvSpPr>
            <a:spLocks noGrp="1" noChangeArrowheads="1"/>
          </p:cNvSpPr>
          <p:nvPr>
            <p:ph type="title"/>
          </p:nvPr>
        </p:nvSpPr>
        <p:spPr>
          <a:xfrm>
            <a:off x="467544" y="116632"/>
            <a:ext cx="8229600" cy="1371600"/>
          </a:xfrm>
        </p:spPr>
        <p:txBody>
          <a:bodyPr/>
          <a:lstStyle/>
          <a:p>
            <a:pPr eaLnBrk="1" hangingPunct="1"/>
            <a:r>
              <a:rPr lang="tr-TR" altLang="tr-TR" dirty="0" smtClean="0"/>
              <a:t>Psikoloji nedir ?</a:t>
            </a:r>
          </a:p>
        </p:txBody>
      </p:sp>
      <p:pic>
        <p:nvPicPr>
          <p:cNvPr id="6148" name="Picture 3" descr="3"/>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304800" y="1727200"/>
            <a:ext cx="4038600" cy="3502025"/>
          </a:xfrm>
          <a:noFill/>
        </p:spPr>
      </p:pic>
      <p:sp>
        <p:nvSpPr>
          <p:cNvPr id="4100" name="Rectangle 4"/>
          <p:cNvSpPr>
            <a:spLocks noGrp="1" noChangeArrowheads="1"/>
          </p:cNvSpPr>
          <p:nvPr>
            <p:ph type="body" sz="half" idx="2"/>
          </p:nvPr>
        </p:nvSpPr>
        <p:spPr>
          <a:xfrm>
            <a:off x="4419600" y="1295400"/>
            <a:ext cx="4038600" cy="4870450"/>
          </a:xfrm>
        </p:spPr>
        <p:txBody>
          <a:bodyPr/>
          <a:lstStyle/>
          <a:p>
            <a:pPr eaLnBrk="1" hangingPunct="1"/>
            <a:r>
              <a:rPr lang="tr-TR" altLang="tr-TR" sz="2400" b="1" dirty="0" smtClean="0"/>
              <a:t>Psikoloji;</a:t>
            </a:r>
            <a:r>
              <a:rPr lang="tr-TR" altLang="tr-TR" sz="2400" dirty="0" smtClean="0"/>
              <a:t> nasıl düşündüğümüz, nasıl hissettiğimiz, nasıl davrandığımız hakkındaki tüm soruları cevaplamaya çalışan bir bilimdir.</a:t>
            </a:r>
          </a:p>
          <a:p>
            <a:pPr eaLnBrk="1" hangingPunct="1"/>
            <a:r>
              <a:rPr lang="tr-TR" altLang="tr-TR" sz="2400" b="1" dirty="0" smtClean="0"/>
              <a:t>Psikoloji;</a:t>
            </a:r>
            <a:r>
              <a:rPr lang="tr-TR" altLang="tr-TR" sz="2400" dirty="0" smtClean="0"/>
              <a:t> insan ve hayvan davranışlarını inceleyen bir bilim dalıdır.</a:t>
            </a:r>
          </a:p>
          <a:p>
            <a:pPr eaLnBrk="1" hangingPunct="1"/>
            <a:r>
              <a:rPr lang="tr-TR" altLang="tr-TR" sz="2400" b="1" dirty="0" smtClean="0"/>
              <a:t>Psikoloji;</a:t>
            </a:r>
            <a:r>
              <a:rPr lang="tr-TR" altLang="tr-TR" sz="2400" dirty="0" smtClean="0"/>
              <a:t> davranış ve zihinsel süreçlerin bilimidir (Morris 2002).</a:t>
            </a:r>
          </a:p>
        </p:txBody>
      </p:sp>
    </p:spTree>
    <p:extLst>
      <p:ext uri="{BB962C8B-B14F-4D97-AF65-F5344CB8AC3E}">
        <p14:creationId xmlns:p14="http://schemas.microsoft.com/office/powerpoint/2010/main" val="6490583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100">
                                            <p:txEl>
                                              <p:pRg st="0" end="0"/>
                                            </p:txEl>
                                          </p:spTgt>
                                        </p:tgtEl>
                                        <p:attrNameLst>
                                          <p:attrName>style.visibility</p:attrName>
                                        </p:attrNameLst>
                                      </p:cBhvr>
                                      <p:to>
                                        <p:strVal val="visible"/>
                                      </p:to>
                                    </p:set>
                                    <p:animEffect transition="in" filter="fade">
                                      <p:cBhvr>
                                        <p:cTn id="7" dur="1000"/>
                                        <p:tgtEl>
                                          <p:spTgt spid="4100">
                                            <p:txEl>
                                              <p:pRg st="0" end="0"/>
                                            </p:txEl>
                                          </p:spTgt>
                                        </p:tgtEl>
                                      </p:cBhvr>
                                    </p:animEffect>
                                    <p:anim calcmode="lin" valueType="num">
                                      <p:cBhvr>
                                        <p:cTn id="8" dur="1000" fill="hold"/>
                                        <p:tgtEl>
                                          <p:spTgt spid="4100">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100">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100">
                                            <p:txEl>
                                              <p:pRg st="1" end="1"/>
                                            </p:txEl>
                                          </p:spTgt>
                                        </p:tgtEl>
                                        <p:attrNameLst>
                                          <p:attrName>style.visibility</p:attrName>
                                        </p:attrNameLst>
                                      </p:cBhvr>
                                      <p:to>
                                        <p:strVal val="visible"/>
                                      </p:to>
                                    </p:set>
                                    <p:animEffect transition="in" filter="fade">
                                      <p:cBhvr>
                                        <p:cTn id="14" dur="1000"/>
                                        <p:tgtEl>
                                          <p:spTgt spid="4100">
                                            <p:txEl>
                                              <p:pRg st="1" end="1"/>
                                            </p:txEl>
                                          </p:spTgt>
                                        </p:tgtEl>
                                      </p:cBhvr>
                                    </p:animEffect>
                                    <p:anim calcmode="lin" valueType="num">
                                      <p:cBhvr>
                                        <p:cTn id="15" dur="1000" fill="hold"/>
                                        <p:tgtEl>
                                          <p:spTgt spid="410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10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100">
                                            <p:txEl>
                                              <p:pRg st="2" end="2"/>
                                            </p:txEl>
                                          </p:spTgt>
                                        </p:tgtEl>
                                        <p:attrNameLst>
                                          <p:attrName>style.visibility</p:attrName>
                                        </p:attrNameLst>
                                      </p:cBhvr>
                                      <p:to>
                                        <p:strVal val="visible"/>
                                      </p:to>
                                    </p:set>
                                    <p:animEffect transition="in" filter="fade">
                                      <p:cBhvr>
                                        <p:cTn id="21" dur="1000"/>
                                        <p:tgtEl>
                                          <p:spTgt spid="4100">
                                            <p:txEl>
                                              <p:pRg st="2" end="2"/>
                                            </p:txEl>
                                          </p:spTgt>
                                        </p:tgtEl>
                                      </p:cBhvr>
                                    </p:animEffect>
                                    <p:anim calcmode="lin" valueType="num">
                                      <p:cBhvr>
                                        <p:cTn id="22" dur="1000" fill="hold"/>
                                        <p:tgtEl>
                                          <p:spTgt spid="410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100">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tr-TR" altLang="tr-TR" smtClean="0"/>
              <a:t>Gelişim Dönemleri</a:t>
            </a:r>
          </a:p>
        </p:txBody>
      </p:sp>
      <p:sp>
        <p:nvSpPr>
          <p:cNvPr id="14339" name="Rectangle 3"/>
          <p:cNvSpPr>
            <a:spLocks noGrp="1" noChangeArrowheads="1"/>
          </p:cNvSpPr>
          <p:nvPr>
            <p:ph type="body" idx="1"/>
          </p:nvPr>
        </p:nvSpPr>
        <p:spPr/>
        <p:txBody>
          <a:bodyPr/>
          <a:lstStyle/>
          <a:p>
            <a:pPr eaLnBrk="1" hangingPunct="1"/>
            <a:r>
              <a:rPr lang="tr-TR" altLang="tr-TR" sz="2800" dirty="0" smtClean="0"/>
              <a:t>Doğum Öncesi Dönem: Döllenmeden doğuma kadar olan dönem.</a:t>
            </a:r>
          </a:p>
          <a:p>
            <a:pPr eaLnBrk="1" hangingPunct="1"/>
            <a:endParaRPr lang="tr-TR" altLang="tr-TR" sz="2800" dirty="0" smtClean="0"/>
          </a:p>
          <a:p>
            <a:pPr eaLnBrk="1" hangingPunct="1"/>
            <a:r>
              <a:rPr lang="tr-TR" altLang="tr-TR" sz="2800" dirty="0" smtClean="0"/>
              <a:t>Doğum Sonrası Dönem: Doğumdan başlayıp ölüme kadar süren yaşam dönemidir. </a:t>
            </a:r>
          </a:p>
        </p:txBody>
      </p:sp>
    </p:spTree>
    <p:extLst>
      <p:ext uri="{BB962C8B-B14F-4D97-AF65-F5344CB8AC3E}">
        <p14:creationId xmlns:p14="http://schemas.microsoft.com/office/powerpoint/2010/main" val="42937047"/>
      </p:ext>
    </p:extLst>
  </p:cSld>
  <p:clrMapOvr>
    <a:masterClrMapping/>
  </p:clrMapOvr>
  <p:transition>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C:\Users\FD\Desktop\gelisim-donemler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776" y="89559"/>
            <a:ext cx="4383087" cy="672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3" name="Picture 4" descr="C:\Users\FD\Desktop\doğum önces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60938" y="5589588"/>
            <a:ext cx="1074737" cy="1046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3522552"/>
      </p:ext>
    </p:extLst>
  </p:cSld>
  <p:clrMapOvr>
    <a:masterClrMapping/>
  </p:clrMapOvr>
  <p:transition>
    <p:fade thruBlk="1"/>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2E589E8-7783-4CE7-9952-811A0BB65B48}" type="slidenum">
              <a:rPr lang="tr-TR" altLang="tr-TR">
                <a:latin typeface="Arial Black" pitchFamily="34" charset="0"/>
              </a:rPr>
              <a:pPr/>
              <a:t>22</a:t>
            </a:fld>
            <a:endParaRPr lang="tr-TR" altLang="tr-TR">
              <a:latin typeface="Arial Black" pitchFamily="34" charset="0"/>
            </a:endParaRPr>
          </a:p>
        </p:txBody>
      </p:sp>
      <p:sp>
        <p:nvSpPr>
          <p:cNvPr id="69635" name="Rectangle 2"/>
          <p:cNvSpPr>
            <a:spLocks noGrp="1" noChangeArrowheads="1"/>
          </p:cNvSpPr>
          <p:nvPr>
            <p:ph type="title"/>
          </p:nvPr>
        </p:nvSpPr>
        <p:spPr/>
        <p:txBody>
          <a:bodyPr/>
          <a:lstStyle/>
          <a:p>
            <a:pPr eaLnBrk="1" hangingPunct="1"/>
            <a:r>
              <a:rPr lang="tr-TR" altLang="tr-TR" sz="3600" smtClean="0"/>
              <a:t>Belli Başlı Gelişim Kuramları:</a:t>
            </a:r>
          </a:p>
        </p:txBody>
      </p:sp>
      <p:graphicFrame>
        <p:nvGraphicFramePr>
          <p:cNvPr id="2" name="Diyagram 1"/>
          <p:cNvGraphicFramePr/>
          <p:nvPr>
            <p:extLst>
              <p:ext uri="{D42A27DB-BD31-4B8C-83A1-F6EECF244321}">
                <p14:modId xmlns:p14="http://schemas.microsoft.com/office/powerpoint/2010/main" val="325483280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21030396"/>
      </p:ext>
    </p:extLst>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32E6AFC-D5AA-4C36-8C20-5D0973C9BE2C}" type="slidenum">
              <a:rPr lang="tr-TR" altLang="tr-TR">
                <a:latin typeface="Arial Black" pitchFamily="34" charset="0"/>
              </a:rPr>
              <a:pPr/>
              <a:t>23</a:t>
            </a:fld>
            <a:endParaRPr lang="tr-TR" altLang="tr-TR">
              <a:latin typeface="Arial Black" pitchFamily="34" charset="0"/>
            </a:endParaRPr>
          </a:p>
        </p:txBody>
      </p:sp>
      <p:sp>
        <p:nvSpPr>
          <p:cNvPr id="86019" name="Rectangle 2"/>
          <p:cNvSpPr>
            <a:spLocks noGrp="1" noChangeArrowheads="1"/>
          </p:cNvSpPr>
          <p:nvPr>
            <p:ph type="title"/>
          </p:nvPr>
        </p:nvSpPr>
        <p:spPr>
          <a:xfrm>
            <a:off x="457200" y="457200"/>
            <a:ext cx="8435975" cy="1371600"/>
          </a:xfrm>
        </p:spPr>
        <p:txBody>
          <a:bodyPr/>
          <a:lstStyle/>
          <a:p>
            <a:pPr eaLnBrk="1" hangingPunct="1"/>
            <a:r>
              <a:rPr lang="tr-TR" altLang="tr-TR" sz="3600" dirty="0" smtClean="0"/>
              <a:t>Psiko-sosyal Gelişim Kuramı (</a:t>
            </a:r>
            <a:r>
              <a:rPr lang="tr-TR" altLang="tr-TR" sz="3600" dirty="0" err="1" smtClean="0"/>
              <a:t>E.Erikson</a:t>
            </a:r>
            <a:r>
              <a:rPr lang="tr-TR" altLang="tr-TR" sz="3600" dirty="0" smtClean="0"/>
              <a:t>)</a:t>
            </a:r>
          </a:p>
        </p:txBody>
      </p:sp>
      <p:sp>
        <p:nvSpPr>
          <p:cNvPr id="86020" name="Rectangle 3"/>
          <p:cNvSpPr>
            <a:spLocks noGrp="1" noChangeArrowheads="1"/>
          </p:cNvSpPr>
          <p:nvPr>
            <p:ph type="body" sz="half" idx="1"/>
          </p:nvPr>
        </p:nvSpPr>
        <p:spPr>
          <a:xfrm>
            <a:off x="251520" y="1773238"/>
            <a:ext cx="5544443" cy="4608512"/>
          </a:xfrm>
        </p:spPr>
        <p:txBody>
          <a:bodyPr/>
          <a:lstStyle/>
          <a:p>
            <a:pPr eaLnBrk="1" hangingPunct="1">
              <a:lnSpc>
                <a:spcPct val="90000"/>
              </a:lnSpc>
            </a:pPr>
            <a:r>
              <a:rPr lang="tr-TR" altLang="tr-TR" sz="2400" dirty="0" err="1" smtClean="0"/>
              <a:t>Erikson</a:t>
            </a:r>
            <a:r>
              <a:rPr lang="tr-TR" altLang="tr-TR" sz="2400" dirty="0" smtClean="0"/>
              <a:t>, </a:t>
            </a:r>
            <a:r>
              <a:rPr lang="tr-TR" altLang="tr-TR" sz="2400" dirty="0" err="1" smtClean="0"/>
              <a:t>psikososyal</a:t>
            </a:r>
            <a:r>
              <a:rPr lang="tr-TR" altLang="tr-TR" sz="2400" dirty="0" smtClean="0"/>
              <a:t> gelişmeyi insan yaşamının </a:t>
            </a:r>
            <a:r>
              <a:rPr lang="tr-TR" altLang="tr-TR" sz="2400" dirty="0" smtClean="0">
                <a:solidFill>
                  <a:srgbClr val="FF0000"/>
                </a:solidFill>
              </a:rPr>
              <a:t>tümünü</a:t>
            </a:r>
            <a:r>
              <a:rPr lang="tr-TR" altLang="tr-TR" sz="2400" dirty="0" smtClean="0"/>
              <a:t> kapsayan bir süreç olarak görmüştür. </a:t>
            </a:r>
            <a:r>
              <a:rPr lang="tr-TR" altLang="tr-TR" sz="2400" dirty="0" err="1" smtClean="0"/>
              <a:t>Erikson’un</a:t>
            </a:r>
            <a:r>
              <a:rPr lang="tr-TR" altLang="tr-TR" sz="2400" dirty="0" smtClean="0"/>
              <a:t> </a:t>
            </a:r>
            <a:r>
              <a:rPr lang="tr-TR" altLang="tr-TR" sz="2400" b="1" dirty="0" smtClean="0"/>
              <a:t>“İnsanın Sekiz Evresi”</a:t>
            </a:r>
            <a:r>
              <a:rPr lang="tr-TR" altLang="tr-TR" sz="2400" dirty="0" smtClean="0"/>
              <a:t> başlığı ile geliştirdiği dönemler kuramı, normal ve normal olmayan kişilik gelişmesini açıklamaktadır.</a:t>
            </a:r>
          </a:p>
          <a:p>
            <a:pPr eaLnBrk="1" hangingPunct="1">
              <a:lnSpc>
                <a:spcPct val="90000"/>
              </a:lnSpc>
            </a:pPr>
            <a:r>
              <a:rPr lang="tr-TR" altLang="tr-TR" sz="2400" dirty="0" smtClean="0"/>
              <a:t>Her evrede birey, ya belli </a:t>
            </a:r>
            <a:r>
              <a:rPr lang="tr-TR" altLang="tr-TR" sz="2400" dirty="0" err="1" smtClean="0"/>
              <a:t>psikososyal</a:t>
            </a:r>
            <a:r>
              <a:rPr lang="tr-TR" altLang="tr-TR" sz="2400" dirty="0" smtClean="0"/>
              <a:t> gelişmeleri tamamlamakta ve bulunduğu evreye özgü </a:t>
            </a:r>
            <a:r>
              <a:rPr lang="tr-TR" altLang="tr-TR" sz="2400" dirty="0" err="1" smtClean="0"/>
              <a:t>psikososyal</a:t>
            </a:r>
            <a:r>
              <a:rPr lang="tr-TR" altLang="tr-TR" sz="2400" dirty="0" smtClean="0"/>
              <a:t> bunalımı atlatmakta ya da atlatamayarak bundan sonraki evrelere taşımaktadır.</a:t>
            </a:r>
          </a:p>
        </p:txBody>
      </p:sp>
      <p:pic>
        <p:nvPicPr>
          <p:cNvPr id="86021" name="Picture 4" descr="erikson2"/>
          <p:cNvPicPr>
            <a:picLocks noGrp="1" noChangeAspect="1" noChangeArrowheads="1"/>
          </p:cNvPicPr>
          <p:nvPr>
            <p:ph type="body" sz="half" idx="2"/>
          </p:nvPr>
        </p:nvPicPr>
        <p:blipFill>
          <a:blip r:embed="rId3">
            <a:extLst>
              <a:ext uri="{28A0092B-C50C-407E-A947-70E740481C1C}">
                <a14:useLocalDpi xmlns:a14="http://schemas.microsoft.com/office/drawing/2010/main" val="0"/>
              </a:ext>
            </a:extLst>
          </a:blip>
          <a:srcRect/>
          <a:stretch>
            <a:fillRect/>
          </a:stretch>
        </p:blipFill>
        <p:spPr>
          <a:xfrm>
            <a:off x="6022975" y="2644775"/>
            <a:ext cx="2674938" cy="2820988"/>
          </a:xfrm>
          <a:noFill/>
        </p:spPr>
      </p:pic>
    </p:spTree>
    <p:extLst>
      <p:ext uri="{BB962C8B-B14F-4D97-AF65-F5344CB8AC3E}">
        <p14:creationId xmlns:p14="http://schemas.microsoft.com/office/powerpoint/2010/main" val="1952370945"/>
      </p:ext>
    </p:extLst>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sz="half" idx="1"/>
            <p:extLst>
              <p:ext uri="{D42A27DB-BD31-4B8C-83A1-F6EECF244321}">
                <p14:modId xmlns:p14="http://schemas.microsoft.com/office/powerpoint/2010/main" val="424756109"/>
              </p:ext>
            </p:extLst>
          </p:nvPr>
        </p:nvGraphicFramePr>
        <p:xfrm>
          <a:off x="449537" y="1340768"/>
          <a:ext cx="8229600"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2"/>
          <p:cNvSpPr txBox="1">
            <a:spLocks noChangeArrowheads="1"/>
          </p:cNvSpPr>
          <p:nvPr/>
        </p:nvSpPr>
        <p:spPr bwMode="auto">
          <a:xfrm>
            <a:off x="457200" y="227600"/>
            <a:ext cx="8435975" cy="969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r>
              <a:rPr lang="tr-TR" altLang="tr-TR" sz="3600" kern="0" dirty="0" smtClean="0"/>
              <a:t>Psiko-sosyal Gelişim Kuramı (</a:t>
            </a:r>
            <a:r>
              <a:rPr lang="tr-TR" altLang="tr-TR" sz="3600" kern="0" dirty="0" err="1" smtClean="0"/>
              <a:t>E.Erikson</a:t>
            </a:r>
            <a:r>
              <a:rPr lang="tr-TR" altLang="tr-TR" sz="3600" kern="0" dirty="0" smtClean="0"/>
              <a:t>)</a:t>
            </a:r>
          </a:p>
        </p:txBody>
      </p:sp>
    </p:spTree>
    <p:extLst>
      <p:ext uri="{BB962C8B-B14F-4D97-AF65-F5344CB8AC3E}">
        <p14:creationId xmlns:p14="http://schemas.microsoft.com/office/powerpoint/2010/main" val="3987705138"/>
      </p:ext>
    </p:extLst>
  </p:cSld>
  <p:clrMapOvr>
    <a:masterClrMapping/>
  </p:clrMapOvr>
  <p:transition>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E73E956-ABAE-4CDB-AE65-E98B5C3A926E}" type="slidenum">
              <a:rPr lang="tr-TR" altLang="tr-TR">
                <a:latin typeface="Arial Black" pitchFamily="34" charset="0"/>
              </a:rPr>
              <a:pPr/>
              <a:t>25</a:t>
            </a:fld>
            <a:endParaRPr lang="tr-TR" altLang="tr-TR">
              <a:latin typeface="Arial Black" pitchFamily="34" charset="0"/>
            </a:endParaRPr>
          </a:p>
        </p:txBody>
      </p:sp>
      <p:sp>
        <p:nvSpPr>
          <p:cNvPr id="88067" name="Rectangle 2"/>
          <p:cNvSpPr>
            <a:spLocks noGrp="1" noChangeArrowheads="1"/>
          </p:cNvSpPr>
          <p:nvPr>
            <p:ph type="title"/>
          </p:nvPr>
        </p:nvSpPr>
        <p:spPr/>
        <p:txBody>
          <a:bodyPr/>
          <a:lstStyle/>
          <a:p>
            <a:pPr eaLnBrk="1" hangingPunct="1"/>
            <a:r>
              <a:rPr lang="tr-TR" altLang="tr-TR" sz="3200" smtClean="0"/>
              <a:t>1.Temel Güvene Karşı Güvensizlik (0-2 yaş)</a:t>
            </a:r>
          </a:p>
        </p:txBody>
      </p:sp>
      <p:sp>
        <p:nvSpPr>
          <p:cNvPr id="88068" name="Rectangle 3"/>
          <p:cNvSpPr>
            <a:spLocks noGrp="1" noChangeArrowheads="1"/>
          </p:cNvSpPr>
          <p:nvPr>
            <p:ph type="body" idx="1"/>
          </p:nvPr>
        </p:nvSpPr>
        <p:spPr>
          <a:xfrm>
            <a:off x="457200" y="1981200"/>
            <a:ext cx="8229600" cy="4040188"/>
          </a:xfrm>
        </p:spPr>
        <p:txBody>
          <a:bodyPr/>
          <a:lstStyle/>
          <a:p>
            <a:pPr eaLnBrk="1" hangingPunct="1"/>
            <a:r>
              <a:rPr lang="tr-TR" altLang="tr-TR" sz="2800" dirty="0" smtClean="0"/>
              <a:t>Bebekte </a:t>
            </a:r>
            <a:r>
              <a:rPr lang="tr-TR" altLang="tr-TR" sz="2800" dirty="0" smtClean="0">
                <a:solidFill>
                  <a:srgbClr val="FF0000"/>
                </a:solidFill>
              </a:rPr>
              <a:t>güven duygusunun</a:t>
            </a:r>
            <a:r>
              <a:rPr lang="tr-TR" altLang="tr-TR" sz="2800" dirty="0" smtClean="0"/>
              <a:t> gelişimini </a:t>
            </a:r>
            <a:r>
              <a:rPr lang="tr-TR" altLang="tr-TR" sz="2800" dirty="0" smtClean="0">
                <a:solidFill>
                  <a:srgbClr val="3399FF"/>
                </a:solidFill>
              </a:rPr>
              <a:t>beslenme, uyku</a:t>
            </a:r>
            <a:r>
              <a:rPr lang="tr-TR" altLang="tr-TR" sz="2800" dirty="0" smtClean="0"/>
              <a:t> gibi ihtiyaçların giderilmesinde bir </a:t>
            </a:r>
            <a:r>
              <a:rPr lang="tr-TR" altLang="tr-TR" sz="2800" dirty="0" smtClean="0">
                <a:solidFill>
                  <a:srgbClr val="FF0000"/>
                </a:solidFill>
              </a:rPr>
              <a:t>düzen</a:t>
            </a:r>
            <a:r>
              <a:rPr lang="tr-TR" altLang="tr-TR" sz="2800" dirty="0" smtClean="0"/>
              <a:t> ve </a:t>
            </a:r>
            <a:r>
              <a:rPr lang="tr-TR" altLang="tr-TR" sz="2800" dirty="0" smtClean="0">
                <a:solidFill>
                  <a:srgbClr val="FF0000"/>
                </a:solidFill>
              </a:rPr>
              <a:t>rahatlığın</a:t>
            </a:r>
            <a:r>
              <a:rPr lang="tr-TR" altLang="tr-TR" sz="2800" dirty="0" smtClean="0"/>
              <a:t> bulunuşu ile mümkündür.</a:t>
            </a:r>
          </a:p>
          <a:p>
            <a:pPr eaLnBrk="1" hangingPunct="1"/>
            <a:r>
              <a:rPr lang="tr-TR" altLang="tr-TR" sz="2800" dirty="0" smtClean="0"/>
              <a:t>Düzenli olarak anne ya da bakımı sağlayan kişinin her ihtiyaç hissettiğinde </a:t>
            </a:r>
            <a:r>
              <a:rPr lang="tr-TR" altLang="tr-TR" sz="2800" dirty="0" smtClean="0">
                <a:solidFill>
                  <a:srgbClr val="3399FF"/>
                </a:solidFill>
              </a:rPr>
              <a:t>sürekli temel ihtiyaçlarını karşılaması</a:t>
            </a:r>
            <a:r>
              <a:rPr lang="tr-TR" altLang="tr-TR" sz="2800" dirty="0" smtClean="0"/>
              <a:t> tutarlı bir davranıştır ve güveni geliştirmektedir. İhtiyaçların giderilmemesi ise güvensizlik duygularının gelişmesine neden olmaktadır.</a:t>
            </a:r>
          </a:p>
        </p:txBody>
      </p:sp>
    </p:spTree>
    <p:extLst>
      <p:ext uri="{BB962C8B-B14F-4D97-AF65-F5344CB8AC3E}">
        <p14:creationId xmlns:p14="http://schemas.microsoft.com/office/powerpoint/2010/main" val="808370207"/>
      </p:ext>
    </p:extLst>
  </p:cSld>
  <p:clrMapOvr>
    <a:masterClrMapping/>
  </p:clrMapOvr>
  <p:transition>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78C4DBA-5891-4BAD-B490-376CC9489EFD}" type="slidenum">
              <a:rPr lang="tr-TR" altLang="tr-TR">
                <a:latin typeface="Arial Black" pitchFamily="34" charset="0"/>
              </a:rPr>
              <a:pPr/>
              <a:t>26</a:t>
            </a:fld>
            <a:endParaRPr lang="tr-TR" altLang="tr-TR">
              <a:latin typeface="Arial Black" pitchFamily="34" charset="0"/>
            </a:endParaRPr>
          </a:p>
        </p:txBody>
      </p:sp>
      <p:sp>
        <p:nvSpPr>
          <p:cNvPr id="90115" name="Rectangle 2"/>
          <p:cNvSpPr>
            <a:spLocks noGrp="1" noChangeArrowheads="1"/>
          </p:cNvSpPr>
          <p:nvPr>
            <p:ph type="title"/>
          </p:nvPr>
        </p:nvSpPr>
        <p:spPr/>
        <p:txBody>
          <a:bodyPr/>
          <a:lstStyle/>
          <a:p>
            <a:pPr eaLnBrk="1" hangingPunct="1"/>
            <a:r>
              <a:rPr lang="tr-TR" altLang="tr-TR" sz="3200" dirty="0" smtClean="0"/>
              <a:t>2.Bağımsızlığa Karşı Kuşku ve Utanç (2-4)</a:t>
            </a:r>
          </a:p>
        </p:txBody>
      </p:sp>
      <p:sp>
        <p:nvSpPr>
          <p:cNvPr id="90116" name="Rectangle 3"/>
          <p:cNvSpPr>
            <a:spLocks noGrp="1" noChangeArrowheads="1"/>
          </p:cNvSpPr>
          <p:nvPr>
            <p:ph type="body" idx="1"/>
          </p:nvPr>
        </p:nvSpPr>
        <p:spPr>
          <a:xfrm>
            <a:off x="395536" y="1844824"/>
            <a:ext cx="8301608" cy="4256088"/>
          </a:xfrm>
        </p:spPr>
        <p:txBody>
          <a:bodyPr/>
          <a:lstStyle/>
          <a:p>
            <a:pPr eaLnBrk="1" hangingPunct="1"/>
            <a:r>
              <a:rPr lang="tr-TR" altLang="tr-TR" sz="2600" dirty="0" smtClean="0"/>
              <a:t>Çocukların bu dönemde istekleri ile büyüklerinin istekler </a:t>
            </a:r>
            <a:r>
              <a:rPr lang="tr-TR" altLang="tr-TR" sz="2600" dirty="0" smtClean="0">
                <a:solidFill>
                  <a:srgbClr val="3399FF"/>
                </a:solidFill>
              </a:rPr>
              <a:t>çatışabilmektedir</a:t>
            </a:r>
            <a:r>
              <a:rPr lang="tr-TR" altLang="tr-TR" sz="2600" dirty="0" smtClean="0"/>
              <a:t>. </a:t>
            </a:r>
          </a:p>
          <a:p>
            <a:pPr lvl="1" eaLnBrk="1" hangingPunct="1"/>
            <a:r>
              <a:rPr lang="tr-TR" altLang="tr-TR" sz="2400" dirty="0" smtClean="0"/>
              <a:t>Çocuklar ne yiyeceklerine veya ne giyeceklerine kendileri karar vermek istemektedirler. Eğer anne babalar çocuklarına kendi yetenek çerçevesinde </a:t>
            </a:r>
            <a:r>
              <a:rPr lang="tr-TR" altLang="tr-TR" sz="2400" dirty="0" smtClean="0">
                <a:solidFill>
                  <a:srgbClr val="3399FF"/>
                </a:solidFill>
              </a:rPr>
              <a:t>kendi davranışlarını yönetme</a:t>
            </a:r>
            <a:r>
              <a:rPr lang="tr-TR" altLang="tr-TR" sz="2400" dirty="0" smtClean="0"/>
              <a:t> olanağı verir ve rehberlik yaparsa çocuklar sağlıklı bir özerklik duygusu geliştirirler. </a:t>
            </a:r>
          </a:p>
          <a:p>
            <a:pPr lvl="1" eaLnBrk="1" hangingPunct="1"/>
            <a:r>
              <a:rPr lang="tr-TR" altLang="tr-TR" sz="2400" dirty="0" smtClean="0"/>
              <a:t>Eğer anne babalar sürekli onları utandırarak </a:t>
            </a:r>
            <a:r>
              <a:rPr lang="tr-TR" altLang="tr-TR" sz="2400" dirty="0" smtClean="0">
                <a:solidFill>
                  <a:srgbClr val="3399FF"/>
                </a:solidFill>
              </a:rPr>
              <a:t>itaate zorlarsa</a:t>
            </a:r>
            <a:r>
              <a:rPr lang="tr-TR" altLang="tr-TR" sz="2400" dirty="0" smtClean="0"/>
              <a:t> çocuklar </a:t>
            </a:r>
            <a:r>
              <a:rPr lang="tr-TR" altLang="tr-TR" sz="2400" dirty="0" err="1" smtClean="0"/>
              <a:t>kendilerin</a:t>
            </a:r>
            <a:r>
              <a:rPr lang="tr-TR" altLang="tr-TR" sz="2400" dirty="0" smtClean="0"/>
              <a:t> sürekli engelleyecek utanç duygusu geliştirirler.</a:t>
            </a:r>
          </a:p>
        </p:txBody>
      </p:sp>
    </p:spTree>
    <p:extLst>
      <p:ext uri="{BB962C8B-B14F-4D97-AF65-F5344CB8AC3E}">
        <p14:creationId xmlns:p14="http://schemas.microsoft.com/office/powerpoint/2010/main" val="2163726271"/>
      </p:ext>
    </p:extLst>
  </p:cSld>
  <p:clrMapOvr>
    <a:masterClrMapping/>
  </p:clrMapOvr>
  <p:transition>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81CD160-69DF-4E6B-B9B6-D2FF2D1F2F6A}" type="slidenum">
              <a:rPr lang="tr-TR" altLang="tr-TR">
                <a:latin typeface="Arial Black" pitchFamily="34" charset="0"/>
              </a:rPr>
              <a:pPr/>
              <a:t>27</a:t>
            </a:fld>
            <a:endParaRPr lang="tr-TR" altLang="tr-TR">
              <a:latin typeface="Arial Black" pitchFamily="34" charset="0"/>
            </a:endParaRPr>
          </a:p>
        </p:txBody>
      </p:sp>
      <p:sp>
        <p:nvSpPr>
          <p:cNvPr id="92163" name="Rectangle 2"/>
          <p:cNvSpPr>
            <a:spLocks noGrp="1" noChangeArrowheads="1"/>
          </p:cNvSpPr>
          <p:nvPr>
            <p:ph type="title"/>
          </p:nvPr>
        </p:nvSpPr>
        <p:spPr/>
        <p:txBody>
          <a:bodyPr/>
          <a:lstStyle/>
          <a:p>
            <a:pPr eaLnBrk="1" hangingPunct="1"/>
            <a:r>
              <a:rPr lang="tr-TR" altLang="tr-TR" sz="3600" smtClean="0"/>
              <a:t>3. Girişkenliğe Karşı Suçluluk (4-6)</a:t>
            </a:r>
          </a:p>
        </p:txBody>
      </p:sp>
      <p:sp>
        <p:nvSpPr>
          <p:cNvPr id="92164" name="Rectangle 3"/>
          <p:cNvSpPr>
            <a:spLocks noGrp="1" noChangeArrowheads="1"/>
          </p:cNvSpPr>
          <p:nvPr>
            <p:ph type="body" idx="1"/>
          </p:nvPr>
        </p:nvSpPr>
        <p:spPr/>
        <p:txBody>
          <a:bodyPr/>
          <a:lstStyle/>
          <a:p>
            <a:pPr eaLnBrk="1" hangingPunct="1"/>
            <a:r>
              <a:rPr lang="tr-TR" altLang="tr-TR" sz="2800" dirty="0" smtClean="0"/>
              <a:t>Etkinlik alanları ve dilleri oldukça gelişmiştir. </a:t>
            </a:r>
          </a:p>
          <a:p>
            <a:pPr eaLnBrk="1" hangingPunct="1"/>
            <a:r>
              <a:rPr lang="tr-TR" altLang="tr-TR" sz="2800" dirty="0" smtClean="0"/>
              <a:t>Merak ve enerji doludurlar. </a:t>
            </a:r>
          </a:p>
          <a:p>
            <a:pPr eaLnBrk="1" hangingPunct="1"/>
            <a:r>
              <a:rPr lang="tr-TR" altLang="tr-TR" sz="2800" dirty="0" smtClean="0"/>
              <a:t>Sorgulamaları için </a:t>
            </a:r>
            <a:r>
              <a:rPr lang="tr-TR" altLang="tr-TR" sz="2800" dirty="0" smtClean="0">
                <a:solidFill>
                  <a:srgbClr val="3399FF"/>
                </a:solidFill>
              </a:rPr>
              <a:t>deneme-yanılma</a:t>
            </a:r>
            <a:r>
              <a:rPr lang="tr-TR" altLang="tr-TR" sz="2800" dirty="0" smtClean="0"/>
              <a:t> yapmalarına izin verilirse </a:t>
            </a:r>
            <a:r>
              <a:rPr lang="tr-TR" altLang="tr-TR" sz="2800" dirty="0" smtClean="0">
                <a:solidFill>
                  <a:srgbClr val="3399FF"/>
                </a:solidFill>
              </a:rPr>
              <a:t>girişkenlik</a:t>
            </a:r>
            <a:r>
              <a:rPr lang="tr-TR" altLang="tr-TR" sz="2800" dirty="0" smtClean="0"/>
              <a:t> duyguları gelişir. </a:t>
            </a:r>
          </a:p>
          <a:p>
            <a:pPr eaLnBrk="1" hangingPunct="1"/>
            <a:r>
              <a:rPr lang="tr-TR" altLang="tr-TR" sz="2800" dirty="0" smtClean="0">
                <a:solidFill>
                  <a:srgbClr val="3399FF"/>
                </a:solidFill>
              </a:rPr>
              <a:t>Kısıtlayıcı</a:t>
            </a:r>
            <a:r>
              <a:rPr lang="tr-TR" altLang="tr-TR" sz="2800" dirty="0" smtClean="0"/>
              <a:t> veya </a:t>
            </a:r>
            <a:r>
              <a:rPr lang="tr-TR" altLang="tr-TR" sz="2800" dirty="0" smtClean="0">
                <a:solidFill>
                  <a:srgbClr val="3399FF"/>
                </a:solidFill>
              </a:rPr>
              <a:t>denetleyici</a:t>
            </a:r>
            <a:r>
              <a:rPr lang="tr-TR" altLang="tr-TR" sz="2800" dirty="0" smtClean="0"/>
              <a:t> olurlarsa </a:t>
            </a:r>
            <a:r>
              <a:rPr lang="tr-TR" altLang="tr-TR" sz="2800" dirty="0" smtClean="0">
                <a:solidFill>
                  <a:srgbClr val="3399FF"/>
                </a:solidFill>
              </a:rPr>
              <a:t>suçluluk </a:t>
            </a:r>
            <a:r>
              <a:rPr lang="tr-TR" altLang="tr-TR" sz="2800" dirty="0" smtClean="0"/>
              <a:t>duyguları gelişir. </a:t>
            </a:r>
          </a:p>
        </p:txBody>
      </p:sp>
    </p:spTree>
    <p:extLst>
      <p:ext uri="{BB962C8B-B14F-4D97-AF65-F5344CB8AC3E}">
        <p14:creationId xmlns:p14="http://schemas.microsoft.com/office/powerpoint/2010/main" val="1670032570"/>
      </p:ext>
    </p:extLst>
  </p:cSld>
  <p:clrMapOvr>
    <a:masterClrMapping/>
  </p:clrMapOvr>
  <p:transition>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D895F36-311E-4D5A-A9AB-99263D5BF2AE}" type="slidenum">
              <a:rPr lang="tr-TR" altLang="tr-TR">
                <a:latin typeface="Arial Black" pitchFamily="34" charset="0"/>
              </a:rPr>
              <a:pPr/>
              <a:t>28</a:t>
            </a:fld>
            <a:endParaRPr lang="tr-TR" altLang="tr-TR">
              <a:latin typeface="Arial Black" pitchFamily="34" charset="0"/>
            </a:endParaRPr>
          </a:p>
        </p:txBody>
      </p:sp>
      <p:sp>
        <p:nvSpPr>
          <p:cNvPr id="94211" name="Rectangle 2"/>
          <p:cNvSpPr>
            <a:spLocks noGrp="1" noChangeArrowheads="1"/>
          </p:cNvSpPr>
          <p:nvPr>
            <p:ph type="title"/>
          </p:nvPr>
        </p:nvSpPr>
        <p:spPr/>
        <p:txBody>
          <a:bodyPr/>
          <a:lstStyle/>
          <a:p>
            <a:pPr eaLnBrk="1" hangingPunct="1"/>
            <a:r>
              <a:rPr lang="tr-TR" altLang="tr-TR" sz="3200" smtClean="0"/>
              <a:t>4. Başarıya Karşı Aşağılık Duygusu (6-12)					</a:t>
            </a:r>
          </a:p>
        </p:txBody>
      </p:sp>
      <p:sp>
        <p:nvSpPr>
          <p:cNvPr id="94212" name="Rectangle 3"/>
          <p:cNvSpPr>
            <a:spLocks noGrp="1" noChangeArrowheads="1"/>
          </p:cNvSpPr>
          <p:nvPr>
            <p:ph type="body" idx="1"/>
          </p:nvPr>
        </p:nvSpPr>
        <p:spPr>
          <a:xfrm>
            <a:off x="457200" y="1773238"/>
            <a:ext cx="8229600" cy="4094162"/>
          </a:xfrm>
        </p:spPr>
        <p:txBody>
          <a:bodyPr/>
          <a:lstStyle/>
          <a:p>
            <a:pPr eaLnBrk="1" hangingPunct="1">
              <a:lnSpc>
                <a:spcPct val="90000"/>
              </a:lnSpc>
            </a:pPr>
            <a:r>
              <a:rPr lang="tr-TR" altLang="tr-TR" sz="2800" dirty="0" smtClean="0"/>
              <a:t>Okul yıllarını kapsayan bu dönem çocuğun </a:t>
            </a:r>
            <a:r>
              <a:rPr lang="tr-TR" altLang="tr-TR" sz="2800" dirty="0" smtClean="0">
                <a:solidFill>
                  <a:srgbClr val="3399FF"/>
                </a:solidFill>
              </a:rPr>
              <a:t>bilişsel ve fiziksel</a:t>
            </a:r>
            <a:r>
              <a:rPr lang="tr-TR" altLang="tr-TR" sz="2800" dirty="0" smtClean="0"/>
              <a:t> becerilerini ortaya koyarak geliştirmeye çalıştığı dönemdir.</a:t>
            </a:r>
          </a:p>
          <a:p>
            <a:pPr eaLnBrk="1" hangingPunct="1">
              <a:lnSpc>
                <a:spcPct val="90000"/>
              </a:lnSpc>
            </a:pPr>
            <a:r>
              <a:rPr lang="tr-TR" altLang="tr-TR" sz="2800" dirty="0" smtClean="0"/>
              <a:t>Okula başlama ile birlikte arkadaş ve öğretmenleriyle sosyal ilişkilerini geliştirdiği dönemdir. </a:t>
            </a:r>
          </a:p>
          <a:p>
            <a:pPr eaLnBrk="1" hangingPunct="1">
              <a:lnSpc>
                <a:spcPct val="90000"/>
              </a:lnSpc>
            </a:pPr>
            <a:r>
              <a:rPr lang="tr-TR" altLang="tr-TR" sz="2800" dirty="0" smtClean="0"/>
              <a:t>Bu çabaları sonucunda </a:t>
            </a:r>
            <a:r>
              <a:rPr lang="tr-TR" altLang="tr-TR" sz="2800" dirty="0" smtClean="0">
                <a:solidFill>
                  <a:srgbClr val="3399FF"/>
                </a:solidFill>
              </a:rPr>
              <a:t>başarı duygusu</a:t>
            </a:r>
            <a:r>
              <a:rPr lang="tr-TR" altLang="tr-TR" sz="2800" dirty="0" smtClean="0"/>
              <a:t> gelişerek kendine karşı olumlu bir tutum kazanmaktadır. Bu dönemde öğretmen tutumları çok önemlidir.</a:t>
            </a:r>
          </a:p>
        </p:txBody>
      </p:sp>
    </p:spTree>
    <p:extLst>
      <p:ext uri="{BB962C8B-B14F-4D97-AF65-F5344CB8AC3E}">
        <p14:creationId xmlns:p14="http://schemas.microsoft.com/office/powerpoint/2010/main" val="435107564"/>
      </p:ext>
    </p:extLst>
  </p:cSld>
  <p:clrMapOvr>
    <a:masterClrMapping/>
  </p:clrMapOvr>
  <p:transition>
    <p:fade thruBlk="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ECD4E90-6690-45C4-952C-4E1240040EBD}" type="slidenum">
              <a:rPr lang="tr-TR" altLang="tr-TR">
                <a:latin typeface="Arial Black" pitchFamily="34" charset="0"/>
              </a:rPr>
              <a:pPr/>
              <a:t>29</a:t>
            </a:fld>
            <a:endParaRPr lang="tr-TR" altLang="tr-TR">
              <a:latin typeface="Arial Black" pitchFamily="34" charset="0"/>
            </a:endParaRPr>
          </a:p>
        </p:txBody>
      </p:sp>
      <p:sp>
        <p:nvSpPr>
          <p:cNvPr id="96259" name="Rectangle 2"/>
          <p:cNvSpPr>
            <a:spLocks noGrp="1" noChangeArrowheads="1"/>
          </p:cNvSpPr>
          <p:nvPr>
            <p:ph type="title"/>
          </p:nvPr>
        </p:nvSpPr>
        <p:spPr/>
        <p:txBody>
          <a:bodyPr/>
          <a:lstStyle/>
          <a:p>
            <a:pPr eaLnBrk="1" hangingPunct="1"/>
            <a:r>
              <a:rPr lang="tr-TR" altLang="tr-TR" sz="3200" smtClean="0"/>
              <a:t>5. Kimlik Kazanmaya Karşı Rol Karmaşası (12-18)</a:t>
            </a:r>
          </a:p>
        </p:txBody>
      </p:sp>
      <p:sp>
        <p:nvSpPr>
          <p:cNvPr id="96260" name="Rectangle 3"/>
          <p:cNvSpPr>
            <a:spLocks noGrp="1" noChangeArrowheads="1"/>
          </p:cNvSpPr>
          <p:nvPr>
            <p:ph type="body" idx="1"/>
          </p:nvPr>
        </p:nvSpPr>
        <p:spPr/>
        <p:txBody>
          <a:bodyPr/>
          <a:lstStyle/>
          <a:p>
            <a:pPr eaLnBrk="1" hangingPunct="1"/>
            <a:r>
              <a:rPr lang="tr-TR" altLang="tr-TR" sz="2800" dirty="0" smtClean="0"/>
              <a:t>Bu dönemde genç </a:t>
            </a:r>
            <a:r>
              <a:rPr lang="tr-TR" altLang="tr-TR" sz="2800" dirty="0" smtClean="0">
                <a:solidFill>
                  <a:srgbClr val="3399FF"/>
                </a:solidFill>
              </a:rPr>
              <a:t>kim</a:t>
            </a:r>
            <a:r>
              <a:rPr lang="tr-TR" altLang="tr-TR" sz="2800" dirty="0" smtClean="0"/>
              <a:t> olduğuna, </a:t>
            </a:r>
            <a:r>
              <a:rPr lang="tr-TR" altLang="tr-TR" sz="2800" dirty="0" smtClean="0">
                <a:solidFill>
                  <a:srgbClr val="3399FF"/>
                </a:solidFill>
              </a:rPr>
              <a:t>ne</a:t>
            </a:r>
            <a:r>
              <a:rPr lang="tr-TR" altLang="tr-TR" sz="2800" dirty="0" smtClean="0"/>
              <a:t> olacağına ilişkin sorulara yanıt aramaktadır. </a:t>
            </a:r>
          </a:p>
          <a:p>
            <a:pPr eaLnBrk="1" hangingPunct="1"/>
            <a:r>
              <a:rPr lang="tr-TR" altLang="tr-TR" sz="2800" dirty="0" smtClean="0"/>
              <a:t>Kendi cinsel gelişimini, artan gücünü ve değişen vücut yapısını başkaları ile karşılaştırmaktadır.</a:t>
            </a:r>
          </a:p>
          <a:p>
            <a:pPr eaLnBrk="1" hangingPunct="1"/>
            <a:r>
              <a:rPr lang="tr-TR" altLang="tr-TR" sz="2800" dirty="0" smtClean="0"/>
              <a:t>Her ergen bu dönemde belirli ölçülerde </a:t>
            </a:r>
            <a:r>
              <a:rPr lang="tr-TR" altLang="tr-TR" sz="2800" dirty="0" smtClean="0">
                <a:solidFill>
                  <a:srgbClr val="3399FF"/>
                </a:solidFill>
              </a:rPr>
              <a:t>kimlik bocalaması</a:t>
            </a:r>
            <a:r>
              <a:rPr lang="tr-TR" altLang="tr-TR" sz="2800" dirty="0" smtClean="0"/>
              <a:t> yaşamaktadır.</a:t>
            </a:r>
          </a:p>
        </p:txBody>
      </p:sp>
    </p:spTree>
    <p:extLst>
      <p:ext uri="{BB962C8B-B14F-4D97-AF65-F5344CB8AC3E}">
        <p14:creationId xmlns:p14="http://schemas.microsoft.com/office/powerpoint/2010/main" val="1544438823"/>
      </p:ext>
    </p:extLst>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C97D725-2F76-4AF0-8CF3-62D31B61304F}" type="slidenum">
              <a:rPr lang="tr-TR" altLang="tr-TR">
                <a:latin typeface="Arial Black" pitchFamily="34" charset="0"/>
              </a:rPr>
              <a:pPr/>
              <a:t>3</a:t>
            </a:fld>
            <a:endParaRPr lang="tr-TR" altLang="tr-TR">
              <a:latin typeface="Arial Black" pitchFamily="34" charset="0"/>
            </a:endParaRPr>
          </a:p>
        </p:txBody>
      </p:sp>
      <p:sp>
        <p:nvSpPr>
          <p:cNvPr id="10243" name="Rectangle 2"/>
          <p:cNvSpPr>
            <a:spLocks noGrp="1" noChangeArrowheads="1"/>
          </p:cNvSpPr>
          <p:nvPr>
            <p:ph type="title"/>
          </p:nvPr>
        </p:nvSpPr>
        <p:spPr/>
        <p:txBody>
          <a:bodyPr/>
          <a:lstStyle/>
          <a:p>
            <a:pPr eaLnBrk="1" hangingPunct="1"/>
            <a:r>
              <a:rPr lang="tr-TR" altLang="tr-TR" smtClean="0"/>
              <a:t>Psikolojinin Bireylere Faydaları</a:t>
            </a:r>
          </a:p>
        </p:txBody>
      </p:sp>
      <p:sp>
        <p:nvSpPr>
          <p:cNvPr id="10244" name="Rectangle 3"/>
          <p:cNvSpPr>
            <a:spLocks noGrp="1" noChangeArrowheads="1"/>
          </p:cNvSpPr>
          <p:nvPr>
            <p:ph type="body" idx="1"/>
          </p:nvPr>
        </p:nvSpPr>
        <p:spPr/>
        <p:txBody>
          <a:bodyPr/>
          <a:lstStyle/>
          <a:p>
            <a:pPr eaLnBrk="1" hangingPunct="1"/>
            <a:r>
              <a:rPr lang="tr-TR" altLang="tr-TR" dirty="0" smtClean="0"/>
              <a:t>Psikoloji bireye </a:t>
            </a:r>
            <a:r>
              <a:rPr lang="tr-TR" altLang="tr-TR" dirty="0" smtClean="0">
                <a:solidFill>
                  <a:srgbClr val="3399FF"/>
                </a:solidFill>
              </a:rPr>
              <a:t>kendini daha iyi</a:t>
            </a:r>
            <a:r>
              <a:rPr lang="tr-TR" altLang="tr-TR" dirty="0" smtClean="0"/>
              <a:t> </a:t>
            </a:r>
            <a:r>
              <a:rPr lang="tr-TR" altLang="tr-TR" dirty="0" smtClean="0">
                <a:solidFill>
                  <a:srgbClr val="3399FF"/>
                </a:solidFill>
              </a:rPr>
              <a:t>tanıma</a:t>
            </a:r>
            <a:r>
              <a:rPr lang="tr-TR" altLang="tr-TR" dirty="0" smtClean="0"/>
              <a:t> ve davranışlarının </a:t>
            </a:r>
            <a:r>
              <a:rPr lang="tr-TR" altLang="tr-TR" dirty="0" smtClean="0">
                <a:solidFill>
                  <a:srgbClr val="3399FF"/>
                </a:solidFill>
              </a:rPr>
              <a:t>nedenlerini anlama</a:t>
            </a:r>
            <a:r>
              <a:rPr lang="tr-TR" altLang="tr-TR" dirty="0" smtClean="0"/>
              <a:t> fırsatı vermektedir. </a:t>
            </a:r>
          </a:p>
          <a:p>
            <a:pPr eaLnBrk="1" hangingPunct="1"/>
            <a:r>
              <a:rPr lang="tr-TR" altLang="tr-TR" dirty="0" smtClean="0"/>
              <a:t>Psikoloji bireyin diğer bireyleri, hayvanları daha iyi anlamasını ve onlarla </a:t>
            </a:r>
            <a:r>
              <a:rPr lang="tr-TR" altLang="tr-TR" dirty="0" smtClean="0">
                <a:solidFill>
                  <a:srgbClr val="3399FF"/>
                </a:solidFill>
              </a:rPr>
              <a:t>empati kurabilmesini</a:t>
            </a:r>
            <a:r>
              <a:rPr lang="tr-TR" altLang="tr-TR" dirty="0" smtClean="0"/>
              <a:t> sağlamaktadır.</a:t>
            </a:r>
          </a:p>
        </p:txBody>
      </p:sp>
    </p:spTree>
    <p:extLst>
      <p:ext uri="{BB962C8B-B14F-4D97-AF65-F5344CB8AC3E}">
        <p14:creationId xmlns:p14="http://schemas.microsoft.com/office/powerpoint/2010/main" val="2980995549"/>
      </p:ext>
    </p:extLst>
  </p:cSld>
  <p:clrMapOvr>
    <a:masterClrMapping/>
  </p:clrMapOvr>
  <p:transition>
    <p:fade thruBlk="1"/>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35AD7A9-3631-48C7-BFF2-7968DEF724F4}" type="slidenum">
              <a:rPr lang="tr-TR" altLang="tr-TR">
                <a:latin typeface="Arial Black" pitchFamily="34" charset="0"/>
              </a:rPr>
              <a:pPr/>
              <a:t>30</a:t>
            </a:fld>
            <a:endParaRPr lang="tr-TR" altLang="tr-TR">
              <a:latin typeface="Arial Black" pitchFamily="34" charset="0"/>
            </a:endParaRPr>
          </a:p>
        </p:txBody>
      </p:sp>
      <p:sp>
        <p:nvSpPr>
          <p:cNvPr id="98307" name="Rectangle 2"/>
          <p:cNvSpPr>
            <a:spLocks noGrp="1" noChangeArrowheads="1"/>
          </p:cNvSpPr>
          <p:nvPr>
            <p:ph type="title"/>
          </p:nvPr>
        </p:nvSpPr>
        <p:spPr/>
        <p:txBody>
          <a:bodyPr/>
          <a:lstStyle/>
          <a:p>
            <a:pPr eaLnBrk="1" hangingPunct="1"/>
            <a:r>
              <a:rPr lang="tr-TR" altLang="tr-TR" sz="3600" dirty="0" smtClean="0"/>
              <a:t>6. Yakınlığa Karşı Uzaklık (18-26)</a:t>
            </a:r>
          </a:p>
        </p:txBody>
      </p:sp>
      <p:sp>
        <p:nvSpPr>
          <p:cNvPr id="98308" name="Rectangle 3"/>
          <p:cNvSpPr>
            <a:spLocks noGrp="1" noChangeArrowheads="1"/>
          </p:cNvSpPr>
          <p:nvPr>
            <p:ph type="body" idx="1"/>
          </p:nvPr>
        </p:nvSpPr>
        <p:spPr/>
        <p:txBody>
          <a:bodyPr/>
          <a:lstStyle/>
          <a:p>
            <a:pPr eaLnBrk="1" hangingPunct="1"/>
            <a:r>
              <a:rPr lang="tr-TR" altLang="tr-TR" sz="2800" smtClean="0"/>
              <a:t>Ergenlik döneminin başarılı olarak geçirilmesi bu dönemde genç evlenme arzusu ile karşı cinsle yakın ilişkiler kurma çabası içerisine girmektedir.</a:t>
            </a:r>
          </a:p>
          <a:p>
            <a:pPr eaLnBrk="1" hangingPunct="1"/>
            <a:r>
              <a:rPr lang="tr-TR" altLang="tr-TR" sz="2800" smtClean="0"/>
              <a:t>Uzun süreli ilişki kurmakta başarısız genç ise kendini soyutlamaya ve içine kapanmaya başlamaktadır.</a:t>
            </a:r>
          </a:p>
        </p:txBody>
      </p:sp>
    </p:spTree>
    <p:extLst>
      <p:ext uri="{BB962C8B-B14F-4D97-AF65-F5344CB8AC3E}">
        <p14:creationId xmlns:p14="http://schemas.microsoft.com/office/powerpoint/2010/main" val="3982189141"/>
      </p:ext>
    </p:extLst>
  </p:cSld>
  <p:clrMapOvr>
    <a:masterClrMapping/>
  </p:clrMapOvr>
  <p:transition>
    <p:fade thruBlk="1"/>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A570EB5-94CD-4995-BE75-391ACB4EFBAF}" type="slidenum">
              <a:rPr lang="tr-TR" altLang="tr-TR">
                <a:latin typeface="Arial Black" pitchFamily="34" charset="0"/>
              </a:rPr>
              <a:pPr/>
              <a:t>31</a:t>
            </a:fld>
            <a:endParaRPr lang="tr-TR" altLang="tr-TR">
              <a:latin typeface="Arial Black" pitchFamily="34" charset="0"/>
            </a:endParaRPr>
          </a:p>
        </p:txBody>
      </p:sp>
      <p:sp>
        <p:nvSpPr>
          <p:cNvPr id="100355" name="Rectangle 2"/>
          <p:cNvSpPr>
            <a:spLocks noGrp="1" noChangeArrowheads="1"/>
          </p:cNvSpPr>
          <p:nvPr>
            <p:ph type="title"/>
          </p:nvPr>
        </p:nvSpPr>
        <p:spPr/>
        <p:txBody>
          <a:bodyPr/>
          <a:lstStyle/>
          <a:p>
            <a:pPr eaLnBrk="1" hangingPunct="1"/>
            <a:r>
              <a:rPr lang="tr-TR" altLang="tr-TR" sz="3600" smtClean="0"/>
              <a:t>7. Üretkenliğe Karşı Durgunluk</a:t>
            </a:r>
          </a:p>
        </p:txBody>
      </p:sp>
      <p:sp>
        <p:nvSpPr>
          <p:cNvPr id="100356" name="Rectangle 3"/>
          <p:cNvSpPr>
            <a:spLocks noGrp="1" noChangeArrowheads="1"/>
          </p:cNvSpPr>
          <p:nvPr>
            <p:ph type="body" idx="1"/>
          </p:nvPr>
        </p:nvSpPr>
        <p:spPr>
          <a:xfrm>
            <a:off x="457200" y="1739106"/>
            <a:ext cx="8229600" cy="4184650"/>
          </a:xfrm>
        </p:spPr>
        <p:txBody>
          <a:bodyPr/>
          <a:lstStyle/>
          <a:p>
            <a:pPr eaLnBrk="1" hangingPunct="1"/>
            <a:r>
              <a:rPr lang="tr-TR" altLang="tr-TR" sz="2600" dirty="0" smtClean="0"/>
              <a:t>Orta yaşları kapsayan bu dönemde hem bilgi hem deneyim açısından üst seviyelere ulaşmış bir kişiden, yeni kuşakları geliştirilmesi yanında kendinden sonraki kuşaklara bilim, sanat, fikir, teknoloji alanlarında da </a:t>
            </a:r>
            <a:r>
              <a:rPr lang="tr-TR" altLang="tr-TR" sz="2600" dirty="0" smtClean="0">
                <a:solidFill>
                  <a:srgbClr val="3399FF"/>
                </a:solidFill>
              </a:rPr>
              <a:t>üretimler</a:t>
            </a:r>
            <a:r>
              <a:rPr lang="tr-TR" altLang="tr-TR" sz="2600" dirty="0" smtClean="0"/>
              <a:t> yaparak bırakması beklenmektedir. </a:t>
            </a:r>
          </a:p>
          <a:p>
            <a:pPr eaLnBrk="1" hangingPunct="1"/>
            <a:r>
              <a:rPr lang="tr-TR" altLang="tr-TR" sz="2600" dirty="0" smtClean="0"/>
              <a:t>Eğer kişi bir şey </a:t>
            </a:r>
            <a:r>
              <a:rPr lang="tr-TR" altLang="tr-TR" sz="2600" dirty="0" smtClean="0">
                <a:solidFill>
                  <a:srgbClr val="FF0000"/>
                </a:solidFill>
              </a:rPr>
              <a:t>öğretemez</a:t>
            </a:r>
            <a:r>
              <a:rPr lang="tr-TR" altLang="tr-TR" sz="2600" dirty="0" smtClean="0"/>
              <a:t>, yeni kuşaklara </a:t>
            </a:r>
            <a:r>
              <a:rPr lang="tr-TR" altLang="tr-TR" sz="2600" dirty="0" smtClean="0">
                <a:solidFill>
                  <a:srgbClr val="FF0000"/>
                </a:solidFill>
              </a:rPr>
              <a:t>rehberlik edemezse</a:t>
            </a:r>
            <a:r>
              <a:rPr lang="tr-TR" altLang="tr-TR" sz="2600" dirty="0" smtClean="0"/>
              <a:t> bir durağanlık içerisinde kendisini bularak kendisine ihtiyaç duyulmadığına inanmakta, verimsiz olduğu duygusuna kapılmaktadır.</a:t>
            </a:r>
          </a:p>
        </p:txBody>
      </p:sp>
    </p:spTree>
    <p:extLst>
      <p:ext uri="{BB962C8B-B14F-4D97-AF65-F5344CB8AC3E}">
        <p14:creationId xmlns:p14="http://schemas.microsoft.com/office/powerpoint/2010/main" val="252488822"/>
      </p:ext>
    </p:extLst>
  </p:cSld>
  <p:clrMapOvr>
    <a:masterClrMapping/>
  </p:clrMapOvr>
  <p:transition>
    <p:fade thruBlk="1"/>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022EB3D-D6DD-46B7-B68D-B8378D9C5C66}" type="slidenum">
              <a:rPr lang="tr-TR" altLang="tr-TR">
                <a:latin typeface="Arial Black" pitchFamily="34" charset="0"/>
              </a:rPr>
              <a:pPr/>
              <a:t>32</a:t>
            </a:fld>
            <a:endParaRPr lang="tr-TR" altLang="tr-TR">
              <a:latin typeface="Arial Black" pitchFamily="34" charset="0"/>
            </a:endParaRPr>
          </a:p>
        </p:txBody>
      </p:sp>
      <p:sp>
        <p:nvSpPr>
          <p:cNvPr id="102403" name="Rectangle 2"/>
          <p:cNvSpPr>
            <a:spLocks noGrp="1" noChangeArrowheads="1"/>
          </p:cNvSpPr>
          <p:nvPr>
            <p:ph type="title"/>
          </p:nvPr>
        </p:nvSpPr>
        <p:spPr/>
        <p:txBody>
          <a:bodyPr/>
          <a:lstStyle/>
          <a:p>
            <a:pPr eaLnBrk="1" hangingPunct="1"/>
            <a:r>
              <a:rPr lang="tr-TR" altLang="tr-TR" sz="3600" smtClean="0"/>
              <a:t>8. Benlik Bütünlüğüne Karşı Umutsuzluk</a:t>
            </a:r>
          </a:p>
        </p:txBody>
      </p:sp>
      <p:sp>
        <p:nvSpPr>
          <p:cNvPr id="102404" name="Rectangle 3"/>
          <p:cNvSpPr>
            <a:spLocks noGrp="1" noChangeArrowheads="1"/>
          </p:cNvSpPr>
          <p:nvPr>
            <p:ph type="body" idx="1"/>
          </p:nvPr>
        </p:nvSpPr>
        <p:spPr/>
        <p:txBody>
          <a:bodyPr/>
          <a:lstStyle/>
          <a:p>
            <a:pPr eaLnBrk="1" hangingPunct="1"/>
            <a:r>
              <a:rPr lang="tr-TR" altLang="tr-TR" sz="2800" dirty="0" smtClean="0"/>
              <a:t>Yaşlılık dönemini kapsayan evredir. Kişi bu evrede yaşamının muhasebesini yapmaktadır.</a:t>
            </a:r>
          </a:p>
          <a:p>
            <a:pPr eaLnBrk="1" hangingPunct="1"/>
            <a:r>
              <a:rPr lang="tr-TR" altLang="tr-TR" sz="2800" dirty="0" smtClean="0"/>
              <a:t>Eğer </a:t>
            </a:r>
            <a:r>
              <a:rPr lang="tr-TR" altLang="tr-TR" sz="2800" dirty="0" err="1" smtClean="0"/>
              <a:t>keşkelerle</a:t>
            </a:r>
            <a:r>
              <a:rPr lang="tr-TR" altLang="tr-TR" sz="2800" dirty="0" smtClean="0"/>
              <a:t>, pişmanlıklar dolu bir tablo varsa ve artık bunları değiştirebilecek zamanının kalmadığını düşünüyorsa umutsuzluğa kapılarak, yaşamdan kaygı duymakta ve ölüm korkusu yaşamaktadır.</a:t>
            </a:r>
          </a:p>
        </p:txBody>
      </p:sp>
    </p:spTree>
    <p:extLst>
      <p:ext uri="{BB962C8B-B14F-4D97-AF65-F5344CB8AC3E}">
        <p14:creationId xmlns:p14="http://schemas.microsoft.com/office/powerpoint/2010/main" val="3396746490"/>
      </p:ext>
    </p:extLst>
  </p:cSld>
  <p:clrMapOvr>
    <a:masterClrMapping/>
  </p:clrMapOvr>
  <p:transition>
    <p:fade thruBlk="1"/>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55D6687-802F-44B8-9425-4D8E9D0B5252}" type="slidenum">
              <a:rPr lang="tr-TR" altLang="tr-TR">
                <a:latin typeface="Arial Black" pitchFamily="34" charset="0"/>
              </a:rPr>
              <a:pPr/>
              <a:t>33</a:t>
            </a:fld>
            <a:endParaRPr lang="tr-TR" altLang="tr-TR">
              <a:latin typeface="Arial Black" pitchFamily="34" charset="0"/>
            </a:endParaRPr>
          </a:p>
        </p:txBody>
      </p:sp>
      <p:sp>
        <p:nvSpPr>
          <p:cNvPr id="104451" name="Rectangle 2"/>
          <p:cNvSpPr>
            <a:spLocks noGrp="1" noChangeArrowheads="1"/>
          </p:cNvSpPr>
          <p:nvPr>
            <p:ph type="title"/>
          </p:nvPr>
        </p:nvSpPr>
        <p:spPr/>
        <p:txBody>
          <a:bodyPr/>
          <a:lstStyle/>
          <a:p>
            <a:pPr eaLnBrk="1" hangingPunct="1"/>
            <a:r>
              <a:rPr lang="tr-TR" altLang="tr-TR" sz="3600" b="1" dirty="0" smtClean="0"/>
              <a:t>Zihinsel Gelişim Kuramı (</a:t>
            </a:r>
            <a:r>
              <a:rPr lang="tr-TR" altLang="tr-TR" sz="3600" b="1" dirty="0" err="1" smtClean="0"/>
              <a:t>J.Piaget</a:t>
            </a:r>
            <a:r>
              <a:rPr lang="tr-TR" altLang="tr-TR" sz="3600" b="1" dirty="0" smtClean="0"/>
              <a:t>)</a:t>
            </a:r>
          </a:p>
        </p:txBody>
      </p:sp>
      <p:sp>
        <p:nvSpPr>
          <p:cNvPr id="104452" name="Rectangle 3"/>
          <p:cNvSpPr>
            <a:spLocks noGrp="1" noChangeArrowheads="1"/>
          </p:cNvSpPr>
          <p:nvPr>
            <p:ph type="body" idx="1"/>
          </p:nvPr>
        </p:nvSpPr>
        <p:spPr>
          <a:xfrm>
            <a:off x="457200" y="1628775"/>
            <a:ext cx="8435975" cy="4895850"/>
          </a:xfrm>
        </p:spPr>
        <p:txBody>
          <a:bodyPr/>
          <a:lstStyle/>
          <a:p>
            <a:pPr eaLnBrk="1" hangingPunct="1">
              <a:lnSpc>
                <a:spcPct val="80000"/>
              </a:lnSpc>
            </a:pPr>
            <a:r>
              <a:rPr lang="tr-TR" altLang="tr-TR" sz="2400" dirty="0" err="1" smtClean="0"/>
              <a:t>Piaget</a:t>
            </a:r>
            <a:r>
              <a:rPr lang="tr-TR" altLang="tr-TR" sz="2400" dirty="0" smtClean="0"/>
              <a:t> zekâyı </a:t>
            </a:r>
            <a:r>
              <a:rPr lang="tr-TR" altLang="tr-TR" sz="2400" dirty="0" smtClean="0">
                <a:solidFill>
                  <a:srgbClr val="3399FF"/>
                </a:solidFill>
              </a:rPr>
              <a:t>çevreye uyum</a:t>
            </a:r>
            <a:r>
              <a:rPr lang="tr-TR" altLang="tr-TR" sz="2400" dirty="0" smtClean="0"/>
              <a:t> yapabilme yeteneği olarak tanımlamaktadır. </a:t>
            </a:r>
          </a:p>
          <a:p>
            <a:pPr eaLnBrk="1" hangingPunct="1">
              <a:lnSpc>
                <a:spcPct val="80000"/>
              </a:lnSpc>
            </a:pPr>
            <a:r>
              <a:rPr lang="tr-TR" altLang="tr-TR" sz="2400" dirty="0" err="1" smtClean="0"/>
              <a:t>Piaget</a:t>
            </a:r>
            <a:r>
              <a:rPr lang="tr-TR" altLang="tr-TR" sz="2400" dirty="0" smtClean="0"/>
              <a:t> </a:t>
            </a:r>
            <a:r>
              <a:rPr lang="tr-TR" altLang="tr-TR" sz="2400" dirty="0" smtClean="0">
                <a:solidFill>
                  <a:srgbClr val="3399FF"/>
                </a:solidFill>
              </a:rPr>
              <a:t>bilişsel yapılardaki</a:t>
            </a:r>
            <a:r>
              <a:rPr lang="tr-TR" altLang="tr-TR" sz="2400" dirty="0" smtClean="0"/>
              <a:t> değişimle öğrenmeyi açıklamıştır.</a:t>
            </a:r>
          </a:p>
          <a:p>
            <a:pPr eaLnBrk="1" hangingPunct="1">
              <a:lnSpc>
                <a:spcPct val="80000"/>
              </a:lnSpc>
            </a:pPr>
            <a:r>
              <a:rPr lang="tr-TR" altLang="tr-TR" sz="2400" dirty="0" smtClean="0"/>
              <a:t>Şema zihnimizde oluşturduğumuz </a:t>
            </a:r>
            <a:r>
              <a:rPr lang="tr-TR" altLang="tr-TR" sz="2400" dirty="0" smtClean="0">
                <a:solidFill>
                  <a:srgbClr val="3399FF"/>
                </a:solidFill>
              </a:rPr>
              <a:t>bilişsel dosyalardır</a:t>
            </a:r>
            <a:r>
              <a:rPr lang="tr-TR" altLang="tr-TR" sz="2400" dirty="0" smtClean="0"/>
              <a:t>.</a:t>
            </a:r>
          </a:p>
          <a:p>
            <a:pPr lvl="1" eaLnBrk="1" hangingPunct="1">
              <a:lnSpc>
                <a:spcPct val="80000"/>
              </a:lnSpc>
            </a:pPr>
            <a:r>
              <a:rPr lang="tr-TR" altLang="tr-TR" sz="2000" dirty="0" smtClean="0"/>
              <a:t>Şemalar içlerinde her türlü bilişsel (renk şeması), </a:t>
            </a:r>
            <a:r>
              <a:rPr lang="tr-TR" altLang="tr-TR" sz="2000" dirty="0" err="1" smtClean="0"/>
              <a:t>duyuşsal</a:t>
            </a:r>
            <a:r>
              <a:rPr lang="tr-TR" altLang="tr-TR" sz="2000" dirty="0" smtClean="0"/>
              <a:t> (inanç şeması), davranışsal (araba kullanma şeması) bilgiyi barındırmaktadırlar.</a:t>
            </a:r>
          </a:p>
          <a:p>
            <a:pPr eaLnBrk="1" hangingPunct="1">
              <a:lnSpc>
                <a:spcPct val="80000"/>
              </a:lnSpc>
            </a:pPr>
            <a:r>
              <a:rPr lang="tr-TR" altLang="tr-TR" sz="2400" dirty="0" smtClean="0"/>
              <a:t>Bilgiler çevreye uyum sağlamamızı ve davranışlarımızı gerçekleştirmemizi sağlamaktadır. </a:t>
            </a:r>
          </a:p>
          <a:p>
            <a:pPr eaLnBrk="1" hangingPunct="1">
              <a:lnSpc>
                <a:spcPct val="80000"/>
              </a:lnSpc>
            </a:pPr>
            <a:r>
              <a:rPr lang="tr-TR" altLang="tr-TR" sz="2400" dirty="0" err="1" smtClean="0"/>
              <a:t>Piaget</a:t>
            </a:r>
            <a:r>
              <a:rPr lang="tr-TR" altLang="tr-TR" sz="2400" dirty="0" smtClean="0"/>
              <a:t> insanların doğuştan üç temel bilişsel şema ile dünyaya geldiklerini ifade etmektedir. Bunlar emme, yakalama-kavrama, ağlama şemalarıdır. Bu üç şema bebeğin dünyaya uyum sağlayarak hayatını devam ettirmesine yetmektedir.</a:t>
            </a:r>
          </a:p>
        </p:txBody>
      </p:sp>
    </p:spTree>
    <p:extLst>
      <p:ext uri="{BB962C8B-B14F-4D97-AF65-F5344CB8AC3E}">
        <p14:creationId xmlns:p14="http://schemas.microsoft.com/office/powerpoint/2010/main" val="3051936613"/>
      </p:ext>
    </p:extLst>
  </p:cSld>
  <p:clrMapOvr>
    <a:masterClrMapping/>
  </p:clrMapOvr>
  <p:transition>
    <p:fade thruBlk="1"/>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9CDB55A-AEA9-4AC4-9C57-57EAD93BE68E}" type="slidenum">
              <a:rPr lang="tr-TR" altLang="tr-TR">
                <a:latin typeface="Arial Black" pitchFamily="34" charset="0"/>
              </a:rPr>
              <a:pPr/>
              <a:t>34</a:t>
            </a:fld>
            <a:endParaRPr lang="tr-TR" altLang="tr-TR">
              <a:latin typeface="Arial Black" pitchFamily="34" charset="0"/>
            </a:endParaRPr>
          </a:p>
        </p:txBody>
      </p:sp>
      <p:sp>
        <p:nvSpPr>
          <p:cNvPr id="106499" name="Rectangle 2"/>
          <p:cNvSpPr>
            <a:spLocks noGrp="1" noChangeArrowheads="1"/>
          </p:cNvSpPr>
          <p:nvPr>
            <p:ph type="title"/>
          </p:nvPr>
        </p:nvSpPr>
        <p:spPr/>
        <p:txBody>
          <a:bodyPr/>
          <a:lstStyle/>
          <a:p>
            <a:pPr eaLnBrk="1" hangingPunct="1"/>
            <a:r>
              <a:rPr lang="tr-TR" altLang="tr-TR" sz="3600" b="1" smtClean="0"/>
              <a:t>Piaget’in Bilişsel Gelişim Dönemleri</a:t>
            </a:r>
          </a:p>
        </p:txBody>
      </p:sp>
      <p:sp>
        <p:nvSpPr>
          <p:cNvPr id="106500" name="Rectangle 3"/>
          <p:cNvSpPr>
            <a:spLocks noGrp="1" noChangeArrowheads="1"/>
          </p:cNvSpPr>
          <p:nvPr>
            <p:ph type="body" idx="1"/>
          </p:nvPr>
        </p:nvSpPr>
        <p:spPr/>
        <p:txBody>
          <a:bodyPr/>
          <a:lstStyle/>
          <a:p>
            <a:pPr eaLnBrk="1" hangingPunct="1">
              <a:lnSpc>
                <a:spcPct val="90000"/>
              </a:lnSpc>
            </a:pPr>
            <a:r>
              <a:rPr lang="tr-TR" altLang="tr-TR" smtClean="0"/>
              <a:t>I. 	Duyusal - Motor Dönem (0-2)</a:t>
            </a:r>
          </a:p>
          <a:p>
            <a:pPr eaLnBrk="1" hangingPunct="1">
              <a:lnSpc>
                <a:spcPct val="90000"/>
              </a:lnSpc>
            </a:pPr>
            <a:r>
              <a:rPr lang="tr-TR" altLang="tr-TR" smtClean="0"/>
              <a:t>II. 	İşlem Öncesi Dönem (2-7)</a:t>
            </a:r>
          </a:p>
          <a:p>
            <a:pPr eaLnBrk="1" hangingPunct="1">
              <a:lnSpc>
                <a:spcPct val="90000"/>
              </a:lnSpc>
            </a:pPr>
            <a:r>
              <a:rPr lang="tr-TR" altLang="tr-TR" smtClean="0"/>
              <a:t>III. 	Somut İşlemler Dönemi (7-11)</a:t>
            </a:r>
          </a:p>
          <a:p>
            <a:pPr eaLnBrk="1" hangingPunct="1">
              <a:lnSpc>
                <a:spcPct val="90000"/>
              </a:lnSpc>
            </a:pPr>
            <a:r>
              <a:rPr lang="tr-TR" altLang="tr-TR" smtClean="0"/>
              <a:t>IV. Soyut İşlemler Dönemi (11-Ergenliğin sonu)</a:t>
            </a:r>
          </a:p>
        </p:txBody>
      </p:sp>
    </p:spTree>
    <p:extLst>
      <p:ext uri="{BB962C8B-B14F-4D97-AF65-F5344CB8AC3E}">
        <p14:creationId xmlns:p14="http://schemas.microsoft.com/office/powerpoint/2010/main" val="1884350345"/>
      </p:ext>
    </p:extLst>
  </p:cSld>
  <p:clrMapOvr>
    <a:masterClrMapping/>
  </p:clrMapOvr>
  <p:transition>
    <p:fade thruBlk="1"/>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28E76DF-0394-489D-990B-74AB90F41981}" type="slidenum">
              <a:rPr lang="tr-TR" altLang="tr-TR">
                <a:latin typeface="Arial Black" pitchFamily="34" charset="0"/>
              </a:rPr>
              <a:pPr/>
              <a:t>35</a:t>
            </a:fld>
            <a:endParaRPr lang="tr-TR" altLang="tr-TR">
              <a:latin typeface="Arial Black" pitchFamily="34" charset="0"/>
            </a:endParaRPr>
          </a:p>
        </p:txBody>
      </p:sp>
      <p:sp>
        <p:nvSpPr>
          <p:cNvPr id="108547" name="Rectangle 2"/>
          <p:cNvSpPr>
            <a:spLocks noGrp="1" noChangeArrowheads="1"/>
          </p:cNvSpPr>
          <p:nvPr>
            <p:ph type="title"/>
          </p:nvPr>
        </p:nvSpPr>
        <p:spPr/>
        <p:txBody>
          <a:bodyPr/>
          <a:lstStyle/>
          <a:p>
            <a:pPr eaLnBrk="1" hangingPunct="1"/>
            <a:r>
              <a:rPr lang="tr-TR" altLang="tr-TR" sz="3200" b="1" smtClean="0"/>
              <a:t>1. Duyusal Motor (Sensory-motor) Dönemi (0-2 yaş)</a:t>
            </a:r>
          </a:p>
        </p:txBody>
      </p:sp>
      <p:sp>
        <p:nvSpPr>
          <p:cNvPr id="108548" name="Rectangle 3"/>
          <p:cNvSpPr>
            <a:spLocks noGrp="1" noChangeArrowheads="1"/>
          </p:cNvSpPr>
          <p:nvPr>
            <p:ph type="body" idx="1"/>
          </p:nvPr>
        </p:nvSpPr>
        <p:spPr/>
        <p:txBody>
          <a:bodyPr/>
          <a:lstStyle/>
          <a:p>
            <a:pPr eaLnBrk="1" hangingPunct="1">
              <a:lnSpc>
                <a:spcPct val="90000"/>
              </a:lnSpc>
            </a:pPr>
            <a:r>
              <a:rPr lang="tr-TR" altLang="tr-TR" sz="2800" smtClean="0"/>
              <a:t>Dönem içinde ilerledikçe çevresinde olanları ve kendisinin çevresinden farklı olduğunu keşfetmeye başlar. </a:t>
            </a:r>
          </a:p>
          <a:p>
            <a:pPr eaLnBrk="1" hangingPunct="1">
              <a:lnSpc>
                <a:spcPct val="90000"/>
              </a:lnSpc>
            </a:pPr>
            <a:r>
              <a:rPr lang="tr-TR" altLang="tr-TR" sz="2800" smtClean="0"/>
              <a:t>Çocuk ancak dönemin sonuna doğru çevresindeki bildik eşya ve kişileri adlandırmaya başlar; eşya, uzay ve zamanla ilgili koordinasyonunu devimsel davranışlarla sağlar ve işlem öncesi döneme geçer.</a:t>
            </a:r>
            <a:endParaRPr lang="en-GB" altLang="tr-TR" sz="2800" smtClean="0"/>
          </a:p>
          <a:p>
            <a:pPr eaLnBrk="1" hangingPunct="1">
              <a:lnSpc>
                <a:spcPct val="90000"/>
              </a:lnSpc>
            </a:pPr>
            <a:endParaRPr lang="tr-TR" altLang="tr-TR" sz="2800" smtClean="0"/>
          </a:p>
        </p:txBody>
      </p:sp>
    </p:spTree>
    <p:extLst>
      <p:ext uri="{BB962C8B-B14F-4D97-AF65-F5344CB8AC3E}">
        <p14:creationId xmlns:p14="http://schemas.microsoft.com/office/powerpoint/2010/main" val="4218165473"/>
      </p:ext>
    </p:extLst>
  </p:cSld>
  <p:clrMapOvr>
    <a:masterClrMapping/>
  </p:clrMapOvr>
  <p:transition>
    <p:fade thruBlk="1"/>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474593E-0803-458E-ACC5-FE6B0B6E9F2D}" type="slidenum">
              <a:rPr lang="tr-TR" altLang="tr-TR">
                <a:latin typeface="Arial Black" pitchFamily="34" charset="0"/>
              </a:rPr>
              <a:pPr/>
              <a:t>36</a:t>
            </a:fld>
            <a:endParaRPr lang="tr-TR" altLang="tr-TR">
              <a:latin typeface="Arial Black" pitchFamily="34" charset="0"/>
            </a:endParaRPr>
          </a:p>
        </p:txBody>
      </p:sp>
      <p:sp>
        <p:nvSpPr>
          <p:cNvPr id="110595" name="Rectangle 2"/>
          <p:cNvSpPr>
            <a:spLocks noGrp="1" noChangeArrowheads="1"/>
          </p:cNvSpPr>
          <p:nvPr>
            <p:ph type="title"/>
          </p:nvPr>
        </p:nvSpPr>
        <p:spPr/>
        <p:txBody>
          <a:bodyPr/>
          <a:lstStyle/>
          <a:p>
            <a:pPr eaLnBrk="1" hangingPunct="1"/>
            <a:r>
              <a:rPr lang="tr-TR" altLang="tr-TR" sz="3200" b="1" smtClean="0"/>
              <a:t>1. Duyusal Motor (Sensory-motor) Dönemi (0-2 yaş)</a:t>
            </a:r>
          </a:p>
        </p:txBody>
      </p:sp>
      <p:sp>
        <p:nvSpPr>
          <p:cNvPr id="110596" name="Rectangle 3"/>
          <p:cNvSpPr>
            <a:spLocks noGrp="1" noChangeArrowheads="1"/>
          </p:cNvSpPr>
          <p:nvPr>
            <p:ph type="body" idx="1"/>
          </p:nvPr>
        </p:nvSpPr>
        <p:spPr>
          <a:xfrm>
            <a:off x="457200" y="1981200"/>
            <a:ext cx="8229600" cy="4256088"/>
          </a:xfrm>
        </p:spPr>
        <p:txBody>
          <a:bodyPr/>
          <a:lstStyle/>
          <a:p>
            <a:pPr eaLnBrk="1" hangingPunct="1"/>
            <a:r>
              <a:rPr lang="tr-TR" altLang="tr-TR" sz="2200" dirty="0" smtClean="0"/>
              <a:t>Dönemin belirgin özelliklerinden birisi çocuğun </a:t>
            </a:r>
            <a:r>
              <a:rPr lang="tr-TR" altLang="tr-TR" sz="2200" b="1" dirty="0" smtClean="0"/>
              <a:t>eşya sürekliliği</a:t>
            </a:r>
            <a:r>
              <a:rPr lang="tr-TR" altLang="tr-TR" sz="2200" dirty="0" smtClean="0"/>
              <a:t> (</a:t>
            </a:r>
            <a:r>
              <a:rPr lang="tr-TR" altLang="tr-TR" sz="2200" dirty="0" err="1" smtClean="0"/>
              <a:t>object</a:t>
            </a:r>
            <a:r>
              <a:rPr lang="tr-TR" altLang="tr-TR" sz="2200" dirty="0" smtClean="0"/>
              <a:t> </a:t>
            </a:r>
            <a:r>
              <a:rPr lang="tr-TR" altLang="tr-TR" sz="2200" dirty="0" err="1" smtClean="0"/>
              <a:t>permanence</a:t>
            </a:r>
            <a:r>
              <a:rPr lang="tr-TR" altLang="tr-TR" sz="2200" dirty="0" smtClean="0"/>
              <a:t>) denilen yeteneği geliştirmesidir. </a:t>
            </a:r>
          </a:p>
          <a:p>
            <a:pPr eaLnBrk="1" hangingPunct="1"/>
            <a:r>
              <a:rPr lang="tr-TR" altLang="tr-TR" sz="2200" dirty="0" smtClean="0"/>
              <a:t>Dönemin ortalarında çocuk gözü önündeki bir eşyayı, örneğin oynadığı topu, gösterebilir. Onunla ilgili davranışlar sergileyebilir. </a:t>
            </a:r>
          </a:p>
          <a:p>
            <a:pPr eaLnBrk="1" hangingPunct="1"/>
            <a:r>
              <a:rPr lang="tr-TR" altLang="tr-TR" sz="2200" dirty="0" smtClean="0"/>
              <a:t>Top saklandığında, örneğin iki kapaktan birinin altına konulduğunda, ve çocuğa ‘Top nerede?’ diye sorulduğunda, kapağı açıp topu bulur ve gösterebilir. </a:t>
            </a:r>
          </a:p>
          <a:p>
            <a:pPr eaLnBrk="1" hangingPunct="1"/>
            <a:r>
              <a:rPr lang="tr-TR" altLang="tr-TR" sz="2200" dirty="0" smtClean="0"/>
              <a:t>Eşyanın fiziksel yokluğunda çocuğun zihninde var olan bu düşünceye </a:t>
            </a:r>
            <a:r>
              <a:rPr lang="tr-TR" altLang="tr-TR" sz="2200" b="1" i="1" dirty="0" smtClean="0"/>
              <a:t>eşya sürekliliği</a:t>
            </a:r>
            <a:r>
              <a:rPr lang="tr-TR" altLang="tr-TR" sz="2200" dirty="0" smtClean="0"/>
              <a:t> denilmiştir.</a:t>
            </a:r>
          </a:p>
        </p:txBody>
      </p:sp>
    </p:spTree>
    <p:extLst>
      <p:ext uri="{BB962C8B-B14F-4D97-AF65-F5344CB8AC3E}">
        <p14:creationId xmlns:p14="http://schemas.microsoft.com/office/powerpoint/2010/main" val="3655213188"/>
      </p:ext>
    </p:extLst>
  </p:cSld>
  <p:clrMapOvr>
    <a:masterClrMapping/>
  </p:clrMapOvr>
  <p:transition>
    <p:fade thruBlk="1"/>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9122E3B-A402-4BCE-AB26-2B1869C9A3BA}" type="slidenum">
              <a:rPr lang="tr-TR" altLang="tr-TR">
                <a:latin typeface="Arial Black" pitchFamily="34" charset="0"/>
              </a:rPr>
              <a:pPr/>
              <a:t>37</a:t>
            </a:fld>
            <a:endParaRPr lang="tr-TR" altLang="tr-TR">
              <a:latin typeface="Arial Black" pitchFamily="34" charset="0"/>
            </a:endParaRPr>
          </a:p>
        </p:txBody>
      </p:sp>
      <p:sp>
        <p:nvSpPr>
          <p:cNvPr id="112643" name="Rectangle 2"/>
          <p:cNvSpPr>
            <a:spLocks noGrp="1" noChangeArrowheads="1"/>
          </p:cNvSpPr>
          <p:nvPr>
            <p:ph type="title"/>
          </p:nvPr>
        </p:nvSpPr>
        <p:spPr/>
        <p:txBody>
          <a:bodyPr/>
          <a:lstStyle/>
          <a:p>
            <a:pPr eaLnBrk="1" hangingPunct="1"/>
            <a:r>
              <a:rPr lang="tr-TR" altLang="tr-TR" sz="3200" b="1" smtClean="0">
                <a:latin typeface="Times New Roman" pitchFamily="18" charset="0"/>
              </a:rPr>
              <a:t>2. İşlem Öncesi (Pre-operational) Dönem (2-7)</a:t>
            </a:r>
          </a:p>
        </p:txBody>
      </p:sp>
      <p:sp>
        <p:nvSpPr>
          <p:cNvPr id="112644" name="Rectangle 3"/>
          <p:cNvSpPr>
            <a:spLocks noGrp="1" noChangeArrowheads="1"/>
          </p:cNvSpPr>
          <p:nvPr>
            <p:ph type="body" idx="1"/>
          </p:nvPr>
        </p:nvSpPr>
        <p:spPr>
          <a:xfrm>
            <a:off x="457200" y="1981200"/>
            <a:ext cx="8229600" cy="4400550"/>
          </a:xfrm>
        </p:spPr>
        <p:txBody>
          <a:bodyPr/>
          <a:lstStyle/>
          <a:p>
            <a:pPr eaLnBrk="1" hangingPunct="1">
              <a:lnSpc>
                <a:spcPct val="80000"/>
              </a:lnSpc>
            </a:pPr>
            <a:r>
              <a:rPr lang="tr-TR" altLang="tr-TR" sz="2400" dirty="0" smtClean="0"/>
              <a:t>Dil hızla gelişir. Bu dönemde birey sözcük dağarcığını zenginleştirerek dilini geliştirir</a:t>
            </a:r>
          </a:p>
          <a:p>
            <a:pPr eaLnBrk="1" hangingPunct="1">
              <a:lnSpc>
                <a:spcPct val="80000"/>
              </a:lnSpc>
            </a:pPr>
            <a:r>
              <a:rPr lang="tr-TR" altLang="tr-TR" sz="2400" dirty="0" smtClean="0"/>
              <a:t>Ben merkezci düşünür. Bu yaşlardaki çocuklar kendi görüşlerinin olabilecek tek görüş olduğuna inanırlar, çevrelerindekilerin kendilerininkinden daha farklı bakış açılarına sahip olabileceklerini anlayamazlar.</a:t>
            </a:r>
          </a:p>
          <a:p>
            <a:pPr eaLnBrk="1" hangingPunct="1">
              <a:lnSpc>
                <a:spcPct val="80000"/>
              </a:lnSpc>
            </a:pPr>
            <a:r>
              <a:rPr lang="tr-TR" altLang="tr-TR" sz="2400" dirty="0" smtClean="0"/>
              <a:t>Animizm (</a:t>
            </a:r>
            <a:r>
              <a:rPr lang="tr-TR" altLang="tr-TR" sz="2400" dirty="0" err="1" smtClean="0"/>
              <a:t>canlandırmacılık</a:t>
            </a:r>
            <a:r>
              <a:rPr lang="tr-TR" altLang="tr-TR" sz="2400" dirty="0" smtClean="0"/>
              <a:t>) vardır.</a:t>
            </a:r>
          </a:p>
          <a:p>
            <a:pPr eaLnBrk="1" hangingPunct="1">
              <a:lnSpc>
                <a:spcPct val="80000"/>
              </a:lnSpc>
            </a:pPr>
            <a:r>
              <a:rPr lang="tr-TR" altLang="tr-TR" sz="2400" dirty="0" smtClean="0"/>
              <a:t>Tersine çevirememe.</a:t>
            </a:r>
          </a:p>
          <a:p>
            <a:pPr eaLnBrk="1" hangingPunct="1">
              <a:lnSpc>
                <a:spcPct val="80000"/>
              </a:lnSpc>
            </a:pPr>
            <a:r>
              <a:rPr lang="tr-TR" altLang="tr-TR" sz="2400" dirty="0" smtClean="0"/>
              <a:t>Özelden özele akıl yürütme</a:t>
            </a:r>
          </a:p>
          <a:p>
            <a:pPr eaLnBrk="1" hangingPunct="1">
              <a:lnSpc>
                <a:spcPct val="80000"/>
              </a:lnSpc>
            </a:pPr>
            <a:r>
              <a:rPr lang="tr-TR" altLang="tr-TR" sz="2400" dirty="0" smtClean="0"/>
              <a:t>Korunum kazanamama</a:t>
            </a:r>
          </a:p>
          <a:p>
            <a:pPr eaLnBrk="1" hangingPunct="1">
              <a:lnSpc>
                <a:spcPct val="80000"/>
              </a:lnSpc>
            </a:pPr>
            <a:r>
              <a:rPr lang="tr-TR" altLang="tr-TR" sz="2400" dirty="0" smtClean="0"/>
              <a:t>Odaklama</a:t>
            </a:r>
          </a:p>
          <a:p>
            <a:pPr eaLnBrk="1" hangingPunct="1">
              <a:lnSpc>
                <a:spcPct val="80000"/>
              </a:lnSpc>
            </a:pPr>
            <a:r>
              <a:rPr lang="tr-TR" altLang="tr-TR" sz="2400" dirty="0" smtClean="0"/>
              <a:t>Tek özelliğe göre sıralama ve sınıflama</a:t>
            </a:r>
          </a:p>
          <a:p>
            <a:pPr eaLnBrk="1" hangingPunct="1">
              <a:lnSpc>
                <a:spcPct val="80000"/>
              </a:lnSpc>
            </a:pPr>
            <a:r>
              <a:rPr lang="tr-TR" altLang="tr-TR" sz="2400" dirty="0" smtClean="0"/>
              <a:t>Hayal gücünü kullanarak oyun oynama</a:t>
            </a:r>
          </a:p>
        </p:txBody>
      </p:sp>
    </p:spTree>
    <p:extLst>
      <p:ext uri="{BB962C8B-B14F-4D97-AF65-F5344CB8AC3E}">
        <p14:creationId xmlns:p14="http://schemas.microsoft.com/office/powerpoint/2010/main" val="3745296222"/>
      </p:ext>
    </p:extLst>
  </p:cSld>
  <p:clrMapOvr>
    <a:masterClrMapping/>
  </p:clrMapOvr>
  <p:transition>
    <p:fade thruBlk="1"/>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8B141B6-882F-469F-8CC7-64964B11AE73}" type="slidenum">
              <a:rPr lang="tr-TR" altLang="tr-TR">
                <a:latin typeface="Arial Black" pitchFamily="34" charset="0"/>
              </a:rPr>
              <a:pPr/>
              <a:t>38</a:t>
            </a:fld>
            <a:endParaRPr lang="tr-TR" altLang="tr-TR">
              <a:latin typeface="Arial Black" pitchFamily="34" charset="0"/>
            </a:endParaRPr>
          </a:p>
        </p:txBody>
      </p:sp>
      <p:sp>
        <p:nvSpPr>
          <p:cNvPr id="114691" name="Rectangle 2"/>
          <p:cNvSpPr>
            <a:spLocks noGrp="1" noChangeArrowheads="1"/>
          </p:cNvSpPr>
          <p:nvPr>
            <p:ph type="title"/>
          </p:nvPr>
        </p:nvSpPr>
        <p:spPr/>
        <p:txBody>
          <a:bodyPr/>
          <a:lstStyle/>
          <a:p>
            <a:pPr eaLnBrk="1" hangingPunct="1"/>
            <a:r>
              <a:rPr lang="tr-TR" altLang="tr-TR" sz="3200" b="1" smtClean="0">
                <a:latin typeface="Times New Roman" pitchFamily="18" charset="0"/>
              </a:rPr>
              <a:t>İşlem Öncesi (Pre-operational) Dönem</a:t>
            </a:r>
          </a:p>
        </p:txBody>
      </p:sp>
      <p:sp>
        <p:nvSpPr>
          <p:cNvPr id="114692" name="Rectangle 3"/>
          <p:cNvSpPr>
            <a:spLocks noGrp="1" noChangeArrowheads="1"/>
          </p:cNvSpPr>
          <p:nvPr>
            <p:ph type="body" idx="1"/>
          </p:nvPr>
        </p:nvSpPr>
        <p:spPr/>
        <p:txBody>
          <a:bodyPr/>
          <a:lstStyle/>
          <a:p>
            <a:pPr eaLnBrk="1" hangingPunct="1">
              <a:lnSpc>
                <a:spcPct val="90000"/>
              </a:lnSpc>
              <a:buSzPct val="120000"/>
              <a:buFont typeface="Wingdings" pitchFamily="2" charset="2"/>
              <a:buChar char="§"/>
            </a:pPr>
            <a:r>
              <a:rPr lang="tr-TR" altLang="tr-TR" sz="2000" dirty="0" smtClean="0"/>
              <a:t>Çocuk bu dönemde çevresindeki eşya ve kişileri kendinden ayrı varlıklar olarak görmeye, eşya ve olaylara </a:t>
            </a:r>
            <a:r>
              <a:rPr lang="tr-TR" altLang="tr-TR" sz="2000" i="1" dirty="0" smtClean="0"/>
              <a:t>nesnel </a:t>
            </a:r>
            <a:r>
              <a:rPr lang="tr-TR" altLang="tr-TR" sz="2000" dirty="0" smtClean="0"/>
              <a:t>(</a:t>
            </a:r>
            <a:r>
              <a:rPr lang="tr-TR" altLang="tr-TR" sz="2000" dirty="0" err="1" smtClean="0"/>
              <a:t>objective</a:t>
            </a:r>
            <a:r>
              <a:rPr lang="tr-TR" altLang="tr-TR" sz="2000" dirty="0" smtClean="0"/>
              <a:t>) bakmaya başlar. (Böylece, çocuk deneyim kazandıkça ben merkezli düşünüşleri bırakır.)</a:t>
            </a:r>
          </a:p>
          <a:p>
            <a:pPr eaLnBrk="1" hangingPunct="1">
              <a:lnSpc>
                <a:spcPct val="120000"/>
              </a:lnSpc>
              <a:buSzPct val="120000"/>
              <a:buFont typeface="Wingdings" pitchFamily="2" charset="2"/>
              <a:buChar char="§"/>
            </a:pPr>
            <a:r>
              <a:rPr lang="tr-TR" altLang="tr-TR" sz="2000" dirty="0" smtClean="0"/>
              <a:t>Bu dönemdeki çocuklarda </a:t>
            </a:r>
            <a:r>
              <a:rPr lang="tr-TR" altLang="tr-TR" sz="2000" b="1" dirty="0" smtClean="0"/>
              <a:t>korunum</a:t>
            </a:r>
            <a:r>
              <a:rPr lang="tr-TR" altLang="tr-TR" sz="2000" dirty="0" smtClean="0"/>
              <a:t> fikri gelişmemiştir. </a:t>
            </a:r>
          </a:p>
          <a:p>
            <a:pPr eaLnBrk="1" hangingPunct="1">
              <a:lnSpc>
                <a:spcPct val="120000"/>
              </a:lnSpc>
              <a:buSzPct val="120000"/>
              <a:buFont typeface="Wingdings" pitchFamily="2" charset="2"/>
              <a:buChar char="§"/>
            </a:pPr>
            <a:r>
              <a:rPr lang="tr-TR" altLang="tr-TR" sz="2000" dirty="0" smtClean="0"/>
              <a:t>Dönemin sonuna doğru ilerledikçe </a:t>
            </a:r>
            <a:r>
              <a:rPr lang="tr-TR" altLang="tr-TR" sz="2000" b="1" i="1" dirty="0" smtClean="0"/>
              <a:t>ben merkezli</a:t>
            </a:r>
            <a:r>
              <a:rPr lang="tr-TR" altLang="tr-TR" sz="2000" dirty="0" smtClean="0"/>
              <a:t> düşünce gittikçe azalmaya ve yerini mantıklı düşünceye bırakmaya başlar. Böylece </a:t>
            </a:r>
            <a:r>
              <a:rPr lang="tr-TR" altLang="tr-TR" sz="2000" i="1" dirty="0" smtClean="0"/>
              <a:t>somut işlemler</a:t>
            </a:r>
            <a:r>
              <a:rPr lang="tr-TR" altLang="tr-TR" sz="2000" dirty="0" smtClean="0"/>
              <a:t> dönemine geçilir.</a:t>
            </a:r>
          </a:p>
        </p:txBody>
      </p:sp>
    </p:spTree>
    <p:extLst>
      <p:ext uri="{BB962C8B-B14F-4D97-AF65-F5344CB8AC3E}">
        <p14:creationId xmlns:p14="http://schemas.microsoft.com/office/powerpoint/2010/main" val="3441204706"/>
      </p:ext>
    </p:extLst>
  </p:cSld>
  <p:clrMapOvr>
    <a:masterClrMapping/>
  </p:clrMapOvr>
  <p:transition>
    <p:fade thruBlk="1"/>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3618F90-89CE-4A82-A85F-3C778FCD3132}" type="slidenum">
              <a:rPr lang="tr-TR" altLang="tr-TR">
                <a:latin typeface="Arial Black" pitchFamily="34" charset="0"/>
              </a:rPr>
              <a:pPr/>
              <a:t>39</a:t>
            </a:fld>
            <a:endParaRPr lang="tr-TR" altLang="tr-TR">
              <a:latin typeface="Arial Black" pitchFamily="34" charset="0"/>
            </a:endParaRPr>
          </a:p>
        </p:txBody>
      </p:sp>
      <p:sp>
        <p:nvSpPr>
          <p:cNvPr id="116739" name="Rectangle 2"/>
          <p:cNvSpPr>
            <a:spLocks noGrp="1" noChangeArrowheads="1"/>
          </p:cNvSpPr>
          <p:nvPr>
            <p:ph type="title"/>
          </p:nvPr>
        </p:nvSpPr>
        <p:spPr/>
        <p:txBody>
          <a:bodyPr/>
          <a:lstStyle/>
          <a:p>
            <a:pPr eaLnBrk="1" hangingPunct="1"/>
            <a:r>
              <a:rPr lang="tr-TR" altLang="tr-TR" sz="3200" b="1" smtClean="0"/>
              <a:t>3. Somut İşlemler (Concrete Operational) Dönemi (7-11)</a:t>
            </a:r>
          </a:p>
        </p:txBody>
      </p:sp>
      <p:sp>
        <p:nvSpPr>
          <p:cNvPr id="116740" name="Rectangle 3"/>
          <p:cNvSpPr>
            <a:spLocks noGrp="1" noChangeArrowheads="1"/>
          </p:cNvSpPr>
          <p:nvPr>
            <p:ph type="body" idx="1"/>
          </p:nvPr>
        </p:nvSpPr>
        <p:spPr/>
        <p:txBody>
          <a:bodyPr/>
          <a:lstStyle/>
          <a:p>
            <a:pPr eaLnBrk="1" hangingPunct="1"/>
            <a:r>
              <a:rPr lang="tr-TR" altLang="tr-TR" sz="2800" smtClean="0"/>
              <a:t>7-11 yaş arası dönem olup, ilköğretimin ilk beş yılına denk gelir. </a:t>
            </a:r>
          </a:p>
          <a:p>
            <a:pPr eaLnBrk="1" hangingPunct="1"/>
            <a:r>
              <a:rPr lang="tr-TR" altLang="tr-TR" sz="2800" smtClean="0"/>
              <a:t>Bu dönemde bireyin </a:t>
            </a:r>
            <a:r>
              <a:rPr lang="tr-TR" altLang="tr-TR" sz="2800" b="1" i="1" smtClean="0"/>
              <a:t>sınıflama, sınıflandırma, karşılaştırma, dört işlem yapma ve dönüştürme</a:t>
            </a:r>
            <a:r>
              <a:rPr lang="tr-TR" altLang="tr-TR" sz="2800" smtClean="0"/>
              <a:t> gibi becerileri gelişerek, çocuğun işlemleri muhakeme edişi mantıklı bir hale gelir. </a:t>
            </a:r>
          </a:p>
          <a:p>
            <a:pPr eaLnBrk="1" hangingPunct="1"/>
            <a:r>
              <a:rPr lang="tr-TR" altLang="tr-TR" sz="2800" smtClean="0"/>
              <a:t>İşlem öncesi dönemde çözülemeyen </a:t>
            </a:r>
            <a:r>
              <a:rPr lang="tr-TR" altLang="tr-TR" sz="2800" b="1" i="1" smtClean="0"/>
              <a:t>korunum problemleri</a:t>
            </a:r>
            <a:r>
              <a:rPr lang="tr-TR" altLang="tr-TR" sz="2800" smtClean="0"/>
              <a:t> bu dönemde çözülür.</a:t>
            </a:r>
          </a:p>
        </p:txBody>
      </p:sp>
    </p:spTree>
    <p:extLst>
      <p:ext uri="{BB962C8B-B14F-4D97-AF65-F5344CB8AC3E}">
        <p14:creationId xmlns:p14="http://schemas.microsoft.com/office/powerpoint/2010/main" val="2587536915"/>
      </p:ext>
    </p:extLst>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A9305E7-4D83-45DD-BA79-91ADF4F7F07B}" type="slidenum">
              <a:rPr lang="tr-TR" altLang="tr-TR">
                <a:latin typeface="Arial Black" pitchFamily="34" charset="0"/>
              </a:rPr>
              <a:pPr/>
              <a:t>4</a:t>
            </a:fld>
            <a:endParaRPr lang="tr-TR" altLang="tr-TR">
              <a:latin typeface="Arial Black" pitchFamily="34" charset="0"/>
            </a:endParaRPr>
          </a:p>
        </p:txBody>
      </p:sp>
      <p:sp>
        <p:nvSpPr>
          <p:cNvPr id="12291" name="Rectangle 2"/>
          <p:cNvSpPr>
            <a:spLocks noGrp="1" noChangeArrowheads="1"/>
          </p:cNvSpPr>
          <p:nvPr>
            <p:ph type="title"/>
          </p:nvPr>
        </p:nvSpPr>
        <p:spPr>
          <a:xfrm>
            <a:off x="467544" y="188640"/>
            <a:ext cx="8229600" cy="1143000"/>
          </a:xfrm>
        </p:spPr>
        <p:txBody>
          <a:bodyPr/>
          <a:lstStyle/>
          <a:p>
            <a:pPr eaLnBrk="1" hangingPunct="1"/>
            <a:r>
              <a:rPr lang="tr-TR" altLang="tr-TR" dirty="0" smtClean="0"/>
              <a:t>Psikolojinin Bireylere Faydaları</a:t>
            </a:r>
          </a:p>
        </p:txBody>
      </p:sp>
      <p:sp>
        <p:nvSpPr>
          <p:cNvPr id="12292" name="Rectangle 3"/>
          <p:cNvSpPr>
            <a:spLocks noGrp="1" noChangeArrowheads="1"/>
          </p:cNvSpPr>
          <p:nvPr>
            <p:ph type="body" idx="1"/>
          </p:nvPr>
        </p:nvSpPr>
        <p:spPr/>
        <p:txBody>
          <a:bodyPr/>
          <a:lstStyle/>
          <a:p>
            <a:pPr eaLnBrk="1" hangingPunct="1"/>
            <a:r>
              <a:rPr lang="tr-TR" altLang="tr-TR" dirty="0" smtClean="0"/>
              <a:t>Psikoloji bireyin anne babadan başlayarak çevredeki insanları, çevredeki grupları, toplumu daha iyi anlayarak </a:t>
            </a:r>
            <a:r>
              <a:rPr lang="tr-TR" altLang="tr-TR" dirty="0" smtClean="0">
                <a:solidFill>
                  <a:srgbClr val="3399FF"/>
                </a:solidFill>
              </a:rPr>
              <a:t>çevreyle</a:t>
            </a:r>
            <a:r>
              <a:rPr lang="tr-TR" altLang="tr-TR" dirty="0" smtClean="0"/>
              <a:t> </a:t>
            </a:r>
            <a:r>
              <a:rPr lang="tr-TR" altLang="tr-TR" dirty="0" smtClean="0">
                <a:solidFill>
                  <a:srgbClr val="3399FF"/>
                </a:solidFill>
              </a:rPr>
              <a:t>uyum kurmasını</a:t>
            </a:r>
            <a:r>
              <a:rPr lang="tr-TR" altLang="tr-TR" dirty="0" smtClean="0"/>
              <a:t> sağlamaktadır.</a:t>
            </a:r>
          </a:p>
          <a:p>
            <a:pPr eaLnBrk="1" hangingPunct="1"/>
            <a:endParaRPr lang="tr-TR" altLang="tr-TR" dirty="0" smtClean="0"/>
          </a:p>
          <a:p>
            <a:pPr eaLnBrk="1" hangingPunct="1"/>
            <a:r>
              <a:rPr lang="tr-TR" altLang="tr-TR" dirty="0" smtClean="0">
                <a:solidFill>
                  <a:srgbClr val="FF0000"/>
                </a:solidFill>
              </a:rPr>
              <a:t>Uyum</a:t>
            </a:r>
            <a:r>
              <a:rPr lang="tr-TR" altLang="tr-TR" dirty="0" smtClean="0"/>
              <a:t> ise psikolojik </a:t>
            </a:r>
            <a:r>
              <a:rPr lang="tr-TR" altLang="tr-TR" dirty="0" smtClean="0">
                <a:solidFill>
                  <a:srgbClr val="3399FF"/>
                </a:solidFill>
              </a:rPr>
              <a:t>dengenin</a:t>
            </a:r>
            <a:r>
              <a:rPr lang="tr-TR" altLang="tr-TR" dirty="0" smtClean="0"/>
              <a:t> temelini oluşturmaktadır.</a:t>
            </a:r>
          </a:p>
        </p:txBody>
      </p:sp>
    </p:spTree>
    <p:extLst>
      <p:ext uri="{BB962C8B-B14F-4D97-AF65-F5344CB8AC3E}">
        <p14:creationId xmlns:p14="http://schemas.microsoft.com/office/powerpoint/2010/main" val="3318950112"/>
      </p:ext>
    </p:extLst>
  </p:cSld>
  <p:clrMapOvr>
    <a:masterClrMapping/>
  </p:clrMapOvr>
  <p:transition>
    <p:fade thruBlk="1"/>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DA7C374-790C-4626-8132-B28384AF1FDF}" type="slidenum">
              <a:rPr lang="tr-TR" altLang="tr-TR">
                <a:latin typeface="Arial Black" pitchFamily="34" charset="0"/>
              </a:rPr>
              <a:pPr/>
              <a:t>40</a:t>
            </a:fld>
            <a:endParaRPr lang="tr-TR" altLang="tr-TR">
              <a:latin typeface="Arial Black" pitchFamily="34" charset="0"/>
            </a:endParaRPr>
          </a:p>
        </p:txBody>
      </p:sp>
      <p:sp>
        <p:nvSpPr>
          <p:cNvPr id="118787" name="Rectangle 2"/>
          <p:cNvSpPr>
            <a:spLocks noGrp="1" noChangeArrowheads="1"/>
          </p:cNvSpPr>
          <p:nvPr>
            <p:ph type="title"/>
          </p:nvPr>
        </p:nvSpPr>
        <p:spPr/>
        <p:txBody>
          <a:bodyPr/>
          <a:lstStyle/>
          <a:p>
            <a:pPr eaLnBrk="1" hangingPunct="1"/>
            <a:r>
              <a:rPr lang="tr-TR" altLang="tr-TR" sz="3200" b="1" smtClean="0"/>
              <a:t>3. Somut İşlemler (Concrete Operational) Dönemi (7-11)</a:t>
            </a:r>
          </a:p>
        </p:txBody>
      </p:sp>
      <p:sp>
        <p:nvSpPr>
          <p:cNvPr id="118788" name="Rectangle 3"/>
          <p:cNvSpPr>
            <a:spLocks noGrp="1" noChangeArrowheads="1"/>
          </p:cNvSpPr>
          <p:nvPr>
            <p:ph type="body" idx="1"/>
          </p:nvPr>
        </p:nvSpPr>
        <p:spPr/>
        <p:txBody>
          <a:bodyPr/>
          <a:lstStyle/>
          <a:p>
            <a:pPr eaLnBrk="1" hangingPunct="1"/>
            <a:r>
              <a:rPr lang="tr-TR" altLang="tr-TR" smtClean="0"/>
              <a:t>Tersine döndürme düşünce yapısı gelişir.</a:t>
            </a:r>
          </a:p>
          <a:p>
            <a:pPr eaLnBrk="1" hangingPunct="1"/>
            <a:r>
              <a:rPr lang="tr-TR" altLang="tr-TR" smtClean="0"/>
              <a:t>Birkaç boyutu ele alarak sınıflama yapar.</a:t>
            </a:r>
          </a:p>
          <a:p>
            <a:pPr eaLnBrk="1" hangingPunct="1"/>
            <a:r>
              <a:rPr lang="tr-TR" altLang="tr-TR" smtClean="0"/>
              <a:t>Ben merkezci düşünceden uzaklaşmaya başlar ve ikinci bir kişinin yerine kendilerini koyabilirler.</a:t>
            </a:r>
          </a:p>
          <a:p>
            <a:pPr eaLnBrk="1" hangingPunct="1"/>
            <a:r>
              <a:rPr lang="tr-TR" altLang="tr-TR" smtClean="0"/>
              <a:t>Somut problemleri çözer.</a:t>
            </a:r>
          </a:p>
          <a:p>
            <a:pPr eaLnBrk="1" hangingPunct="1"/>
            <a:r>
              <a:rPr lang="tr-TR" altLang="tr-TR" smtClean="0"/>
              <a:t>Odaktan kurtulma</a:t>
            </a:r>
          </a:p>
        </p:txBody>
      </p:sp>
    </p:spTree>
    <p:extLst>
      <p:ext uri="{BB962C8B-B14F-4D97-AF65-F5344CB8AC3E}">
        <p14:creationId xmlns:p14="http://schemas.microsoft.com/office/powerpoint/2010/main" val="2988425243"/>
      </p:ext>
    </p:extLst>
  </p:cSld>
  <p:clrMapOvr>
    <a:masterClrMapping/>
  </p:clrMapOvr>
  <p:transition>
    <p:fade thruBlk="1"/>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61AC13E5-55DC-458A-9A93-71BAC0EA8588}" type="slidenum">
              <a:rPr lang="tr-TR" altLang="tr-TR">
                <a:latin typeface="Arial Black" pitchFamily="34" charset="0"/>
              </a:rPr>
              <a:pPr/>
              <a:t>41</a:t>
            </a:fld>
            <a:endParaRPr lang="tr-TR" altLang="tr-TR">
              <a:latin typeface="Arial Black" pitchFamily="34" charset="0"/>
            </a:endParaRPr>
          </a:p>
        </p:txBody>
      </p:sp>
      <p:sp>
        <p:nvSpPr>
          <p:cNvPr id="120835" name="Rectangle 2"/>
          <p:cNvSpPr>
            <a:spLocks noGrp="1" noChangeArrowheads="1"/>
          </p:cNvSpPr>
          <p:nvPr>
            <p:ph type="title"/>
          </p:nvPr>
        </p:nvSpPr>
        <p:spPr/>
        <p:txBody>
          <a:bodyPr/>
          <a:lstStyle/>
          <a:p>
            <a:pPr eaLnBrk="1" hangingPunct="1"/>
            <a:r>
              <a:rPr lang="tr-TR" altLang="tr-TR" sz="3200" b="1" smtClean="0"/>
              <a:t>3. Somut İşlemler (Concrete Operational) Dönemi (7-11)</a:t>
            </a:r>
          </a:p>
        </p:txBody>
      </p:sp>
      <p:sp>
        <p:nvSpPr>
          <p:cNvPr id="120836" name="Rectangle 3"/>
          <p:cNvSpPr>
            <a:spLocks noGrp="1" noChangeArrowheads="1"/>
          </p:cNvSpPr>
          <p:nvPr>
            <p:ph type="body" idx="1"/>
          </p:nvPr>
        </p:nvSpPr>
        <p:spPr>
          <a:xfrm>
            <a:off x="457200" y="1981200"/>
            <a:ext cx="8229600" cy="4184650"/>
          </a:xfrm>
        </p:spPr>
        <p:txBody>
          <a:bodyPr/>
          <a:lstStyle/>
          <a:p>
            <a:pPr eaLnBrk="1" hangingPunct="1"/>
            <a:r>
              <a:rPr lang="tr-TR" altLang="tr-TR" sz="2600" smtClean="0"/>
              <a:t>Somut işlemler döneminde çocukların bilişsel yapıları bazı problemleri zihinsel olarak çözebilecek düzeye gelmiş olmakla birlikte, bu dönemde bir problemin çözülmesi somut nesnelerle bağlantılı olmasına bağlıdır. </a:t>
            </a:r>
          </a:p>
          <a:p>
            <a:pPr eaLnBrk="1" hangingPunct="1"/>
            <a:r>
              <a:rPr lang="tr-TR" altLang="tr-TR" sz="2600" smtClean="0"/>
              <a:t>Somut işlemler dönemi, zihinsel işlem yapma yeteneğinin henüz gelişmediği </a:t>
            </a:r>
            <a:r>
              <a:rPr lang="tr-TR" altLang="tr-TR" sz="2600" b="1" smtClean="0"/>
              <a:t>işlem öncesi düşünce</a:t>
            </a:r>
            <a:r>
              <a:rPr lang="tr-TR" altLang="tr-TR" sz="2600" smtClean="0"/>
              <a:t> ile </a:t>
            </a:r>
            <a:r>
              <a:rPr lang="tr-TR" altLang="tr-TR" sz="2600" b="1" smtClean="0"/>
              <a:t>mantık işletme yoluyla muhakeme yapabilen soyut düşünce</a:t>
            </a:r>
            <a:r>
              <a:rPr lang="tr-TR" altLang="tr-TR" sz="2600" smtClean="0"/>
              <a:t> arasında bir geçiş dönemi olarak kabul edilebilir.</a:t>
            </a:r>
            <a:endParaRPr lang="en-GB" altLang="tr-TR" sz="2600" smtClean="0"/>
          </a:p>
          <a:p>
            <a:pPr eaLnBrk="1" hangingPunct="1"/>
            <a:endParaRPr lang="tr-TR" altLang="tr-TR" sz="2600" smtClean="0"/>
          </a:p>
        </p:txBody>
      </p:sp>
    </p:spTree>
    <p:extLst>
      <p:ext uri="{BB962C8B-B14F-4D97-AF65-F5344CB8AC3E}">
        <p14:creationId xmlns:p14="http://schemas.microsoft.com/office/powerpoint/2010/main" val="3630333648"/>
      </p:ext>
    </p:extLst>
  </p:cSld>
  <p:clrMapOvr>
    <a:masterClrMapping/>
  </p:clrMapOvr>
  <p:transition>
    <p:fade thruBlk="1"/>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D7AE5F5-F81A-484D-8BAF-D4409AEFF92A}" type="slidenum">
              <a:rPr lang="tr-TR" altLang="tr-TR">
                <a:latin typeface="Arial Black" pitchFamily="34" charset="0"/>
              </a:rPr>
              <a:pPr/>
              <a:t>42</a:t>
            </a:fld>
            <a:endParaRPr lang="tr-TR" altLang="tr-TR">
              <a:latin typeface="Arial Black" pitchFamily="34" charset="0"/>
            </a:endParaRPr>
          </a:p>
        </p:txBody>
      </p:sp>
      <p:sp>
        <p:nvSpPr>
          <p:cNvPr id="122883" name="Rectangle 2"/>
          <p:cNvSpPr>
            <a:spLocks noGrp="1" noChangeArrowheads="1"/>
          </p:cNvSpPr>
          <p:nvPr>
            <p:ph type="title"/>
          </p:nvPr>
        </p:nvSpPr>
        <p:spPr/>
        <p:txBody>
          <a:bodyPr/>
          <a:lstStyle/>
          <a:p>
            <a:pPr eaLnBrk="1" hangingPunct="1"/>
            <a:r>
              <a:rPr lang="tr-TR" altLang="tr-TR" sz="3200" b="1" smtClean="0"/>
              <a:t>4. Soyut İşlemler (Formal Operational) Dönemi (11-…)</a:t>
            </a:r>
            <a:endParaRPr lang="tr-TR" altLang="tr-TR" sz="3200" smtClean="0"/>
          </a:p>
        </p:txBody>
      </p:sp>
      <p:sp>
        <p:nvSpPr>
          <p:cNvPr id="122884" name="Rectangle 3"/>
          <p:cNvSpPr>
            <a:spLocks noGrp="1" noChangeArrowheads="1"/>
          </p:cNvSpPr>
          <p:nvPr>
            <p:ph type="body" idx="1"/>
          </p:nvPr>
        </p:nvSpPr>
        <p:spPr/>
        <p:txBody>
          <a:bodyPr/>
          <a:lstStyle/>
          <a:p>
            <a:pPr eaLnBrk="1" hangingPunct="1"/>
            <a:r>
              <a:rPr lang="tr-TR" altLang="tr-TR" sz="2800" smtClean="0"/>
              <a:t>11 yaş ve sonrası dönemi kapsar. </a:t>
            </a:r>
          </a:p>
          <a:p>
            <a:pPr eaLnBrk="1" hangingPunct="1"/>
            <a:r>
              <a:rPr lang="tr-TR" altLang="tr-TR" sz="2800" smtClean="0"/>
              <a:t>Bu dönemde bireyin </a:t>
            </a:r>
            <a:r>
              <a:rPr lang="tr-TR" altLang="tr-TR" sz="2800" b="1" i="1" smtClean="0"/>
              <a:t>ayırt etme, değişkenleri belirleme ve kontrol etme, hayal kurma, soyut kavramları algılayabilme</a:t>
            </a:r>
            <a:r>
              <a:rPr lang="tr-TR" altLang="tr-TR" sz="2800" smtClean="0"/>
              <a:t> gibi becerileri gelişir. </a:t>
            </a:r>
          </a:p>
          <a:p>
            <a:pPr eaLnBrk="1" hangingPunct="1"/>
            <a:r>
              <a:rPr lang="tr-TR" altLang="tr-TR" sz="2800" b="1" i="1" smtClean="0"/>
              <a:t>Genelleme, tümdengelim, tümevarım</a:t>
            </a:r>
            <a:r>
              <a:rPr lang="tr-TR" altLang="tr-TR" sz="2800" smtClean="0"/>
              <a:t> gibi zihinsel işlemler yapılabilir. </a:t>
            </a:r>
          </a:p>
          <a:p>
            <a:pPr eaLnBrk="1" hangingPunct="1"/>
            <a:endParaRPr lang="tr-TR" altLang="tr-TR" sz="2800" smtClean="0"/>
          </a:p>
        </p:txBody>
      </p:sp>
    </p:spTree>
    <p:extLst>
      <p:ext uri="{BB962C8B-B14F-4D97-AF65-F5344CB8AC3E}">
        <p14:creationId xmlns:p14="http://schemas.microsoft.com/office/powerpoint/2010/main" val="1467537683"/>
      </p:ext>
    </p:extLst>
  </p:cSld>
  <p:clrMapOvr>
    <a:masterClrMapping/>
  </p:clrMapOvr>
  <p:transition>
    <p:fade thruBlk="1"/>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BC07009-4501-44BD-AC5A-CE232DA02351}" type="slidenum">
              <a:rPr lang="tr-TR" altLang="tr-TR">
                <a:latin typeface="Arial Black" pitchFamily="34" charset="0"/>
              </a:rPr>
              <a:pPr/>
              <a:t>43</a:t>
            </a:fld>
            <a:endParaRPr lang="tr-TR" altLang="tr-TR">
              <a:latin typeface="Arial Black" pitchFamily="34" charset="0"/>
            </a:endParaRPr>
          </a:p>
        </p:txBody>
      </p:sp>
      <p:sp>
        <p:nvSpPr>
          <p:cNvPr id="124931" name="Rectangle 2"/>
          <p:cNvSpPr>
            <a:spLocks noGrp="1" noChangeArrowheads="1"/>
          </p:cNvSpPr>
          <p:nvPr>
            <p:ph type="title"/>
          </p:nvPr>
        </p:nvSpPr>
        <p:spPr/>
        <p:txBody>
          <a:bodyPr/>
          <a:lstStyle/>
          <a:p>
            <a:pPr eaLnBrk="1" hangingPunct="1"/>
            <a:r>
              <a:rPr lang="tr-TR" altLang="tr-TR" sz="3200" b="1" smtClean="0"/>
              <a:t>Soyut İşlemler (Formal Operational) Dönemi (11-…)</a:t>
            </a:r>
          </a:p>
        </p:txBody>
      </p:sp>
      <p:sp>
        <p:nvSpPr>
          <p:cNvPr id="124932" name="Rectangle 3"/>
          <p:cNvSpPr>
            <a:spLocks noGrp="1" noChangeArrowheads="1"/>
          </p:cNvSpPr>
          <p:nvPr>
            <p:ph type="body" idx="1"/>
          </p:nvPr>
        </p:nvSpPr>
        <p:spPr/>
        <p:txBody>
          <a:bodyPr/>
          <a:lstStyle/>
          <a:p>
            <a:pPr eaLnBrk="1" hangingPunct="1"/>
            <a:r>
              <a:rPr lang="tr-TR" altLang="tr-TR" sz="2800" smtClean="0"/>
              <a:t>Birey artık kendi düşünce süreçlerinin farkındadır, kendi düşüncelerini eleştirir, diğer bilinen gerçekleri ölçüt alarak kendi yargılarının doğruluğunu yoklayabilir. </a:t>
            </a:r>
          </a:p>
          <a:p>
            <a:pPr eaLnBrk="1" hangingPunct="1"/>
            <a:r>
              <a:rPr lang="tr-TR" altLang="tr-TR" sz="2800" smtClean="0"/>
              <a:t>Son dönem olan bu dönemden sonra bilişsel yapıda nitel bir gelişme ortaya çıkmaz. Ancak, geliştirilen yaşantılara bağlı olarak nicel gelişmeler her zaman mümkündür.</a:t>
            </a:r>
          </a:p>
        </p:txBody>
      </p:sp>
    </p:spTree>
    <p:extLst>
      <p:ext uri="{BB962C8B-B14F-4D97-AF65-F5344CB8AC3E}">
        <p14:creationId xmlns:p14="http://schemas.microsoft.com/office/powerpoint/2010/main" val="2523331241"/>
      </p:ext>
    </p:extLst>
  </p:cSld>
  <p:clrMapOvr>
    <a:masterClrMapping/>
  </p:clrMapOvr>
  <p:transition>
    <p:fade thruBlk="1"/>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Başlık 3"/>
          <p:cNvSpPr>
            <a:spLocks noGrp="1"/>
          </p:cNvSpPr>
          <p:nvPr>
            <p:ph type="ctrTitle"/>
          </p:nvPr>
        </p:nvSpPr>
        <p:spPr/>
        <p:txBody>
          <a:bodyPr/>
          <a:lstStyle/>
          <a:p>
            <a:r>
              <a:rPr lang="tr-TR" altLang="tr-TR" smtClean="0"/>
              <a:t>Psikomotor Gelişim</a:t>
            </a:r>
          </a:p>
        </p:txBody>
      </p:sp>
    </p:spTree>
    <p:extLst>
      <p:ext uri="{BB962C8B-B14F-4D97-AF65-F5344CB8AC3E}">
        <p14:creationId xmlns:p14="http://schemas.microsoft.com/office/powerpoint/2010/main" val="3646511394"/>
      </p:ext>
    </p:extLst>
  </p:cSld>
  <p:clrMapOvr>
    <a:masterClrMapping/>
  </p:clrMapOvr>
  <p:transition>
    <p:fade thruBlk="1"/>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Başlık 1"/>
          <p:cNvSpPr>
            <a:spLocks noGrp="1"/>
          </p:cNvSpPr>
          <p:nvPr>
            <p:ph type="title"/>
          </p:nvPr>
        </p:nvSpPr>
        <p:spPr/>
        <p:txBody>
          <a:bodyPr/>
          <a:lstStyle/>
          <a:p>
            <a:r>
              <a:rPr lang="tr-TR" altLang="tr-TR" smtClean="0"/>
              <a:t>Psikomotor Gelişim</a:t>
            </a:r>
          </a:p>
        </p:txBody>
      </p:sp>
      <p:sp>
        <p:nvSpPr>
          <p:cNvPr id="25603" name="İçerik Yer Tutucusu 2"/>
          <p:cNvSpPr>
            <a:spLocks noGrp="1"/>
          </p:cNvSpPr>
          <p:nvPr>
            <p:ph idx="1"/>
          </p:nvPr>
        </p:nvSpPr>
        <p:spPr>
          <a:xfrm>
            <a:off x="4643438" y="2017713"/>
            <a:ext cx="4032250" cy="4114800"/>
          </a:xfrm>
        </p:spPr>
        <p:txBody>
          <a:bodyPr/>
          <a:lstStyle/>
          <a:p>
            <a:r>
              <a:rPr lang="tr-TR" altLang="tr-TR" smtClean="0"/>
              <a:t>İçten ve dıştan gelen  süreçlerin etkileşiminin bir sonucu olarak motor davranışta yaşam boyu meydana gelen değişmelerdir.</a:t>
            </a:r>
          </a:p>
        </p:txBody>
      </p:sp>
      <p:pic>
        <p:nvPicPr>
          <p:cNvPr id="40962" name="Picture 2" descr="C:\Users\FD\Desktop\hareketli-cocuk-daha-basarili-4216180_5977_o.jpg"/>
          <p:cNvPicPr>
            <a:picLocks noChangeAspect="1" noChangeArrowheads="1"/>
          </p:cNvPicPr>
          <p:nvPr/>
        </p:nvPicPr>
        <p:blipFill>
          <a:blip r:embed="rId2"/>
          <a:srcRect/>
          <a:stretch>
            <a:fillRect/>
          </a:stretch>
        </p:blipFill>
        <p:spPr bwMode="auto">
          <a:xfrm>
            <a:off x="468313" y="2133600"/>
            <a:ext cx="3959225" cy="42418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1103498"/>
      </p:ext>
    </p:extLst>
  </p:cSld>
  <p:clrMapOvr>
    <a:masterClrMapping/>
  </p:clrMapOvr>
  <p:transition>
    <p:fade thruBlk="1"/>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1524545208"/>
              </p:ext>
            </p:extLst>
          </p:nvPr>
        </p:nvGraphicFramePr>
        <p:xfrm>
          <a:off x="1314770" y="476672"/>
          <a:ext cx="6696471" cy="51819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etin kutusu 3"/>
          <p:cNvSpPr txBox="1"/>
          <p:nvPr/>
        </p:nvSpPr>
        <p:spPr>
          <a:xfrm>
            <a:off x="5292080" y="908720"/>
            <a:ext cx="2952602" cy="338554"/>
          </a:xfrm>
          <a:prstGeom prst="rect">
            <a:avLst/>
          </a:prstGeom>
          <a:noFill/>
        </p:spPr>
        <p:txBody>
          <a:bodyPr>
            <a:spAutoFit/>
          </a:bodyPr>
          <a:lstStyle/>
          <a:p>
            <a:pPr eaLnBrk="1" hangingPunct="1">
              <a:defRPr/>
            </a:pPr>
            <a:r>
              <a:rPr lang="tr-TR" sz="1600" dirty="0">
                <a:ln w="18415" cmpd="sng">
                  <a:solidFill>
                    <a:srgbClr val="97ABE9"/>
                  </a:solidFill>
                  <a:prstDash val="solid"/>
                </a:ln>
                <a:solidFill>
                  <a:srgbClr val="97ABE9"/>
                </a:solidFill>
                <a:latin typeface="+mj-lt"/>
              </a:rPr>
              <a:t>SPORA ÖZGÜ HAREKETLER </a:t>
            </a:r>
          </a:p>
        </p:txBody>
      </p:sp>
      <p:sp>
        <p:nvSpPr>
          <p:cNvPr id="6" name="Dikdörtgen 5"/>
          <p:cNvSpPr/>
          <p:nvPr/>
        </p:nvSpPr>
        <p:spPr>
          <a:xfrm>
            <a:off x="1653684" y="5862117"/>
            <a:ext cx="5942652" cy="646331"/>
          </a:xfrm>
          <a:prstGeom prst="rect">
            <a:avLst/>
          </a:prstGeom>
          <a:noFill/>
        </p:spPr>
        <p:txBody>
          <a:bodyPr wrap="none">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eaLnBrk="1" hangingPunct="1">
              <a:defRPr/>
            </a:pPr>
            <a:r>
              <a:rPr lang="tr-TR" sz="3600" b="1" dirty="0">
                <a:ln>
                  <a:prstDash val="solid"/>
                </a:ln>
                <a:solidFill>
                  <a:srgbClr val="3333FF"/>
                </a:solidFill>
                <a:effectLst>
                  <a:outerShdw blurRad="88000" dist="50800" dir="5040000" algn="tl">
                    <a:schemeClr val="accent4">
                      <a:tint val="80000"/>
                      <a:satMod val="250000"/>
                      <a:alpha val="45000"/>
                    </a:schemeClr>
                  </a:outerShdw>
                </a:effectLst>
              </a:rPr>
              <a:t>Motor Gelişim Dönemleri</a:t>
            </a:r>
          </a:p>
        </p:txBody>
      </p:sp>
    </p:spTree>
    <p:extLst>
      <p:ext uri="{BB962C8B-B14F-4D97-AF65-F5344CB8AC3E}">
        <p14:creationId xmlns:p14="http://schemas.microsoft.com/office/powerpoint/2010/main" val="2424501769"/>
      </p:ext>
    </p:extLst>
  </p:cSld>
  <p:clrMapOvr>
    <a:masterClrMapping/>
  </p:clrMapOvr>
  <p:transition>
    <p:fade thruBlk="1"/>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Başlık 1"/>
          <p:cNvSpPr>
            <a:spLocks noGrp="1"/>
          </p:cNvSpPr>
          <p:nvPr>
            <p:ph type="title"/>
          </p:nvPr>
        </p:nvSpPr>
        <p:spPr/>
        <p:txBody>
          <a:bodyPr/>
          <a:lstStyle/>
          <a:p>
            <a:r>
              <a:rPr lang="tr-TR" altLang="tr-TR" smtClean="0"/>
              <a:t>Refleksif Hareketler Dönemi</a:t>
            </a:r>
          </a:p>
        </p:txBody>
      </p:sp>
      <p:sp>
        <p:nvSpPr>
          <p:cNvPr id="27651" name="İçerik Yer Tutucusu 2"/>
          <p:cNvSpPr>
            <a:spLocks noGrp="1"/>
          </p:cNvSpPr>
          <p:nvPr>
            <p:ph idx="1"/>
          </p:nvPr>
        </p:nvSpPr>
        <p:spPr/>
        <p:txBody>
          <a:bodyPr/>
          <a:lstStyle/>
          <a:p>
            <a:pPr algn="just" eaLnBrk="1" hangingPunct="1">
              <a:lnSpc>
                <a:spcPct val="90000"/>
              </a:lnSpc>
            </a:pPr>
            <a:endParaRPr lang="tr-TR" altLang="tr-TR" sz="2800" smtClean="0"/>
          </a:p>
          <a:p>
            <a:pPr algn="just" eaLnBrk="1" hangingPunct="1">
              <a:lnSpc>
                <a:spcPct val="90000"/>
              </a:lnSpc>
            </a:pPr>
            <a:r>
              <a:rPr lang="tr-TR" altLang="tr-TR" sz="2800" smtClean="0"/>
              <a:t>Bu dönem doğum öncesi ve doğumdan sonraki bir yıllık süreyi kapsar, vücudun çeşitli dış uyaranlara gösterdiği istem dışı tepkilerdir.</a:t>
            </a:r>
          </a:p>
          <a:p>
            <a:pPr algn="just" eaLnBrk="1" hangingPunct="1">
              <a:lnSpc>
                <a:spcPct val="90000"/>
              </a:lnSpc>
            </a:pPr>
            <a:endParaRPr lang="tr-TR" altLang="tr-TR" sz="2800" smtClean="0"/>
          </a:p>
          <a:p>
            <a:pPr algn="just" eaLnBrk="1" hangingPunct="1">
              <a:lnSpc>
                <a:spcPct val="90000"/>
              </a:lnSpc>
            </a:pPr>
            <a:r>
              <a:rPr lang="tr-TR" altLang="tr-TR" sz="2800" smtClean="0"/>
              <a:t>Yeni doğan çocuğun davranışları omurilik ve orta beyin merkezlerinden idare edilmektedir. Ortaya çıkan refleksif hareketler ilk motor tepkiler ve ilk bilgi edinme kaynaklarıdır. </a:t>
            </a:r>
          </a:p>
          <a:p>
            <a:endParaRPr lang="tr-TR" altLang="tr-TR" sz="2800" smtClean="0"/>
          </a:p>
        </p:txBody>
      </p:sp>
    </p:spTree>
    <p:extLst>
      <p:ext uri="{BB962C8B-B14F-4D97-AF65-F5344CB8AC3E}">
        <p14:creationId xmlns:p14="http://schemas.microsoft.com/office/powerpoint/2010/main" val="2599732745"/>
      </p:ext>
    </p:extLst>
  </p:cSld>
  <p:clrMapOvr>
    <a:masterClrMapping/>
  </p:clrMapOvr>
  <p:transition>
    <p:fade thruBlk="1"/>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Başlık 1"/>
          <p:cNvSpPr>
            <a:spLocks noGrp="1"/>
          </p:cNvSpPr>
          <p:nvPr>
            <p:ph type="title"/>
          </p:nvPr>
        </p:nvSpPr>
        <p:spPr/>
        <p:txBody>
          <a:bodyPr/>
          <a:lstStyle/>
          <a:p>
            <a:r>
              <a:rPr lang="tr-TR" altLang="tr-TR" smtClean="0"/>
              <a:t>Refleksif Hareketler Dönemi</a:t>
            </a:r>
          </a:p>
        </p:txBody>
      </p:sp>
      <p:sp>
        <p:nvSpPr>
          <p:cNvPr id="28675" name="İçerik Yer Tutucusu 2"/>
          <p:cNvSpPr>
            <a:spLocks noGrp="1"/>
          </p:cNvSpPr>
          <p:nvPr>
            <p:ph idx="1"/>
          </p:nvPr>
        </p:nvSpPr>
        <p:spPr/>
        <p:txBody>
          <a:bodyPr/>
          <a:lstStyle/>
          <a:p>
            <a:pPr algn="just" eaLnBrk="1" hangingPunct="1">
              <a:lnSpc>
                <a:spcPct val="90000"/>
              </a:lnSpc>
            </a:pPr>
            <a:endParaRPr lang="tr-TR" altLang="tr-TR" smtClean="0"/>
          </a:p>
          <a:p>
            <a:pPr algn="just" eaLnBrk="1" hangingPunct="1">
              <a:lnSpc>
                <a:spcPct val="90000"/>
              </a:lnSpc>
            </a:pPr>
            <a:r>
              <a:rPr lang="tr-TR" altLang="tr-TR" smtClean="0"/>
              <a:t>Bu istemsiz hareketler hayatın ilk aylarında artan korteks fonksiyonu ile birlikte çocuğa vücudunu ve dış dünyayı tanımasına yardım eder. Bu refleksler bilgi toplama, besin arama ve koruyucu şeklinde sıralanabilir.</a:t>
            </a:r>
          </a:p>
          <a:p>
            <a:endParaRPr lang="tr-TR" altLang="tr-TR" smtClean="0"/>
          </a:p>
        </p:txBody>
      </p:sp>
    </p:spTree>
    <p:extLst>
      <p:ext uri="{BB962C8B-B14F-4D97-AF65-F5344CB8AC3E}">
        <p14:creationId xmlns:p14="http://schemas.microsoft.com/office/powerpoint/2010/main" val="2853991127"/>
      </p:ext>
    </p:extLst>
  </p:cSld>
  <p:clrMapOvr>
    <a:masterClrMapping/>
  </p:clrMapOvr>
  <p:transition>
    <p:fade thruBlk="1"/>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Başlık 1"/>
          <p:cNvSpPr>
            <a:spLocks noGrp="1"/>
          </p:cNvSpPr>
          <p:nvPr>
            <p:ph type="title"/>
          </p:nvPr>
        </p:nvSpPr>
        <p:spPr/>
        <p:txBody>
          <a:bodyPr/>
          <a:lstStyle/>
          <a:p>
            <a:r>
              <a:rPr lang="tr-TR" altLang="tr-TR" smtClean="0"/>
              <a:t>İlkel Hareketler Dönemi</a:t>
            </a:r>
          </a:p>
        </p:txBody>
      </p:sp>
      <p:sp>
        <p:nvSpPr>
          <p:cNvPr id="30723" name="İçerik Yer Tutucusu 2"/>
          <p:cNvSpPr>
            <a:spLocks noGrp="1"/>
          </p:cNvSpPr>
          <p:nvPr>
            <p:ph idx="1"/>
          </p:nvPr>
        </p:nvSpPr>
        <p:spPr/>
        <p:txBody>
          <a:bodyPr/>
          <a:lstStyle/>
          <a:p>
            <a:pPr eaLnBrk="1" hangingPunct="1">
              <a:lnSpc>
                <a:spcPct val="90000"/>
              </a:lnSpc>
            </a:pPr>
            <a:endParaRPr lang="tr-TR" altLang="tr-TR" dirty="0" smtClean="0"/>
          </a:p>
          <a:p>
            <a:pPr eaLnBrk="1" hangingPunct="1">
              <a:lnSpc>
                <a:spcPct val="90000"/>
              </a:lnSpc>
            </a:pPr>
            <a:r>
              <a:rPr lang="tr-TR" altLang="tr-TR" dirty="0" smtClean="0"/>
              <a:t>1-2 yaş arasını kapsar.</a:t>
            </a:r>
          </a:p>
          <a:p>
            <a:pPr eaLnBrk="1" hangingPunct="1">
              <a:lnSpc>
                <a:spcPct val="90000"/>
              </a:lnSpc>
            </a:pPr>
            <a:endParaRPr lang="tr-TR" altLang="tr-TR" dirty="0" smtClean="0"/>
          </a:p>
          <a:p>
            <a:pPr eaLnBrk="1" hangingPunct="1">
              <a:lnSpc>
                <a:spcPct val="90000"/>
              </a:lnSpc>
            </a:pPr>
            <a:r>
              <a:rPr lang="tr-TR" altLang="tr-TR" dirty="0" smtClean="0"/>
              <a:t>Bu dönemde merkezi sinir sisteminin gelişmesine paralel olarak önce baş ve gövde sonra kol ve bacaklar üzerinde kontrol sağlanır. </a:t>
            </a:r>
          </a:p>
        </p:txBody>
      </p:sp>
    </p:spTree>
    <p:extLst>
      <p:ext uri="{BB962C8B-B14F-4D97-AF65-F5344CB8AC3E}">
        <p14:creationId xmlns:p14="http://schemas.microsoft.com/office/powerpoint/2010/main" val="106300700"/>
      </p:ext>
    </p:extLst>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B27E7AA-FB2B-4F87-B50E-0909B7D6D9E8}" type="slidenum">
              <a:rPr lang="tr-TR" altLang="tr-TR">
                <a:latin typeface="Arial Black" pitchFamily="34" charset="0"/>
              </a:rPr>
              <a:pPr/>
              <a:t>5</a:t>
            </a:fld>
            <a:endParaRPr lang="tr-TR" altLang="tr-TR">
              <a:latin typeface="Arial Black" pitchFamily="34" charset="0"/>
            </a:endParaRPr>
          </a:p>
        </p:txBody>
      </p:sp>
      <p:sp>
        <p:nvSpPr>
          <p:cNvPr id="14339" name="Rectangle 2"/>
          <p:cNvSpPr>
            <a:spLocks noGrp="1" noChangeArrowheads="1"/>
          </p:cNvSpPr>
          <p:nvPr>
            <p:ph type="title"/>
          </p:nvPr>
        </p:nvSpPr>
        <p:spPr>
          <a:xfrm>
            <a:off x="467544" y="188640"/>
            <a:ext cx="8229600" cy="1143000"/>
          </a:xfrm>
        </p:spPr>
        <p:txBody>
          <a:bodyPr/>
          <a:lstStyle/>
          <a:p>
            <a:pPr eaLnBrk="1" hangingPunct="1"/>
            <a:r>
              <a:rPr lang="tr-TR" altLang="tr-TR" b="1" dirty="0" smtClean="0"/>
              <a:t>Eğitim ve Psikoloji</a:t>
            </a:r>
          </a:p>
        </p:txBody>
      </p:sp>
      <p:sp>
        <p:nvSpPr>
          <p:cNvPr id="14340" name="Rectangle 3"/>
          <p:cNvSpPr>
            <a:spLocks noGrp="1" noChangeArrowheads="1"/>
          </p:cNvSpPr>
          <p:nvPr>
            <p:ph type="body" idx="1"/>
          </p:nvPr>
        </p:nvSpPr>
        <p:spPr>
          <a:xfrm>
            <a:off x="457200" y="1600200"/>
            <a:ext cx="8239944" cy="4525963"/>
          </a:xfrm>
        </p:spPr>
        <p:txBody>
          <a:bodyPr/>
          <a:lstStyle/>
          <a:p>
            <a:pPr eaLnBrk="1" hangingPunct="1"/>
            <a:r>
              <a:rPr lang="tr-TR" altLang="tr-TR" sz="2800" dirty="0" smtClean="0"/>
              <a:t>İnsanı konu alan tüm bilimler birbirleriyle mutlaka etkileşim içerisindedir. Eğitim ile psikolojide çalışma alanları açısından etkileşim halindedir.</a:t>
            </a:r>
          </a:p>
          <a:p>
            <a:pPr eaLnBrk="1" hangingPunct="1"/>
            <a:endParaRPr lang="tr-TR" altLang="tr-TR" sz="2800" dirty="0" smtClean="0"/>
          </a:p>
          <a:p>
            <a:pPr eaLnBrk="1" hangingPunct="1"/>
            <a:r>
              <a:rPr lang="tr-TR" altLang="tr-TR" sz="2800" u="sng" dirty="0" smtClean="0">
                <a:solidFill>
                  <a:srgbClr val="FF0000"/>
                </a:solidFill>
              </a:rPr>
              <a:t>Eğitim:</a:t>
            </a:r>
            <a:r>
              <a:rPr lang="tr-TR" altLang="tr-TR" sz="2800" u="sng" dirty="0" smtClean="0"/>
              <a:t> </a:t>
            </a:r>
            <a:r>
              <a:rPr lang="tr-TR" altLang="tr-TR" sz="2800" dirty="0" smtClean="0"/>
              <a:t>Bireyde istendik davranışları geliştirme sürecidir.</a:t>
            </a:r>
          </a:p>
          <a:p>
            <a:pPr eaLnBrk="1" hangingPunct="1"/>
            <a:r>
              <a:rPr lang="tr-TR" altLang="tr-TR" sz="2800" u="sng" dirty="0" smtClean="0">
                <a:solidFill>
                  <a:srgbClr val="FF0000"/>
                </a:solidFill>
              </a:rPr>
              <a:t>Psikoloji:</a:t>
            </a:r>
            <a:r>
              <a:rPr lang="tr-TR" altLang="tr-TR" sz="2800" u="sng" dirty="0" smtClean="0"/>
              <a:t> </a:t>
            </a:r>
            <a:r>
              <a:rPr lang="tr-TR" altLang="tr-TR" sz="2800" dirty="0" smtClean="0"/>
              <a:t>Zihinsel süreçler ve davranışları inceleyen bilim dalıdır.</a:t>
            </a:r>
            <a:r>
              <a:rPr lang="tr-TR" altLang="tr-TR" sz="2800" b="1" dirty="0" smtClean="0"/>
              <a:t> </a:t>
            </a:r>
          </a:p>
        </p:txBody>
      </p:sp>
    </p:spTree>
    <p:extLst>
      <p:ext uri="{BB962C8B-B14F-4D97-AF65-F5344CB8AC3E}">
        <p14:creationId xmlns:p14="http://schemas.microsoft.com/office/powerpoint/2010/main" val="954688463"/>
      </p:ext>
    </p:extLst>
  </p:cSld>
  <p:clrMapOvr>
    <a:masterClrMapping/>
  </p:clrMapOvr>
  <p:transition>
    <p:fade thruBlk="1"/>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Başlık 1"/>
          <p:cNvSpPr>
            <a:spLocks noGrp="1"/>
          </p:cNvSpPr>
          <p:nvPr>
            <p:ph type="title"/>
          </p:nvPr>
        </p:nvSpPr>
        <p:spPr/>
        <p:txBody>
          <a:bodyPr/>
          <a:lstStyle/>
          <a:p>
            <a:r>
              <a:rPr lang="tr-TR" altLang="tr-TR" smtClean="0"/>
              <a:t>İlkel Hareketler Dönemi</a:t>
            </a:r>
          </a:p>
        </p:txBody>
      </p:sp>
      <p:sp>
        <p:nvSpPr>
          <p:cNvPr id="31747" name="İçerik Yer Tutucusu 2"/>
          <p:cNvSpPr>
            <a:spLocks noGrp="1"/>
          </p:cNvSpPr>
          <p:nvPr>
            <p:ph idx="1"/>
          </p:nvPr>
        </p:nvSpPr>
        <p:spPr>
          <a:xfrm>
            <a:off x="611560" y="2017713"/>
            <a:ext cx="7921253" cy="4114800"/>
          </a:xfrm>
        </p:spPr>
        <p:txBody>
          <a:bodyPr/>
          <a:lstStyle/>
          <a:p>
            <a:pPr eaLnBrk="1" hangingPunct="1">
              <a:lnSpc>
                <a:spcPct val="90000"/>
              </a:lnSpc>
            </a:pPr>
            <a:endParaRPr lang="tr-TR" altLang="tr-TR" sz="2800" dirty="0" smtClean="0"/>
          </a:p>
          <a:p>
            <a:pPr eaLnBrk="1" hangingPunct="1">
              <a:lnSpc>
                <a:spcPct val="90000"/>
              </a:lnSpc>
            </a:pPr>
            <a:r>
              <a:rPr lang="tr-TR" altLang="tr-TR" sz="2800" dirty="0" smtClean="0"/>
              <a:t>İlkel hareketler dönemi dengeleme (baş, boyun ve gövde kaslarının kontrolü) hareketleri uzanma, yakalama bırakma gibi </a:t>
            </a:r>
            <a:r>
              <a:rPr lang="tr-TR" altLang="tr-TR" sz="2800" dirty="0" err="1" smtClean="0"/>
              <a:t>manipulatif</a:t>
            </a:r>
            <a:r>
              <a:rPr lang="tr-TR" altLang="tr-TR" sz="2800" dirty="0" smtClean="0"/>
              <a:t> hareketleri, yürüme gibi </a:t>
            </a:r>
            <a:r>
              <a:rPr lang="tr-TR" altLang="tr-TR" sz="2800" dirty="0" err="1" smtClean="0"/>
              <a:t>lokomotor</a:t>
            </a:r>
            <a:r>
              <a:rPr lang="tr-TR" altLang="tr-TR" sz="2800" dirty="0" smtClean="0"/>
              <a:t> hareketleri kapsar. Bu yeteneklerin ortaya çıkma hızı çocuktan çocuğa değişir, hem biyolojik hem de çevresel faktörlere bağlıdır.</a:t>
            </a:r>
          </a:p>
          <a:p>
            <a:endParaRPr lang="tr-TR" altLang="tr-TR" dirty="0" smtClean="0"/>
          </a:p>
        </p:txBody>
      </p:sp>
    </p:spTree>
    <p:extLst>
      <p:ext uri="{BB962C8B-B14F-4D97-AF65-F5344CB8AC3E}">
        <p14:creationId xmlns:p14="http://schemas.microsoft.com/office/powerpoint/2010/main" val="994369836"/>
      </p:ext>
    </p:extLst>
  </p:cSld>
  <p:clrMapOvr>
    <a:masterClrMapping/>
  </p:clrMapOvr>
  <p:transition>
    <p:fade thruBlk="1"/>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3" descr="C:\Users\FD\Desktop\images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3305175"/>
            <a:ext cx="2592388" cy="240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1" name="Picture 2" descr="C:\Users\FD\Desktop\images (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79988" y="3644900"/>
            <a:ext cx="4151312" cy="300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2" name="Başlık 1"/>
          <p:cNvSpPr>
            <a:spLocks noGrp="1"/>
          </p:cNvSpPr>
          <p:nvPr>
            <p:ph type="title"/>
          </p:nvPr>
        </p:nvSpPr>
        <p:spPr/>
        <p:txBody>
          <a:bodyPr/>
          <a:lstStyle/>
          <a:p>
            <a:r>
              <a:rPr lang="tr-TR" altLang="tr-TR" smtClean="0"/>
              <a:t>İlkel Hareketler Dönemi</a:t>
            </a:r>
          </a:p>
        </p:txBody>
      </p:sp>
      <p:sp>
        <p:nvSpPr>
          <p:cNvPr id="32773" name="İçerik Yer Tutucusu 2"/>
          <p:cNvSpPr>
            <a:spLocks noGrp="1"/>
          </p:cNvSpPr>
          <p:nvPr>
            <p:ph idx="1"/>
          </p:nvPr>
        </p:nvSpPr>
        <p:spPr>
          <a:xfrm>
            <a:off x="2768600" y="1700213"/>
            <a:ext cx="5980113" cy="2890837"/>
          </a:xfrm>
        </p:spPr>
        <p:txBody>
          <a:bodyPr/>
          <a:lstStyle/>
          <a:p>
            <a:pPr eaLnBrk="1" hangingPunct="1">
              <a:buFontTx/>
              <a:buNone/>
            </a:pPr>
            <a:endParaRPr lang="tr-TR" altLang="tr-TR" smtClean="0"/>
          </a:p>
          <a:p>
            <a:pPr eaLnBrk="1" hangingPunct="1"/>
            <a:r>
              <a:rPr lang="tr-TR" altLang="tr-TR" smtClean="0"/>
              <a:t>Bu dönemde kazanılan hareketler ileriki yıllarda kazanılacak hareketlerin temelini oluşturur.</a:t>
            </a:r>
          </a:p>
          <a:p>
            <a:pPr eaLnBrk="1" hangingPunct="1">
              <a:buFontTx/>
              <a:buNone/>
            </a:pPr>
            <a:endParaRPr lang="tr-TR" altLang="tr-TR" smtClean="0"/>
          </a:p>
        </p:txBody>
      </p:sp>
    </p:spTree>
    <p:extLst>
      <p:ext uri="{BB962C8B-B14F-4D97-AF65-F5344CB8AC3E}">
        <p14:creationId xmlns:p14="http://schemas.microsoft.com/office/powerpoint/2010/main" val="3938231810"/>
      </p:ext>
    </p:extLst>
  </p:cSld>
  <p:clrMapOvr>
    <a:masterClrMapping/>
  </p:clrMapOvr>
  <p:transition>
    <p:fade thruBlk="1"/>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Başlık 1"/>
          <p:cNvSpPr>
            <a:spLocks noGrp="1"/>
          </p:cNvSpPr>
          <p:nvPr>
            <p:ph type="title"/>
          </p:nvPr>
        </p:nvSpPr>
        <p:spPr/>
        <p:txBody>
          <a:bodyPr/>
          <a:lstStyle/>
          <a:p>
            <a:r>
              <a:rPr lang="tr-TR" altLang="tr-TR" smtClean="0"/>
              <a:t>İlkel Hareketler Dönemi</a:t>
            </a:r>
          </a:p>
        </p:txBody>
      </p:sp>
      <p:sp>
        <p:nvSpPr>
          <p:cNvPr id="33795" name="İçerik Yer Tutucusu 2"/>
          <p:cNvSpPr>
            <a:spLocks noGrp="1"/>
          </p:cNvSpPr>
          <p:nvPr>
            <p:ph idx="1"/>
          </p:nvPr>
        </p:nvSpPr>
        <p:spPr/>
        <p:txBody>
          <a:bodyPr/>
          <a:lstStyle/>
          <a:p>
            <a:pPr eaLnBrk="1" hangingPunct="1"/>
            <a:r>
              <a:rPr lang="tr-TR" altLang="tr-TR" sz="2800" smtClean="0"/>
              <a:t>Bu dönemde kazanılan hareketler çok fazla kontrol gerektirir. </a:t>
            </a:r>
          </a:p>
          <a:p>
            <a:pPr eaLnBrk="1" hangingPunct="1"/>
            <a:endParaRPr lang="tr-TR" altLang="tr-TR" sz="2800" smtClean="0"/>
          </a:p>
          <a:p>
            <a:pPr eaLnBrk="1" hangingPunct="1"/>
            <a:r>
              <a:rPr lang="tr-TR" altLang="tr-TR" sz="2800" smtClean="0"/>
              <a:t>Motor mekanizma ve fonksiyonları birbirine bağlayamadığından tüm dikkatini hareketine verir. </a:t>
            </a:r>
          </a:p>
          <a:p>
            <a:pPr eaLnBrk="1" hangingPunct="1"/>
            <a:endParaRPr lang="tr-TR" altLang="tr-TR" sz="2800" smtClean="0"/>
          </a:p>
          <a:p>
            <a:pPr eaLnBrk="1" hangingPunct="1"/>
            <a:r>
              <a:rPr lang="tr-TR" altLang="tr-TR" sz="2800" smtClean="0"/>
              <a:t>Yeni yürüyen bir çocuğun konuştuğu ve başka bir yere baktığı görülemez.</a:t>
            </a:r>
          </a:p>
          <a:p>
            <a:pPr eaLnBrk="1" hangingPunct="1">
              <a:buFontTx/>
              <a:buNone/>
            </a:pPr>
            <a:endParaRPr lang="tr-TR" altLang="tr-TR" sz="2800" smtClean="0"/>
          </a:p>
        </p:txBody>
      </p:sp>
    </p:spTree>
    <p:extLst>
      <p:ext uri="{BB962C8B-B14F-4D97-AF65-F5344CB8AC3E}">
        <p14:creationId xmlns:p14="http://schemas.microsoft.com/office/powerpoint/2010/main" val="2531095307"/>
      </p:ext>
    </p:extLst>
  </p:cSld>
  <p:clrMapOvr>
    <a:masterClrMapping/>
  </p:clrMapOvr>
  <p:transition>
    <p:fade thruBlk="1"/>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Başlık 1"/>
          <p:cNvSpPr>
            <a:spLocks noGrp="1"/>
          </p:cNvSpPr>
          <p:nvPr>
            <p:ph type="title"/>
          </p:nvPr>
        </p:nvSpPr>
        <p:spPr/>
        <p:txBody>
          <a:bodyPr/>
          <a:lstStyle/>
          <a:p>
            <a:r>
              <a:rPr lang="tr-TR" altLang="tr-TR" smtClean="0"/>
              <a:t>İlkel Hareketler Dönemi</a:t>
            </a:r>
          </a:p>
        </p:txBody>
      </p:sp>
      <p:sp>
        <p:nvSpPr>
          <p:cNvPr id="34819" name="İçerik Yer Tutucusu 2"/>
          <p:cNvSpPr>
            <a:spLocks noGrp="1"/>
          </p:cNvSpPr>
          <p:nvPr>
            <p:ph idx="1"/>
          </p:nvPr>
        </p:nvSpPr>
        <p:spPr>
          <a:xfrm>
            <a:off x="4500563" y="2017713"/>
            <a:ext cx="4319587" cy="4114800"/>
          </a:xfrm>
        </p:spPr>
        <p:txBody>
          <a:bodyPr/>
          <a:lstStyle/>
          <a:p>
            <a:endParaRPr lang="tr-TR" altLang="tr-TR" smtClean="0"/>
          </a:p>
          <a:p>
            <a:r>
              <a:rPr lang="tr-TR" altLang="tr-TR" smtClean="0"/>
              <a:t>Emekleme ve yürüme becerilerin kazanılması çocuğun çevresini tanıma olanağı vermesi açısından önemlidir.</a:t>
            </a:r>
          </a:p>
          <a:p>
            <a:endParaRPr lang="tr-TR" altLang="tr-TR" smtClean="0"/>
          </a:p>
        </p:txBody>
      </p:sp>
      <p:pic>
        <p:nvPicPr>
          <p:cNvPr id="34820" name="Picture 2" descr="C:\Users\FD\Desktop\images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2135188"/>
            <a:ext cx="3816350"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0151057"/>
      </p:ext>
    </p:extLst>
  </p:cSld>
  <p:clrMapOvr>
    <a:masterClrMapping/>
  </p:clrMapOvr>
  <p:transition>
    <p:fade thruBlk="1"/>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tr-TR" altLang="tr-TR" smtClean="0"/>
              <a:t>Psiko-motor özellikler </a:t>
            </a:r>
            <a:r>
              <a:rPr lang="tr-TR" altLang="tr-TR" sz="3200" smtClean="0"/>
              <a:t>(0-12 ay) </a:t>
            </a:r>
          </a:p>
        </p:txBody>
      </p:sp>
      <p:sp>
        <p:nvSpPr>
          <p:cNvPr id="35843" name="Rectangle 3"/>
          <p:cNvSpPr>
            <a:spLocks noGrp="1" noChangeArrowheads="1"/>
          </p:cNvSpPr>
          <p:nvPr>
            <p:ph type="body" idx="1"/>
          </p:nvPr>
        </p:nvSpPr>
        <p:spPr/>
        <p:txBody>
          <a:bodyPr/>
          <a:lstStyle/>
          <a:p>
            <a:pPr eaLnBrk="1" hangingPunct="1"/>
            <a:endParaRPr lang="tr-TR" altLang="tr-TR" sz="2800" smtClean="0"/>
          </a:p>
          <a:p>
            <a:pPr eaLnBrk="1" hangingPunct="1"/>
            <a:r>
              <a:rPr lang="tr-TR" altLang="tr-TR" sz="2800" smtClean="0"/>
              <a:t>1. ay - Yüzükoyun yatırılırsa çenesini kaldırır. </a:t>
            </a:r>
          </a:p>
          <a:p>
            <a:pPr eaLnBrk="1" hangingPunct="1"/>
            <a:r>
              <a:rPr lang="tr-TR" altLang="tr-TR" sz="2800" smtClean="0"/>
              <a:t>4. ay - Yardımla oturur.</a:t>
            </a:r>
          </a:p>
          <a:p>
            <a:pPr eaLnBrk="1" hangingPunct="1"/>
            <a:r>
              <a:rPr lang="tr-TR" altLang="tr-TR" sz="2800" smtClean="0"/>
              <a:t>7. ay - Kendi başına oturabilir.</a:t>
            </a:r>
          </a:p>
          <a:p>
            <a:pPr eaLnBrk="1" hangingPunct="1"/>
            <a:r>
              <a:rPr lang="tr-TR" altLang="tr-TR" sz="2800" smtClean="0"/>
              <a:t>10.ay - Emekler.</a:t>
            </a:r>
          </a:p>
          <a:p>
            <a:pPr eaLnBrk="1" hangingPunct="1"/>
            <a:r>
              <a:rPr lang="tr-TR" altLang="tr-TR" sz="2800" smtClean="0"/>
              <a:t>11.ay - Tek başına ayakta durabilir.</a:t>
            </a:r>
          </a:p>
          <a:p>
            <a:pPr eaLnBrk="1" hangingPunct="1"/>
            <a:r>
              <a:rPr lang="tr-TR" altLang="tr-TR" sz="2800" smtClean="0"/>
              <a:t>12. ay - Yürüyebilir.</a:t>
            </a:r>
          </a:p>
        </p:txBody>
      </p:sp>
    </p:spTree>
    <p:extLst>
      <p:ext uri="{BB962C8B-B14F-4D97-AF65-F5344CB8AC3E}">
        <p14:creationId xmlns:p14="http://schemas.microsoft.com/office/powerpoint/2010/main" val="4098500396"/>
      </p:ext>
    </p:extLst>
  </p:cSld>
  <p:clrMapOvr>
    <a:masterClrMapping/>
  </p:clrMapOvr>
  <p:transition>
    <p:fade thruBlk="1"/>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icture 4" descr="C:\Users\FD\Desktop\F6.larg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950" y="568325"/>
            <a:ext cx="8856663" cy="581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1959608"/>
      </p:ext>
    </p:extLst>
  </p:cSld>
  <p:clrMapOvr>
    <a:masterClrMapping/>
  </p:clrMapOvr>
  <p:transition>
    <p:fade thruBlk="1"/>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descr="C:\Users\FD\Desktop\1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8313" y="2362200"/>
            <a:ext cx="2419350" cy="327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1" name="Picture 3" descr="C:\Users\FD\Desktop\14.jpg"/>
          <p:cNvPicPr>
            <a:picLocks noChangeAspect="1" noChangeArrowheads="1"/>
          </p:cNvPicPr>
          <p:nvPr/>
        </p:nvPicPr>
        <p:blipFill>
          <a:blip r:embed="rId3">
            <a:extLst>
              <a:ext uri="{28A0092B-C50C-407E-A947-70E740481C1C}">
                <a14:useLocalDpi xmlns:a14="http://schemas.microsoft.com/office/drawing/2010/main" val="0"/>
              </a:ext>
            </a:extLst>
          </a:blip>
          <a:srcRect r="12457"/>
          <a:stretch>
            <a:fillRect/>
          </a:stretch>
        </p:blipFill>
        <p:spPr bwMode="auto">
          <a:xfrm>
            <a:off x="3851275" y="2408238"/>
            <a:ext cx="2119313" cy="3286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2" name="Picture 4" descr="C:\Users\FD\Desktop\15.jpg"/>
          <p:cNvPicPr>
            <a:picLocks noChangeAspect="1" noChangeArrowheads="1"/>
          </p:cNvPicPr>
          <p:nvPr/>
        </p:nvPicPr>
        <p:blipFill>
          <a:blip r:embed="rId4">
            <a:extLst>
              <a:ext uri="{28A0092B-C50C-407E-A947-70E740481C1C}">
                <a14:useLocalDpi xmlns:a14="http://schemas.microsoft.com/office/drawing/2010/main" val="0"/>
              </a:ext>
            </a:extLst>
          </a:blip>
          <a:srcRect l="12675" b="3830"/>
          <a:stretch>
            <a:fillRect/>
          </a:stretch>
        </p:blipFill>
        <p:spPr bwMode="auto">
          <a:xfrm>
            <a:off x="6867525" y="2268538"/>
            <a:ext cx="1947863" cy="342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3" name="Metin kutusu 1"/>
          <p:cNvSpPr txBox="1">
            <a:spLocks noChangeArrowheads="1"/>
          </p:cNvSpPr>
          <p:nvPr/>
        </p:nvSpPr>
        <p:spPr bwMode="auto">
          <a:xfrm>
            <a:off x="881063" y="5876925"/>
            <a:ext cx="77231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Tahoma" pitchFamily="34" charset="0"/>
              </a:defRPr>
            </a:lvl1pPr>
            <a:lvl2pPr>
              <a:defRPr sz="2800">
                <a:solidFill>
                  <a:schemeClr val="tx1"/>
                </a:solidFill>
                <a:latin typeface="Tahoma" pitchFamily="34" charset="0"/>
              </a:defRPr>
            </a:lvl2pPr>
            <a:lvl3pPr>
              <a:defRPr sz="2400">
                <a:solidFill>
                  <a:schemeClr val="tx1"/>
                </a:solidFill>
                <a:latin typeface="Tahoma" pitchFamily="34" charset="0"/>
              </a:defRPr>
            </a:lvl3pPr>
            <a:lvl4pPr>
              <a:defRPr sz="2000">
                <a:solidFill>
                  <a:schemeClr val="tx1"/>
                </a:solidFill>
                <a:latin typeface="Tahoma" pitchFamily="34" charset="0"/>
              </a:defRPr>
            </a:lvl4pPr>
            <a:lvl5pPr>
              <a:defRPr sz="2000">
                <a:solidFill>
                  <a:schemeClr val="tx1"/>
                </a:solidFill>
                <a:latin typeface="Tahoma" pitchFamily="34" charset="0"/>
              </a:defRPr>
            </a:lvl5pPr>
            <a:lvl6pPr eaLnBrk="0" hangingPunct="0">
              <a:defRPr sz="2000">
                <a:solidFill>
                  <a:schemeClr val="tx1"/>
                </a:solidFill>
                <a:latin typeface="Tahoma" pitchFamily="34" charset="0"/>
              </a:defRPr>
            </a:lvl6pPr>
            <a:lvl7pPr eaLnBrk="0" hangingPunct="0">
              <a:defRPr sz="2000">
                <a:solidFill>
                  <a:schemeClr val="tx1"/>
                </a:solidFill>
                <a:latin typeface="Tahoma" pitchFamily="34" charset="0"/>
              </a:defRPr>
            </a:lvl7pPr>
            <a:lvl8pPr eaLnBrk="0" hangingPunct="0">
              <a:defRPr sz="2000">
                <a:solidFill>
                  <a:schemeClr val="tx1"/>
                </a:solidFill>
                <a:latin typeface="Tahoma" pitchFamily="34" charset="0"/>
              </a:defRPr>
            </a:lvl8pPr>
            <a:lvl9pPr eaLnBrk="0" hangingPunct="0">
              <a:defRPr sz="2000">
                <a:solidFill>
                  <a:schemeClr val="tx1"/>
                </a:solidFill>
                <a:latin typeface="Tahoma" pitchFamily="34" charset="0"/>
              </a:defRPr>
            </a:lvl9pPr>
          </a:lstStyle>
          <a:p>
            <a:pPr eaLnBrk="1" hangingPunct="1"/>
            <a:r>
              <a:rPr lang="tr-TR" altLang="tr-TR" sz="1800"/>
              <a:t>13 ay				14 ay			  15 ay</a:t>
            </a:r>
          </a:p>
        </p:txBody>
      </p:sp>
      <p:sp>
        <p:nvSpPr>
          <p:cNvPr id="37894" name="Başlık 1"/>
          <p:cNvSpPr>
            <a:spLocks noGrp="1"/>
          </p:cNvSpPr>
          <p:nvPr>
            <p:ph type="title"/>
          </p:nvPr>
        </p:nvSpPr>
        <p:spPr/>
        <p:txBody>
          <a:bodyPr/>
          <a:lstStyle/>
          <a:p>
            <a:r>
              <a:rPr lang="tr-TR" altLang="tr-TR" smtClean="0"/>
              <a:t>Kronolojik motor gelişim</a:t>
            </a:r>
          </a:p>
        </p:txBody>
      </p:sp>
    </p:spTree>
    <p:extLst>
      <p:ext uri="{BB962C8B-B14F-4D97-AF65-F5344CB8AC3E}">
        <p14:creationId xmlns:p14="http://schemas.microsoft.com/office/powerpoint/2010/main" val="564649151"/>
      </p:ext>
    </p:extLst>
  </p:cSld>
  <p:clrMapOvr>
    <a:masterClrMapping/>
  </p:clrMapOvr>
  <p:transition>
    <p:fade thruBlk="1"/>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Başlık 1"/>
          <p:cNvSpPr>
            <a:spLocks noGrp="1"/>
          </p:cNvSpPr>
          <p:nvPr>
            <p:ph type="title"/>
          </p:nvPr>
        </p:nvSpPr>
        <p:spPr/>
        <p:txBody>
          <a:bodyPr/>
          <a:lstStyle/>
          <a:p>
            <a:r>
              <a:rPr lang="tr-TR" altLang="tr-TR" smtClean="0"/>
              <a:t>Temel Hareketler Dönemi</a:t>
            </a:r>
          </a:p>
        </p:txBody>
      </p:sp>
      <p:sp>
        <p:nvSpPr>
          <p:cNvPr id="38915" name="İçerik Yer Tutucusu 2"/>
          <p:cNvSpPr>
            <a:spLocks noGrp="1"/>
          </p:cNvSpPr>
          <p:nvPr>
            <p:ph idx="1"/>
          </p:nvPr>
        </p:nvSpPr>
        <p:spPr/>
        <p:txBody>
          <a:bodyPr/>
          <a:lstStyle/>
          <a:p>
            <a:r>
              <a:rPr lang="tr-TR" altLang="tr-TR" sz="2800" smtClean="0"/>
              <a:t>Yaşamın 2-7 (ilk çocukluk) yaşları arasını  kapsar. Motor gelişimin yoğun olduğu, temel becerilerin kazanıldığı dönemdir. Bu temel beceriler, koşma, atlama, sıçrama, sekme, yakalama, fırlatma ve topa ayakla vurma gibi hareketlerdir.</a:t>
            </a:r>
          </a:p>
          <a:p>
            <a:endParaRPr lang="tr-TR" altLang="tr-TR" sz="2800" smtClean="0"/>
          </a:p>
          <a:p>
            <a:r>
              <a:rPr lang="tr-TR" altLang="tr-TR" sz="2800" smtClean="0"/>
              <a:t>Çocukların yeteneklerini keşfetme zamanı olarak tanımlanabilir</a:t>
            </a:r>
            <a:r>
              <a:rPr lang="tr-TR" altLang="tr-TR" smtClean="0"/>
              <a:t>.</a:t>
            </a:r>
          </a:p>
          <a:p>
            <a:endParaRPr lang="tr-TR" altLang="tr-TR" smtClean="0"/>
          </a:p>
        </p:txBody>
      </p:sp>
    </p:spTree>
    <p:extLst>
      <p:ext uri="{BB962C8B-B14F-4D97-AF65-F5344CB8AC3E}">
        <p14:creationId xmlns:p14="http://schemas.microsoft.com/office/powerpoint/2010/main" val="1184617832"/>
      </p:ext>
    </p:extLst>
  </p:cSld>
  <p:clrMapOvr>
    <a:masterClrMapping/>
  </p:clrMapOvr>
  <p:transition>
    <p:fade thruBlk="1"/>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Başlık 1"/>
          <p:cNvSpPr>
            <a:spLocks noGrp="1"/>
          </p:cNvSpPr>
          <p:nvPr>
            <p:ph type="title"/>
          </p:nvPr>
        </p:nvSpPr>
        <p:spPr/>
        <p:txBody>
          <a:bodyPr/>
          <a:lstStyle/>
          <a:p>
            <a:r>
              <a:rPr lang="tr-TR" altLang="tr-TR" smtClean="0"/>
              <a:t>Temel Hareketler Dönemi</a:t>
            </a:r>
          </a:p>
        </p:txBody>
      </p:sp>
      <p:sp>
        <p:nvSpPr>
          <p:cNvPr id="39939" name="İçerik Yer Tutucusu 2"/>
          <p:cNvSpPr>
            <a:spLocks noGrp="1"/>
          </p:cNvSpPr>
          <p:nvPr>
            <p:ph idx="1"/>
          </p:nvPr>
        </p:nvSpPr>
        <p:spPr/>
        <p:txBody>
          <a:bodyPr/>
          <a:lstStyle/>
          <a:p>
            <a:endParaRPr lang="tr-TR" altLang="tr-TR" smtClean="0"/>
          </a:p>
          <a:p>
            <a:r>
              <a:rPr lang="tr-TR" altLang="tr-TR" smtClean="0"/>
              <a:t>Temel hareketlerin gelişiminde olgunlaşma, çevresel etmenler, olanaklar, motivasyon ve öğretim bu hareketlerin hangi düzeyde gelişeceğini belirlemektedir. </a:t>
            </a:r>
          </a:p>
          <a:p>
            <a:endParaRPr lang="tr-TR" altLang="tr-TR" smtClean="0"/>
          </a:p>
        </p:txBody>
      </p:sp>
    </p:spTree>
    <p:extLst>
      <p:ext uri="{BB962C8B-B14F-4D97-AF65-F5344CB8AC3E}">
        <p14:creationId xmlns:p14="http://schemas.microsoft.com/office/powerpoint/2010/main" val="3958409615"/>
      </p:ext>
    </p:extLst>
  </p:cSld>
  <p:clrMapOvr>
    <a:masterClrMapping/>
  </p:clrMapOvr>
  <p:transition>
    <p:fade thruBlk="1"/>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Başlık 1"/>
          <p:cNvSpPr>
            <a:spLocks noGrp="1"/>
          </p:cNvSpPr>
          <p:nvPr>
            <p:ph type="title"/>
          </p:nvPr>
        </p:nvSpPr>
        <p:spPr/>
        <p:txBody>
          <a:bodyPr/>
          <a:lstStyle/>
          <a:p>
            <a:r>
              <a:rPr lang="tr-TR" altLang="tr-TR" smtClean="0"/>
              <a:t>Temel Hareketler Dönemi</a:t>
            </a:r>
          </a:p>
        </p:txBody>
      </p:sp>
      <p:sp>
        <p:nvSpPr>
          <p:cNvPr id="40963" name="İçerik Yer Tutucusu 2"/>
          <p:cNvSpPr>
            <a:spLocks noGrp="1"/>
          </p:cNvSpPr>
          <p:nvPr>
            <p:ph idx="1"/>
          </p:nvPr>
        </p:nvSpPr>
        <p:spPr/>
        <p:txBody>
          <a:bodyPr/>
          <a:lstStyle/>
          <a:p>
            <a:endParaRPr lang="tr-TR" altLang="tr-TR" smtClean="0"/>
          </a:p>
          <a:p>
            <a:r>
              <a:rPr lang="tr-TR" altLang="tr-TR" smtClean="0"/>
              <a:t>Koşu ve zıplama gibi lokomotor aktiviteleri, fırlatma ve yakalama gibi manipulatif hareketler ve dengeleme gibi aktiviteler erken çocukluk döneminde geliştirilmesi gereken aktivitelerdir.</a:t>
            </a:r>
          </a:p>
        </p:txBody>
      </p:sp>
    </p:spTree>
    <p:extLst>
      <p:ext uri="{BB962C8B-B14F-4D97-AF65-F5344CB8AC3E}">
        <p14:creationId xmlns:p14="http://schemas.microsoft.com/office/powerpoint/2010/main" val="2410931326"/>
      </p:ext>
    </p:extLst>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EB0CE8C-8806-4C18-8896-E1F6D3E93B49}" type="slidenum">
              <a:rPr lang="tr-TR" altLang="tr-TR">
                <a:latin typeface="Arial Black" pitchFamily="34" charset="0"/>
              </a:rPr>
              <a:pPr/>
              <a:t>6</a:t>
            </a:fld>
            <a:endParaRPr lang="tr-TR" altLang="tr-TR">
              <a:latin typeface="Arial Black" pitchFamily="34" charset="0"/>
            </a:endParaRPr>
          </a:p>
        </p:txBody>
      </p:sp>
      <p:sp>
        <p:nvSpPr>
          <p:cNvPr id="16387" name="Rectangle 2"/>
          <p:cNvSpPr>
            <a:spLocks noGrp="1" noChangeArrowheads="1"/>
          </p:cNvSpPr>
          <p:nvPr>
            <p:ph type="title"/>
          </p:nvPr>
        </p:nvSpPr>
        <p:spPr>
          <a:xfrm>
            <a:off x="457200" y="188640"/>
            <a:ext cx="8229600" cy="1143000"/>
          </a:xfrm>
        </p:spPr>
        <p:txBody>
          <a:bodyPr/>
          <a:lstStyle/>
          <a:p>
            <a:pPr eaLnBrk="1" hangingPunct="1"/>
            <a:r>
              <a:rPr lang="tr-TR" altLang="tr-TR" b="1" dirty="0" smtClean="0"/>
              <a:t>Eğitim ve Psikoloji</a:t>
            </a:r>
          </a:p>
        </p:txBody>
      </p:sp>
      <p:sp>
        <p:nvSpPr>
          <p:cNvPr id="16388" name="Rectangle 3"/>
          <p:cNvSpPr>
            <a:spLocks noGrp="1" noChangeArrowheads="1"/>
          </p:cNvSpPr>
          <p:nvPr>
            <p:ph type="body" idx="1"/>
          </p:nvPr>
        </p:nvSpPr>
        <p:spPr>
          <a:xfrm>
            <a:off x="457200" y="1600200"/>
            <a:ext cx="8229600" cy="4525963"/>
          </a:xfrm>
        </p:spPr>
        <p:txBody>
          <a:bodyPr/>
          <a:lstStyle/>
          <a:p>
            <a:pPr eaLnBrk="1" hangingPunct="1"/>
            <a:r>
              <a:rPr lang="tr-TR" altLang="tr-TR" dirty="0" smtClean="0"/>
              <a:t>Eğitim bilimi öğrencilerin davranışlarını istendik yönde değiştirebilmek için psikolojiyle işbirliği yapmaktadır. </a:t>
            </a:r>
          </a:p>
          <a:p>
            <a:pPr eaLnBrk="1" hangingPunct="1"/>
            <a:endParaRPr lang="tr-TR" altLang="tr-TR" dirty="0" smtClean="0"/>
          </a:p>
          <a:p>
            <a:pPr eaLnBrk="1" hangingPunct="1"/>
            <a:r>
              <a:rPr lang="tr-TR" altLang="tr-TR" dirty="0" smtClean="0"/>
              <a:t>Psikoloji biliminin ortaya koyduğu bulgular eğitimin daha da geliştirilmesi için kullanılmaktadır.</a:t>
            </a:r>
            <a:r>
              <a:rPr lang="tr-TR" altLang="tr-TR" b="1" dirty="0" smtClean="0">
                <a:latin typeface="Times New Roman" pitchFamily="18" charset="0"/>
              </a:rPr>
              <a:t> </a:t>
            </a:r>
            <a:endParaRPr lang="tr-TR" altLang="tr-TR" dirty="0" smtClean="0"/>
          </a:p>
        </p:txBody>
      </p:sp>
    </p:spTree>
    <p:extLst>
      <p:ext uri="{BB962C8B-B14F-4D97-AF65-F5344CB8AC3E}">
        <p14:creationId xmlns:p14="http://schemas.microsoft.com/office/powerpoint/2010/main" val="4197522951"/>
      </p:ext>
    </p:extLst>
  </p:cSld>
  <p:clrMapOvr>
    <a:masterClrMapping/>
  </p:clrMapOvr>
  <p:transition>
    <p:fade thruBlk="1"/>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Başlık 1"/>
          <p:cNvSpPr>
            <a:spLocks noGrp="1"/>
          </p:cNvSpPr>
          <p:nvPr>
            <p:ph type="title"/>
          </p:nvPr>
        </p:nvSpPr>
        <p:spPr/>
        <p:txBody>
          <a:bodyPr/>
          <a:lstStyle/>
          <a:p>
            <a:r>
              <a:rPr lang="tr-TR" altLang="tr-TR" smtClean="0"/>
              <a:t>Temel Hareketler Dönemi</a:t>
            </a:r>
          </a:p>
        </p:txBody>
      </p:sp>
      <p:sp>
        <p:nvSpPr>
          <p:cNvPr id="41987" name="İçerik Yer Tutucusu 2"/>
          <p:cNvSpPr>
            <a:spLocks noGrp="1"/>
          </p:cNvSpPr>
          <p:nvPr>
            <p:ph idx="1"/>
          </p:nvPr>
        </p:nvSpPr>
        <p:spPr/>
        <p:txBody>
          <a:bodyPr/>
          <a:lstStyle/>
          <a:p>
            <a:endParaRPr lang="tr-TR" altLang="tr-TR" smtClean="0"/>
          </a:p>
          <a:p>
            <a:r>
              <a:rPr lang="tr-TR" altLang="tr-TR" smtClean="0"/>
              <a:t>Bu dönemdeki hareketlerin gelişmeleri esas itibariyle olgunlaşmaya bağlıdır, ancak hareket etme özgürlüğü  bol olan bir çevrede gelişim daha çabuk ve tam anlamıyla ortaya çıkar.  </a:t>
            </a:r>
          </a:p>
          <a:p>
            <a:endParaRPr lang="tr-TR" altLang="tr-TR" smtClean="0"/>
          </a:p>
        </p:txBody>
      </p:sp>
    </p:spTree>
    <p:extLst>
      <p:ext uri="{BB962C8B-B14F-4D97-AF65-F5344CB8AC3E}">
        <p14:creationId xmlns:p14="http://schemas.microsoft.com/office/powerpoint/2010/main" val="2370659062"/>
      </p:ext>
    </p:extLst>
  </p:cSld>
  <p:clrMapOvr>
    <a:masterClrMapping/>
  </p:clrMapOvr>
  <p:transition>
    <p:fade thruBlk="1"/>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C:\Users\FD\Desktop\psikomotor.gif"/>
          <p:cNvPicPr>
            <a:picLocks noChangeAspect="1" noChangeArrowheads="1"/>
          </p:cNvPicPr>
          <p:nvPr/>
        </p:nvPicPr>
        <p:blipFill>
          <a:blip r:embed="rId2">
            <a:extLst>
              <a:ext uri="{28A0092B-C50C-407E-A947-70E740481C1C}">
                <a14:useLocalDpi xmlns:a14="http://schemas.microsoft.com/office/drawing/2010/main" val="0"/>
              </a:ext>
            </a:extLst>
          </a:blip>
          <a:srcRect t="5811" b="1685"/>
          <a:stretch>
            <a:fillRect/>
          </a:stretch>
        </p:blipFill>
        <p:spPr bwMode="auto">
          <a:xfrm>
            <a:off x="2216150" y="44450"/>
            <a:ext cx="6172200" cy="676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2998510"/>
      </p:ext>
    </p:extLst>
  </p:cSld>
  <p:clrMapOvr>
    <a:masterClrMapping/>
  </p:clrMapOvr>
  <p:transition>
    <p:fade thruBlk="1"/>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Başlık 1"/>
          <p:cNvSpPr>
            <a:spLocks noGrp="1"/>
          </p:cNvSpPr>
          <p:nvPr>
            <p:ph type="title"/>
          </p:nvPr>
        </p:nvSpPr>
        <p:spPr>
          <a:xfrm>
            <a:off x="1116013" y="214313"/>
            <a:ext cx="7827962" cy="1462087"/>
          </a:xfrm>
        </p:spPr>
        <p:txBody>
          <a:bodyPr/>
          <a:lstStyle/>
          <a:p>
            <a:r>
              <a:rPr lang="tr-TR" altLang="tr-TR" smtClean="0"/>
              <a:t>Spora Özgü Hareketler Dönemi</a:t>
            </a:r>
          </a:p>
        </p:txBody>
      </p:sp>
      <p:sp>
        <p:nvSpPr>
          <p:cNvPr id="44035" name="İçerik Yer Tutucusu 2"/>
          <p:cNvSpPr>
            <a:spLocks noGrp="1"/>
          </p:cNvSpPr>
          <p:nvPr>
            <p:ph idx="1"/>
          </p:nvPr>
        </p:nvSpPr>
        <p:spPr/>
        <p:txBody>
          <a:bodyPr/>
          <a:lstStyle/>
          <a:p>
            <a:r>
              <a:rPr lang="tr-TR" altLang="tr-TR" smtClean="0"/>
              <a:t>Bu dönem 7 yaş ve yukarısını  kapsar. Bu dönem temel hareketlerin gelişim aşamasıdır. Hareket, yalnızca hareket etmesini öğrenmede amaç olmak yerine, çeşitli yarışma ve işbirliğine dayalı oyun, spor, dans ve rekreasyonel etkinliklerde bir araç olarak kullanılır. </a:t>
            </a:r>
          </a:p>
        </p:txBody>
      </p:sp>
    </p:spTree>
    <p:extLst>
      <p:ext uri="{BB962C8B-B14F-4D97-AF65-F5344CB8AC3E}">
        <p14:creationId xmlns:p14="http://schemas.microsoft.com/office/powerpoint/2010/main" val="34241420"/>
      </p:ext>
    </p:extLst>
  </p:cSld>
  <p:clrMapOvr>
    <a:masterClrMapping/>
  </p:clrMapOvr>
  <p:transition>
    <p:fade thruBlk="1"/>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İçerik Yer Tutucusu 2"/>
          <p:cNvSpPr>
            <a:spLocks noGrp="1"/>
          </p:cNvSpPr>
          <p:nvPr>
            <p:ph idx="1"/>
          </p:nvPr>
        </p:nvSpPr>
        <p:spPr/>
        <p:txBody>
          <a:bodyPr/>
          <a:lstStyle/>
          <a:p>
            <a:r>
              <a:rPr lang="tr-TR" altLang="tr-TR" sz="2800" smtClean="0"/>
              <a:t>Dengeleme, lokomotor ve manipulatif becerilerin giderek mükemmelleştirildiği, birleştirilerek  çeşitli etkinliklerde kullanıldığı bir dönemdir. </a:t>
            </a:r>
          </a:p>
          <a:p>
            <a:endParaRPr lang="tr-TR" altLang="tr-TR" sz="2800" smtClean="0"/>
          </a:p>
          <a:p>
            <a:r>
              <a:rPr lang="tr-TR" altLang="tr-TR" sz="2800" smtClean="0"/>
              <a:t>Örneğin sekme ve sıçrama temel hareketleri artık ip atlama, halk oyunları, üç adım atlama gibi etkinliklere dönüşmüştür. </a:t>
            </a:r>
          </a:p>
        </p:txBody>
      </p:sp>
      <p:sp>
        <p:nvSpPr>
          <p:cNvPr id="45059" name="Başlık 1"/>
          <p:cNvSpPr>
            <a:spLocks noGrp="1"/>
          </p:cNvSpPr>
          <p:nvPr>
            <p:ph type="title"/>
          </p:nvPr>
        </p:nvSpPr>
        <p:spPr>
          <a:xfrm>
            <a:off x="1116013" y="214313"/>
            <a:ext cx="7827962" cy="1462087"/>
          </a:xfrm>
        </p:spPr>
        <p:txBody>
          <a:bodyPr/>
          <a:lstStyle/>
          <a:p>
            <a:r>
              <a:rPr lang="tr-TR" altLang="tr-TR" smtClean="0"/>
              <a:t>Spora Özgü Hareketler Dönemi</a:t>
            </a:r>
          </a:p>
        </p:txBody>
      </p:sp>
    </p:spTree>
    <p:extLst>
      <p:ext uri="{BB962C8B-B14F-4D97-AF65-F5344CB8AC3E}">
        <p14:creationId xmlns:p14="http://schemas.microsoft.com/office/powerpoint/2010/main" val="137436224"/>
      </p:ext>
    </p:extLst>
  </p:cSld>
  <p:clrMapOvr>
    <a:masterClrMapping/>
  </p:clrMapOvr>
  <p:transition>
    <p:fade thruBlk="1"/>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İçerik Yer Tutucusu 2"/>
          <p:cNvSpPr>
            <a:spLocks noGrp="1"/>
          </p:cNvSpPr>
          <p:nvPr>
            <p:ph idx="1"/>
          </p:nvPr>
        </p:nvSpPr>
        <p:spPr/>
        <p:txBody>
          <a:bodyPr/>
          <a:lstStyle/>
          <a:p>
            <a:r>
              <a:rPr lang="tr-TR" altLang="tr-TR" sz="2800" smtClean="0"/>
              <a:t>Bu dönemde becerilerin ne ölçüde gelişeceği bilişsel (kognitif), duyuşsal (afektif) ve motor etmene bağlıdır (Koordinasyon, vücut yapısı, alışkanlıklar, arkadaş etkisi, duygusal yapı). </a:t>
            </a:r>
          </a:p>
          <a:p>
            <a:endParaRPr lang="tr-TR" altLang="tr-TR" sz="2800" smtClean="0"/>
          </a:p>
          <a:p>
            <a:r>
              <a:rPr lang="tr-TR" altLang="tr-TR" sz="2800" smtClean="0"/>
              <a:t>Bu dönemdeki gelişme bir önceki dönemdeki gelişmeyle bağlantılıdır.</a:t>
            </a:r>
          </a:p>
          <a:p>
            <a:endParaRPr lang="tr-TR" altLang="tr-TR" smtClean="0"/>
          </a:p>
        </p:txBody>
      </p:sp>
      <p:sp>
        <p:nvSpPr>
          <p:cNvPr id="46083" name="Başlık 1"/>
          <p:cNvSpPr>
            <a:spLocks noGrp="1"/>
          </p:cNvSpPr>
          <p:nvPr>
            <p:ph type="title"/>
          </p:nvPr>
        </p:nvSpPr>
        <p:spPr>
          <a:xfrm>
            <a:off x="1116013" y="214313"/>
            <a:ext cx="7827962" cy="1462087"/>
          </a:xfrm>
        </p:spPr>
        <p:txBody>
          <a:bodyPr/>
          <a:lstStyle/>
          <a:p>
            <a:r>
              <a:rPr lang="tr-TR" altLang="tr-TR" smtClean="0"/>
              <a:t>Spora Özgü Hareketler Dönemi</a:t>
            </a:r>
          </a:p>
        </p:txBody>
      </p:sp>
    </p:spTree>
    <p:extLst>
      <p:ext uri="{BB962C8B-B14F-4D97-AF65-F5344CB8AC3E}">
        <p14:creationId xmlns:p14="http://schemas.microsoft.com/office/powerpoint/2010/main" val="4069808553"/>
      </p:ext>
    </p:extLst>
  </p:cSld>
  <p:clrMapOvr>
    <a:masterClrMapping/>
  </p:clrMapOvr>
  <p:transition>
    <p:fade thruBlk="1"/>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Başlık 1"/>
          <p:cNvSpPr>
            <a:spLocks noGrp="1"/>
          </p:cNvSpPr>
          <p:nvPr>
            <p:ph type="title"/>
          </p:nvPr>
        </p:nvSpPr>
        <p:spPr/>
        <p:txBody>
          <a:bodyPr/>
          <a:lstStyle/>
          <a:p>
            <a:r>
              <a:rPr lang="tr-TR" altLang="tr-TR" smtClean="0"/>
              <a:t>Motor Gelişim İlkeleri</a:t>
            </a:r>
          </a:p>
        </p:txBody>
      </p:sp>
      <p:sp>
        <p:nvSpPr>
          <p:cNvPr id="47107" name="İçerik Yer Tutucusu 2"/>
          <p:cNvSpPr>
            <a:spLocks noGrp="1"/>
          </p:cNvSpPr>
          <p:nvPr>
            <p:ph idx="1"/>
          </p:nvPr>
        </p:nvSpPr>
        <p:spPr/>
        <p:txBody>
          <a:bodyPr/>
          <a:lstStyle/>
          <a:p>
            <a:pPr eaLnBrk="1" hangingPunct="1">
              <a:lnSpc>
                <a:spcPct val="80000"/>
              </a:lnSpc>
            </a:pPr>
            <a:r>
              <a:rPr lang="tr-TR" altLang="tr-TR" sz="2800" smtClean="0"/>
              <a:t>Motor gelişim </a:t>
            </a:r>
            <a:r>
              <a:rPr lang="tr-TR" altLang="tr-TR" sz="2800" u="sng" smtClean="0"/>
              <a:t>kalıtım ve çevre </a:t>
            </a:r>
            <a:r>
              <a:rPr lang="tr-TR" altLang="tr-TR" sz="2800" smtClean="0"/>
              <a:t>etkileşiminin bir ürünüdür.</a:t>
            </a:r>
          </a:p>
          <a:p>
            <a:pPr eaLnBrk="1" hangingPunct="1">
              <a:lnSpc>
                <a:spcPct val="80000"/>
              </a:lnSpc>
            </a:pPr>
            <a:endParaRPr lang="tr-TR" altLang="tr-TR" sz="2800" smtClean="0"/>
          </a:p>
          <a:p>
            <a:pPr eaLnBrk="1" hangingPunct="1">
              <a:lnSpc>
                <a:spcPct val="80000"/>
              </a:lnSpc>
            </a:pPr>
            <a:r>
              <a:rPr lang="tr-TR" altLang="tr-TR" sz="2800" smtClean="0"/>
              <a:t>Gelişimi meydana getiren değişiklikler </a:t>
            </a:r>
            <a:r>
              <a:rPr lang="tr-TR" altLang="tr-TR" sz="2800" u="sng" smtClean="0"/>
              <a:t>bazen hızlı bazen de yavaş </a:t>
            </a:r>
            <a:r>
              <a:rPr lang="tr-TR" altLang="tr-TR" sz="2800" smtClean="0"/>
              <a:t>olmak üzere </a:t>
            </a:r>
            <a:r>
              <a:rPr lang="tr-TR" altLang="tr-TR" sz="2800" u="sng" smtClean="0"/>
              <a:t>ömür boyu devam eder</a:t>
            </a:r>
            <a:r>
              <a:rPr lang="tr-TR" altLang="tr-TR" sz="2800" smtClean="0"/>
              <a:t>. Gelişimin en hızlı olduğu  iki  dönem bebeklik ve ergenliktir.</a:t>
            </a:r>
          </a:p>
          <a:p>
            <a:pPr eaLnBrk="1" hangingPunct="1">
              <a:lnSpc>
                <a:spcPct val="80000"/>
              </a:lnSpc>
            </a:pPr>
            <a:endParaRPr lang="tr-TR" altLang="tr-TR" sz="2800" smtClean="0"/>
          </a:p>
          <a:p>
            <a:pPr eaLnBrk="1" hangingPunct="1">
              <a:lnSpc>
                <a:spcPct val="80000"/>
              </a:lnSpc>
            </a:pPr>
            <a:r>
              <a:rPr lang="tr-TR" altLang="tr-TR" sz="2800" smtClean="0"/>
              <a:t>Motor gelişim </a:t>
            </a:r>
            <a:r>
              <a:rPr lang="tr-TR" altLang="tr-TR" sz="2800" u="sng" smtClean="0"/>
              <a:t>sıralı aşamalar izler</a:t>
            </a:r>
            <a:r>
              <a:rPr lang="tr-TR" altLang="tr-TR" sz="2800" smtClean="0"/>
              <a:t>. Bu aşamalar basit ve ilkelden zor ve karmaşığa doğru bir evrim gösterir.</a:t>
            </a:r>
          </a:p>
          <a:p>
            <a:endParaRPr lang="tr-TR" altLang="tr-TR" sz="2800" smtClean="0"/>
          </a:p>
        </p:txBody>
      </p:sp>
    </p:spTree>
    <p:extLst>
      <p:ext uri="{BB962C8B-B14F-4D97-AF65-F5344CB8AC3E}">
        <p14:creationId xmlns:p14="http://schemas.microsoft.com/office/powerpoint/2010/main" val="2765280778"/>
      </p:ext>
    </p:extLst>
  </p:cSld>
  <p:clrMapOvr>
    <a:masterClrMapping/>
  </p:clrMapOvr>
  <p:transition>
    <p:fade thruBlk="1"/>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Başlık 1"/>
          <p:cNvSpPr>
            <a:spLocks noGrp="1"/>
          </p:cNvSpPr>
          <p:nvPr>
            <p:ph type="title"/>
          </p:nvPr>
        </p:nvSpPr>
        <p:spPr/>
        <p:txBody>
          <a:bodyPr/>
          <a:lstStyle/>
          <a:p>
            <a:r>
              <a:rPr lang="tr-TR" altLang="tr-TR" smtClean="0"/>
              <a:t>Motor Gelişim İlkeleri</a:t>
            </a:r>
          </a:p>
        </p:txBody>
      </p:sp>
      <p:sp>
        <p:nvSpPr>
          <p:cNvPr id="48131" name="İçerik Yer Tutucusu 2"/>
          <p:cNvSpPr>
            <a:spLocks noGrp="1"/>
          </p:cNvSpPr>
          <p:nvPr>
            <p:ph idx="1"/>
          </p:nvPr>
        </p:nvSpPr>
        <p:spPr/>
        <p:txBody>
          <a:bodyPr/>
          <a:lstStyle/>
          <a:p>
            <a:pPr eaLnBrk="1" hangingPunct="1">
              <a:lnSpc>
                <a:spcPct val="80000"/>
              </a:lnSpc>
            </a:pPr>
            <a:r>
              <a:rPr lang="tr-TR" altLang="tr-TR" sz="2800" smtClean="0"/>
              <a:t>Zihinsel, duygusal ve motor gelişim birbirinden </a:t>
            </a:r>
            <a:r>
              <a:rPr lang="tr-TR" altLang="tr-TR" sz="2800" u="sng" smtClean="0"/>
              <a:t>soyutlanamaz</a:t>
            </a:r>
            <a:r>
              <a:rPr lang="tr-TR" altLang="tr-TR" sz="2800" smtClean="0"/>
              <a:t>.</a:t>
            </a:r>
          </a:p>
          <a:p>
            <a:pPr eaLnBrk="1" hangingPunct="1">
              <a:lnSpc>
                <a:spcPct val="80000"/>
              </a:lnSpc>
            </a:pPr>
            <a:endParaRPr lang="tr-TR" altLang="tr-TR" sz="2800" smtClean="0"/>
          </a:p>
          <a:p>
            <a:pPr eaLnBrk="1" hangingPunct="1">
              <a:lnSpc>
                <a:spcPct val="80000"/>
              </a:lnSpc>
            </a:pPr>
            <a:r>
              <a:rPr lang="tr-TR" altLang="tr-TR" sz="2800" smtClean="0"/>
              <a:t>Gelişim </a:t>
            </a:r>
            <a:r>
              <a:rPr lang="tr-TR" altLang="tr-TR" sz="2800" u="sng" smtClean="0"/>
              <a:t>birikimli bir süreçtir</a:t>
            </a:r>
            <a:r>
              <a:rPr lang="tr-TR" altLang="tr-TR" sz="2800" smtClean="0"/>
              <a:t>.</a:t>
            </a:r>
          </a:p>
          <a:p>
            <a:pPr eaLnBrk="1" hangingPunct="1">
              <a:lnSpc>
                <a:spcPct val="80000"/>
              </a:lnSpc>
            </a:pPr>
            <a:endParaRPr lang="tr-TR" altLang="tr-TR" sz="2800" smtClean="0"/>
          </a:p>
          <a:p>
            <a:pPr algn="just" eaLnBrk="1" hangingPunct="1">
              <a:lnSpc>
                <a:spcPct val="80000"/>
              </a:lnSpc>
            </a:pPr>
            <a:r>
              <a:rPr lang="tr-TR" altLang="tr-TR" sz="2800" smtClean="0"/>
              <a:t>Gelişim </a:t>
            </a:r>
            <a:r>
              <a:rPr lang="tr-TR" altLang="tr-TR" sz="2800" u="sng" smtClean="0"/>
              <a:t>bütün</a:t>
            </a:r>
            <a:r>
              <a:rPr lang="tr-TR" altLang="tr-TR" sz="2800" smtClean="0"/>
              <a:t> halinde gerçekleşen hareketten </a:t>
            </a:r>
            <a:r>
              <a:rPr lang="tr-TR" altLang="tr-TR" sz="2800" u="sng" smtClean="0"/>
              <a:t>spesifik</a:t>
            </a:r>
            <a:r>
              <a:rPr lang="tr-TR" altLang="tr-TR" sz="2800" smtClean="0"/>
              <a:t> olarak gerçekleşen harekete geçer. Bebeğin ilk hareketleri büyük kasları ile gerçekleşir. Zamanla daha küçük kas yapıları  harekette bulunmak için kullanılır.</a:t>
            </a:r>
          </a:p>
          <a:p>
            <a:endParaRPr lang="tr-TR" altLang="tr-TR" sz="2800" smtClean="0"/>
          </a:p>
        </p:txBody>
      </p:sp>
    </p:spTree>
    <p:extLst>
      <p:ext uri="{BB962C8B-B14F-4D97-AF65-F5344CB8AC3E}">
        <p14:creationId xmlns:p14="http://schemas.microsoft.com/office/powerpoint/2010/main" val="2849636676"/>
      </p:ext>
    </p:extLst>
  </p:cSld>
  <p:clrMapOvr>
    <a:masterClrMapping/>
  </p:clrMapOvr>
  <p:transition>
    <p:fade thruBlk="1"/>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Başlık 1"/>
          <p:cNvSpPr>
            <a:spLocks noGrp="1"/>
          </p:cNvSpPr>
          <p:nvPr>
            <p:ph type="title"/>
          </p:nvPr>
        </p:nvSpPr>
        <p:spPr/>
        <p:txBody>
          <a:bodyPr/>
          <a:lstStyle/>
          <a:p>
            <a:r>
              <a:rPr lang="tr-TR" altLang="tr-TR" smtClean="0"/>
              <a:t>Motor Gelişim İlkeleri</a:t>
            </a:r>
          </a:p>
        </p:txBody>
      </p:sp>
      <p:sp>
        <p:nvSpPr>
          <p:cNvPr id="49155" name="İçerik Yer Tutucusu 2"/>
          <p:cNvSpPr>
            <a:spLocks noGrp="1"/>
          </p:cNvSpPr>
          <p:nvPr>
            <p:ph idx="1"/>
          </p:nvPr>
        </p:nvSpPr>
        <p:spPr>
          <a:xfrm>
            <a:off x="468313" y="2193925"/>
            <a:ext cx="8486775" cy="4114800"/>
          </a:xfrm>
        </p:spPr>
        <p:txBody>
          <a:bodyPr/>
          <a:lstStyle/>
          <a:p>
            <a:pPr algn="just" eaLnBrk="1" hangingPunct="1">
              <a:lnSpc>
                <a:spcPct val="80000"/>
              </a:lnSpc>
            </a:pPr>
            <a:r>
              <a:rPr lang="tr-TR" altLang="tr-TR" sz="2800" smtClean="0"/>
              <a:t>Motor gelişim </a:t>
            </a:r>
            <a:r>
              <a:rPr lang="tr-TR" altLang="tr-TR" sz="2800" u="sng" smtClean="0"/>
              <a:t>baştan ayağa doğru </a:t>
            </a:r>
            <a:r>
              <a:rPr lang="tr-TR" altLang="tr-TR" sz="2800" smtClean="0"/>
              <a:t>olur. Kasların gelişimi başa en yakın kaslarla başlar ve kol ve bacak gibi organlarla devam eder.</a:t>
            </a:r>
          </a:p>
          <a:p>
            <a:pPr algn="just" eaLnBrk="1" hangingPunct="1">
              <a:lnSpc>
                <a:spcPct val="80000"/>
              </a:lnSpc>
            </a:pPr>
            <a:endParaRPr lang="tr-TR" altLang="tr-TR" sz="2800" smtClean="0"/>
          </a:p>
          <a:p>
            <a:pPr algn="just" eaLnBrk="1" hangingPunct="1">
              <a:lnSpc>
                <a:spcPct val="80000"/>
              </a:lnSpc>
            </a:pPr>
            <a:r>
              <a:rPr lang="tr-TR" altLang="tr-TR" sz="2800" smtClean="0"/>
              <a:t>Motor gelişim </a:t>
            </a:r>
            <a:r>
              <a:rPr lang="tr-TR" altLang="tr-TR" sz="2800" u="sng" smtClean="0"/>
              <a:t>içten dışa</a:t>
            </a:r>
            <a:r>
              <a:rPr lang="tr-TR" altLang="tr-TR" sz="2800" smtClean="0"/>
              <a:t> doğru olur. Bedenin gövdesine en yakın kaslarla başlar ve bedenin dış çevresine doğru ilerler. Bebekler önce kolunu omuzdan kullanma becerisini daha sonra bileklerini ve parmaklarının kontrolünü sağlar.</a:t>
            </a:r>
          </a:p>
          <a:p>
            <a:pPr algn="just" eaLnBrk="1" hangingPunct="1">
              <a:lnSpc>
                <a:spcPct val="80000"/>
              </a:lnSpc>
            </a:pPr>
            <a:endParaRPr lang="tr-TR" altLang="tr-TR" sz="2800" smtClean="0"/>
          </a:p>
          <a:p>
            <a:pPr algn="just" eaLnBrk="1" hangingPunct="1">
              <a:lnSpc>
                <a:spcPct val="80000"/>
              </a:lnSpc>
            </a:pPr>
            <a:r>
              <a:rPr lang="tr-TR" altLang="tr-TR" sz="2800" smtClean="0"/>
              <a:t>Gelişimde </a:t>
            </a:r>
            <a:r>
              <a:rPr lang="tr-TR" altLang="tr-TR" sz="2800" u="sng" smtClean="0"/>
              <a:t>bireysel farklılıklar </a:t>
            </a:r>
            <a:r>
              <a:rPr lang="tr-TR" altLang="tr-TR" sz="2800" smtClean="0"/>
              <a:t>söz konusudur.</a:t>
            </a:r>
          </a:p>
          <a:p>
            <a:endParaRPr lang="tr-TR" altLang="tr-TR" sz="2800" smtClean="0"/>
          </a:p>
        </p:txBody>
      </p:sp>
    </p:spTree>
    <p:extLst>
      <p:ext uri="{BB962C8B-B14F-4D97-AF65-F5344CB8AC3E}">
        <p14:creationId xmlns:p14="http://schemas.microsoft.com/office/powerpoint/2010/main" val="845836168"/>
      </p:ext>
    </p:extLst>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5E0DB93-97AC-4213-8D75-A58995133325}" type="slidenum">
              <a:rPr lang="tr-TR" altLang="tr-TR">
                <a:latin typeface="Arial Black" pitchFamily="34" charset="0"/>
              </a:rPr>
              <a:pPr/>
              <a:t>7</a:t>
            </a:fld>
            <a:endParaRPr lang="tr-TR" altLang="tr-TR">
              <a:latin typeface="Arial Black" pitchFamily="34" charset="0"/>
            </a:endParaRPr>
          </a:p>
        </p:txBody>
      </p:sp>
      <p:sp>
        <p:nvSpPr>
          <p:cNvPr id="18435" name="Rectangle 2"/>
          <p:cNvSpPr>
            <a:spLocks noGrp="1" noChangeArrowheads="1"/>
          </p:cNvSpPr>
          <p:nvPr>
            <p:ph type="title"/>
          </p:nvPr>
        </p:nvSpPr>
        <p:spPr/>
        <p:txBody>
          <a:bodyPr/>
          <a:lstStyle/>
          <a:p>
            <a:pPr eaLnBrk="1" hangingPunct="1"/>
            <a:r>
              <a:rPr lang="tr-TR" altLang="tr-TR" b="1" smtClean="0"/>
              <a:t>Eğitim ve Psikoloji</a:t>
            </a:r>
          </a:p>
        </p:txBody>
      </p:sp>
      <p:sp>
        <p:nvSpPr>
          <p:cNvPr id="18436" name="Rectangle 3"/>
          <p:cNvSpPr>
            <a:spLocks noGrp="1" noChangeArrowheads="1"/>
          </p:cNvSpPr>
          <p:nvPr>
            <p:ph type="body" idx="1"/>
          </p:nvPr>
        </p:nvSpPr>
        <p:spPr/>
        <p:txBody>
          <a:bodyPr/>
          <a:lstStyle/>
          <a:p>
            <a:pPr eaLnBrk="1" hangingPunct="1"/>
            <a:r>
              <a:rPr lang="tr-TR" altLang="tr-TR" smtClean="0"/>
              <a:t>Eğitim kurumlarında öğrencilerin </a:t>
            </a:r>
            <a:r>
              <a:rPr lang="tr-TR" altLang="tr-TR" smtClean="0">
                <a:solidFill>
                  <a:srgbClr val="3399FF"/>
                </a:solidFill>
              </a:rPr>
              <a:t>psikolojik sağlıklarının</a:t>
            </a:r>
            <a:r>
              <a:rPr lang="tr-TR" altLang="tr-TR" smtClean="0"/>
              <a:t> korunmasında da psikolojiden yararlanılmaktadır. </a:t>
            </a:r>
          </a:p>
          <a:p>
            <a:pPr eaLnBrk="1" hangingPunct="1"/>
            <a:endParaRPr lang="tr-TR" altLang="tr-TR" smtClean="0"/>
          </a:p>
          <a:p>
            <a:pPr eaLnBrk="1" hangingPunct="1"/>
            <a:r>
              <a:rPr lang="tr-TR" altLang="tr-TR" smtClean="0"/>
              <a:t>Ders anlatırken öğrenci psikolojisinin bilinmesi öğretmenlere büyük </a:t>
            </a:r>
            <a:r>
              <a:rPr lang="tr-TR" altLang="tr-TR" smtClean="0">
                <a:solidFill>
                  <a:srgbClr val="3399FF"/>
                </a:solidFill>
              </a:rPr>
              <a:t>avantajlar</a:t>
            </a:r>
            <a:r>
              <a:rPr lang="tr-TR" altLang="tr-TR" smtClean="0"/>
              <a:t> sağlamaktadır.</a:t>
            </a:r>
            <a:r>
              <a:rPr lang="tr-TR" altLang="tr-TR" b="1" smtClean="0">
                <a:latin typeface="Times New Roman" pitchFamily="18" charset="0"/>
              </a:rPr>
              <a:t> </a:t>
            </a:r>
            <a:endParaRPr lang="tr-TR" altLang="tr-TR" smtClean="0"/>
          </a:p>
        </p:txBody>
      </p:sp>
    </p:spTree>
    <p:extLst>
      <p:ext uri="{BB962C8B-B14F-4D97-AF65-F5344CB8AC3E}">
        <p14:creationId xmlns:p14="http://schemas.microsoft.com/office/powerpoint/2010/main" val="1335748394"/>
      </p:ext>
    </p:extLst>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303DF1DA-2035-4134-8102-3EF2C0E8CBFA}" type="slidenum">
              <a:rPr lang="tr-TR" altLang="tr-TR">
                <a:latin typeface="Arial Black" pitchFamily="34" charset="0"/>
              </a:rPr>
              <a:pPr/>
              <a:t>8</a:t>
            </a:fld>
            <a:endParaRPr lang="tr-TR" altLang="tr-TR">
              <a:latin typeface="Arial Black" pitchFamily="34" charset="0"/>
            </a:endParaRPr>
          </a:p>
        </p:txBody>
      </p:sp>
      <p:sp>
        <p:nvSpPr>
          <p:cNvPr id="20483" name="Rectangle 2"/>
          <p:cNvSpPr>
            <a:spLocks noGrp="1" noChangeArrowheads="1"/>
          </p:cNvSpPr>
          <p:nvPr>
            <p:ph type="title"/>
          </p:nvPr>
        </p:nvSpPr>
        <p:spPr>
          <a:xfrm>
            <a:off x="467544" y="116632"/>
            <a:ext cx="8229600" cy="1143000"/>
          </a:xfrm>
        </p:spPr>
        <p:txBody>
          <a:bodyPr/>
          <a:lstStyle/>
          <a:p>
            <a:pPr eaLnBrk="1" hangingPunct="1"/>
            <a:r>
              <a:rPr lang="tr-TR" altLang="tr-TR" b="1" dirty="0" smtClean="0"/>
              <a:t>Eğitim ve Psikoloji</a:t>
            </a:r>
          </a:p>
        </p:txBody>
      </p:sp>
      <p:sp>
        <p:nvSpPr>
          <p:cNvPr id="20484" name="Rectangle 3"/>
          <p:cNvSpPr>
            <a:spLocks noGrp="1" noChangeArrowheads="1"/>
          </p:cNvSpPr>
          <p:nvPr>
            <p:ph type="body" idx="1"/>
          </p:nvPr>
        </p:nvSpPr>
        <p:spPr>
          <a:xfrm>
            <a:off x="323528" y="2564904"/>
            <a:ext cx="8568952" cy="1612775"/>
          </a:xfrm>
        </p:spPr>
        <p:txBody>
          <a:bodyPr/>
          <a:lstStyle/>
          <a:p>
            <a:pPr marL="0" indent="0" eaLnBrk="1" hangingPunct="1">
              <a:lnSpc>
                <a:spcPct val="90000"/>
              </a:lnSpc>
              <a:buNone/>
            </a:pPr>
            <a:endParaRPr lang="tr-TR" altLang="tr-TR" sz="1200" dirty="0" smtClean="0"/>
          </a:p>
          <a:p>
            <a:pPr eaLnBrk="1" hangingPunct="1">
              <a:lnSpc>
                <a:spcPct val="90000"/>
              </a:lnSpc>
            </a:pPr>
            <a:r>
              <a:rPr lang="tr-TR" altLang="tr-TR" sz="2800" dirty="0" smtClean="0"/>
              <a:t>Öğrencilerin derse karşı tutumları, motivasyonları, kaygıları ve dikkatlerinin derse çekilmesi dersin işlenmesine etki eden önemli </a:t>
            </a:r>
            <a:r>
              <a:rPr lang="tr-TR" altLang="tr-TR" sz="2800" dirty="0" smtClean="0">
                <a:solidFill>
                  <a:srgbClr val="3399FF"/>
                </a:solidFill>
              </a:rPr>
              <a:t>psikolojik faktörlerdir</a:t>
            </a:r>
            <a:r>
              <a:rPr lang="tr-TR" altLang="tr-TR" sz="2800" dirty="0" smtClean="0"/>
              <a:t>.</a:t>
            </a:r>
            <a:r>
              <a:rPr lang="tr-TR" altLang="tr-TR" sz="2800" b="1" dirty="0" smtClean="0">
                <a:latin typeface="Times New Roman" pitchFamily="18" charset="0"/>
              </a:rPr>
              <a:t> </a:t>
            </a:r>
          </a:p>
        </p:txBody>
      </p:sp>
    </p:spTree>
    <p:extLst>
      <p:ext uri="{BB962C8B-B14F-4D97-AF65-F5344CB8AC3E}">
        <p14:creationId xmlns:p14="http://schemas.microsoft.com/office/powerpoint/2010/main" val="1800438637"/>
      </p:ext>
    </p:extLst>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80D5C85-2BD2-4CD2-B3A3-61D711093558}" type="slidenum">
              <a:rPr lang="tr-TR" altLang="tr-TR">
                <a:latin typeface="Arial Black" pitchFamily="34" charset="0"/>
              </a:rPr>
              <a:pPr/>
              <a:t>9</a:t>
            </a:fld>
            <a:endParaRPr lang="tr-TR" altLang="tr-TR">
              <a:latin typeface="Arial Black" pitchFamily="34" charset="0"/>
            </a:endParaRPr>
          </a:p>
        </p:txBody>
      </p:sp>
      <p:sp>
        <p:nvSpPr>
          <p:cNvPr id="22531" name="Rectangle 2"/>
          <p:cNvSpPr>
            <a:spLocks noGrp="1" noChangeArrowheads="1"/>
          </p:cNvSpPr>
          <p:nvPr>
            <p:ph type="title"/>
          </p:nvPr>
        </p:nvSpPr>
        <p:spPr/>
        <p:txBody>
          <a:bodyPr/>
          <a:lstStyle/>
          <a:p>
            <a:pPr eaLnBrk="1" hangingPunct="1"/>
            <a:r>
              <a:rPr lang="tr-TR" altLang="tr-TR" sz="3600" b="1" smtClean="0"/>
              <a:t>EĞİTİM PSİKOLOJİSİ</a:t>
            </a:r>
          </a:p>
        </p:txBody>
      </p:sp>
      <p:sp>
        <p:nvSpPr>
          <p:cNvPr id="22532" name="Rectangle 3"/>
          <p:cNvSpPr>
            <a:spLocks noGrp="1" noChangeArrowheads="1"/>
          </p:cNvSpPr>
          <p:nvPr>
            <p:ph type="body" idx="1"/>
          </p:nvPr>
        </p:nvSpPr>
        <p:spPr/>
        <p:txBody>
          <a:bodyPr/>
          <a:lstStyle/>
          <a:p>
            <a:pPr eaLnBrk="1" hangingPunct="1"/>
            <a:r>
              <a:rPr lang="tr-TR" altLang="tr-TR" dirty="0" smtClean="0"/>
              <a:t>Psikolojinin eğitim ile kesiştiği nokta eğitim psikolojisinin konu alanını oluşturmaktadır.</a:t>
            </a:r>
          </a:p>
          <a:p>
            <a:pPr eaLnBrk="1" hangingPunct="1"/>
            <a:endParaRPr lang="tr-TR" altLang="tr-TR" u="sng" dirty="0" smtClean="0"/>
          </a:p>
          <a:p>
            <a:pPr eaLnBrk="1" hangingPunct="1"/>
            <a:r>
              <a:rPr lang="tr-TR" altLang="tr-TR" dirty="0" smtClean="0">
                <a:solidFill>
                  <a:srgbClr val="C00000"/>
                </a:solidFill>
              </a:rPr>
              <a:t>Eğitim psikolojisi; </a:t>
            </a:r>
            <a:r>
              <a:rPr lang="tr-TR" altLang="tr-TR" dirty="0" smtClean="0"/>
              <a:t>bireyin davranışları ve bu davranışları oluşturan nedenleri incelemekte ve elde ettiği verileri eğitim alanında kullanmaktadır.</a:t>
            </a:r>
          </a:p>
        </p:txBody>
      </p:sp>
    </p:spTree>
    <p:extLst>
      <p:ext uri="{BB962C8B-B14F-4D97-AF65-F5344CB8AC3E}">
        <p14:creationId xmlns:p14="http://schemas.microsoft.com/office/powerpoint/2010/main" val="3820600135"/>
      </p:ext>
    </p:extLst>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18617</TotalTime>
  <Words>2584</Words>
  <Application>Microsoft Office PowerPoint</Application>
  <PresentationFormat>Ekran Gösterisi (4:3)</PresentationFormat>
  <Paragraphs>343</Paragraphs>
  <Slides>67</Slides>
  <Notes>29</Notes>
  <HiddenSlides>0</HiddenSlides>
  <MMClips>0</MMClips>
  <ScaleCrop>false</ScaleCrop>
  <HeadingPairs>
    <vt:vector size="4" baseType="variant">
      <vt:variant>
        <vt:lpstr>Tema</vt:lpstr>
      </vt:variant>
      <vt:variant>
        <vt:i4>1</vt:i4>
      </vt:variant>
      <vt:variant>
        <vt:lpstr>Slayt Başlıkları</vt:lpstr>
      </vt:variant>
      <vt:variant>
        <vt:i4>67</vt:i4>
      </vt:variant>
    </vt:vector>
  </HeadingPairs>
  <TitlesOfParts>
    <vt:vector size="68" baseType="lpstr">
      <vt:lpstr>Diseño predeterminado</vt:lpstr>
      <vt:lpstr>Eğitimin Psikolojik Temelleri</vt:lpstr>
      <vt:lpstr>Psikoloji nedir ?</vt:lpstr>
      <vt:lpstr>Psikolojinin Bireylere Faydaları</vt:lpstr>
      <vt:lpstr>Psikolojinin Bireylere Faydaları</vt:lpstr>
      <vt:lpstr>Eğitim ve Psikoloji</vt:lpstr>
      <vt:lpstr>Eğitim ve Psikoloji</vt:lpstr>
      <vt:lpstr>Eğitim ve Psikoloji</vt:lpstr>
      <vt:lpstr>Eğitim ve Psikoloji</vt:lpstr>
      <vt:lpstr>EĞİTİM PSİKOLOJİSİ</vt:lpstr>
      <vt:lpstr>Gelişim Psikolojisi</vt:lpstr>
      <vt:lpstr>Gelişimle İlgili Temel Kavramlar</vt:lpstr>
      <vt:lpstr>Büyüme</vt:lpstr>
      <vt:lpstr>Gelişme</vt:lpstr>
      <vt:lpstr>Olgunlaşma</vt:lpstr>
      <vt:lpstr>Hazırbulunuşluk</vt:lpstr>
      <vt:lpstr>Öğrenme</vt:lpstr>
      <vt:lpstr>Gelişimin Temel İlkeleri</vt:lpstr>
      <vt:lpstr>Gelişim görevi</vt:lpstr>
      <vt:lpstr>Gelişim görevlerini etkileyen faktörler</vt:lpstr>
      <vt:lpstr>Gelişim Dönemleri</vt:lpstr>
      <vt:lpstr>PowerPoint Sunusu</vt:lpstr>
      <vt:lpstr>Belli Başlı Gelişim Kuramları:</vt:lpstr>
      <vt:lpstr>Psiko-sosyal Gelişim Kuramı (E.Erikson)</vt:lpstr>
      <vt:lpstr>PowerPoint Sunusu</vt:lpstr>
      <vt:lpstr>1.Temel Güvene Karşı Güvensizlik (0-2 yaş)</vt:lpstr>
      <vt:lpstr>2.Bağımsızlığa Karşı Kuşku ve Utanç (2-4)</vt:lpstr>
      <vt:lpstr>3. Girişkenliğe Karşı Suçluluk (4-6)</vt:lpstr>
      <vt:lpstr>4. Başarıya Karşı Aşağılık Duygusu (6-12)     </vt:lpstr>
      <vt:lpstr>5. Kimlik Kazanmaya Karşı Rol Karmaşası (12-18)</vt:lpstr>
      <vt:lpstr>6. Yakınlığa Karşı Uzaklık (18-26)</vt:lpstr>
      <vt:lpstr>7. Üretkenliğe Karşı Durgunluk</vt:lpstr>
      <vt:lpstr>8. Benlik Bütünlüğüne Karşı Umutsuzluk</vt:lpstr>
      <vt:lpstr>Zihinsel Gelişim Kuramı (J.Piaget)</vt:lpstr>
      <vt:lpstr>Piaget’in Bilişsel Gelişim Dönemleri</vt:lpstr>
      <vt:lpstr>1. Duyusal Motor (Sensory-motor) Dönemi (0-2 yaş)</vt:lpstr>
      <vt:lpstr>1. Duyusal Motor (Sensory-motor) Dönemi (0-2 yaş)</vt:lpstr>
      <vt:lpstr>2. İşlem Öncesi (Pre-operational) Dönem (2-7)</vt:lpstr>
      <vt:lpstr>İşlem Öncesi (Pre-operational) Dönem</vt:lpstr>
      <vt:lpstr>3. Somut İşlemler (Concrete Operational) Dönemi (7-11)</vt:lpstr>
      <vt:lpstr>3. Somut İşlemler (Concrete Operational) Dönemi (7-11)</vt:lpstr>
      <vt:lpstr>3. Somut İşlemler (Concrete Operational) Dönemi (7-11)</vt:lpstr>
      <vt:lpstr>4. Soyut İşlemler (Formal Operational) Dönemi (11-…)</vt:lpstr>
      <vt:lpstr>Soyut İşlemler (Formal Operational) Dönemi (11-…)</vt:lpstr>
      <vt:lpstr>Psikomotor Gelişim</vt:lpstr>
      <vt:lpstr>Psikomotor Gelişim</vt:lpstr>
      <vt:lpstr>PowerPoint Sunusu</vt:lpstr>
      <vt:lpstr>Refleksif Hareketler Dönemi</vt:lpstr>
      <vt:lpstr>Refleksif Hareketler Dönemi</vt:lpstr>
      <vt:lpstr>İlkel Hareketler Dönemi</vt:lpstr>
      <vt:lpstr>İlkel Hareketler Dönemi</vt:lpstr>
      <vt:lpstr>İlkel Hareketler Dönemi</vt:lpstr>
      <vt:lpstr>İlkel Hareketler Dönemi</vt:lpstr>
      <vt:lpstr>İlkel Hareketler Dönemi</vt:lpstr>
      <vt:lpstr>Psiko-motor özellikler (0-12 ay) </vt:lpstr>
      <vt:lpstr>PowerPoint Sunusu</vt:lpstr>
      <vt:lpstr>Kronolojik motor gelişim</vt:lpstr>
      <vt:lpstr>Temel Hareketler Dönemi</vt:lpstr>
      <vt:lpstr>Temel Hareketler Dönemi</vt:lpstr>
      <vt:lpstr>Temel Hareketler Dönemi</vt:lpstr>
      <vt:lpstr>Temel Hareketler Dönemi</vt:lpstr>
      <vt:lpstr>PowerPoint Sunusu</vt:lpstr>
      <vt:lpstr>Spora Özgü Hareketler Dönemi</vt:lpstr>
      <vt:lpstr>Spora Özgü Hareketler Dönemi</vt:lpstr>
      <vt:lpstr>Spora Özgü Hareketler Dönemi</vt:lpstr>
      <vt:lpstr>Motor Gelişim İlkeleri</vt:lpstr>
      <vt:lpstr>Motor Gelişim İlkeleri</vt:lpstr>
      <vt:lpstr>Motor Gelişim İlkeleri</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Öğretmenlik</cp:lastModifiedBy>
  <cp:revision>828</cp:revision>
  <dcterms:created xsi:type="dcterms:W3CDTF">2010-05-23T14:28:12Z</dcterms:created>
  <dcterms:modified xsi:type="dcterms:W3CDTF">2017-11-28T12:43:51Z</dcterms:modified>
</cp:coreProperties>
</file>