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3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destek programı hazırlamanın önemi, amacı ve ilkeleri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</a:t>
            </a:r>
            <a:r>
              <a:rPr lang="tr-TR" dirty="0" smtClean="0"/>
              <a:t>ir </a:t>
            </a:r>
            <a:r>
              <a:rPr lang="tr-TR" dirty="0"/>
              <a:t>çocuğun gelişim özelliklerinin saptanması, saptanan durum üzerine tanılama işleminin yapılması ve gereken müdahalenin uygulanması aşamalarında gelişimsel tanılama ve değerlendirme süreci önemli bir yere sahiptir (</a:t>
            </a:r>
            <a:r>
              <a:rPr lang="tr-TR" dirty="0" err="1"/>
              <a:t>Sices</a:t>
            </a:r>
            <a:r>
              <a:rPr lang="tr-TR" dirty="0"/>
              <a:t>, </a:t>
            </a:r>
            <a:r>
              <a:rPr lang="tr-TR" dirty="0" smtClean="0"/>
              <a:t>2007’den akt. </a:t>
            </a:r>
            <a:r>
              <a:rPr lang="tr-TR" dirty="0"/>
              <a:t>Yağan </a:t>
            </a:r>
            <a:r>
              <a:rPr lang="tr-TR" dirty="0" smtClean="0"/>
              <a:t>Güder ve </a:t>
            </a:r>
            <a:r>
              <a:rPr lang="tr-TR" dirty="0" err="1" smtClean="0"/>
              <a:t>Alabay</a:t>
            </a:r>
            <a:r>
              <a:rPr lang="tr-TR" dirty="0"/>
              <a:t>, </a:t>
            </a:r>
            <a:r>
              <a:rPr lang="tr-TR" dirty="0" smtClean="0"/>
              <a:t>2016</a:t>
            </a:r>
            <a:r>
              <a:rPr lang="tr-TR" dirty="0"/>
              <a:t>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78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Gelişimsel tanı ve değerlendirme süreci </a:t>
            </a:r>
            <a:r>
              <a:rPr lang="tr-TR" dirty="0" smtClean="0"/>
              <a:t>yedi </a:t>
            </a:r>
            <a:r>
              <a:rPr lang="tr-TR" dirty="0"/>
              <a:t>aşamada incelenebilir. Bunlar; farkına varma, müracaat, tanılama, bilgi toplama, bilgilendirme ve yönlendirme, gelişimsel destek programının uygulanması ve gelişimsel izlemedir.</a:t>
            </a:r>
          </a:p>
        </p:txBody>
      </p:sp>
    </p:spTree>
    <p:extLst>
      <p:ext uri="{BB962C8B-B14F-4D97-AF65-F5344CB8AC3E}">
        <p14:creationId xmlns:p14="http://schemas.microsoft.com/office/powerpoint/2010/main" val="1590284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destek programı hazırlamanın önemi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Kimi </a:t>
            </a:r>
            <a:r>
              <a:rPr lang="tr-TR" dirty="0"/>
              <a:t>çocuklar sağlıksız doğmakta, yeterli sağlık hizmetinden yararlanamamakta ya da yeterli beslenme koşullarına sahip olamamakta, kimileri bir aileye bile sahip değilken, kimileri de yetersizliklerle/engellerle doğarak savunmaz bir biçimde dünyaya gözlerini açmaktadır. Erken müdahale de tam bu noktada çocukların ve ailelerinin gelişiminde önemli rol </a:t>
            </a:r>
            <a:r>
              <a:rPr lang="tr-TR" dirty="0" smtClean="0"/>
              <a:t>oynamaktadır (Dinç, 2016).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2826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destek programı hazırlamanın </a:t>
            </a:r>
            <a:r>
              <a:rPr lang="tr-TR" dirty="0" smtClean="0"/>
              <a:t>amacı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Gelişimsel destek programları ya da </a:t>
            </a:r>
            <a:r>
              <a:rPr lang="tr-TR" dirty="0" err="1"/>
              <a:t>alanyazındaki</a:t>
            </a:r>
            <a:r>
              <a:rPr lang="tr-TR" dirty="0"/>
              <a:t> adıyla erken müdahale programlarında yer verilen stratejilerle, fiziksel ve toplumsal çevrenin olumsuz etkilerini en aza indirerek çocukların ve ailelerin </a:t>
            </a:r>
            <a:r>
              <a:rPr lang="tr-TR" dirty="0" smtClean="0"/>
              <a:t>davranışlarını </a:t>
            </a:r>
            <a:r>
              <a:rPr lang="tr-TR" dirty="0"/>
              <a:t>etkileme, bu yolla da koruyucu etmenlerin işler kılınmasıyla toplumsal yapının </a:t>
            </a:r>
            <a:r>
              <a:rPr lang="tr-TR" dirty="0" smtClean="0"/>
              <a:t>sağlamlaştırılması amaçlanmaktadır (</a:t>
            </a:r>
            <a:r>
              <a:rPr lang="tr-TR" sz="3000" dirty="0"/>
              <a:t>Ergenekon</a:t>
            </a:r>
            <a:r>
              <a:rPr lang="tr-TR" dirty="0"/>
              <a:t>, 2016).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82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destek programı </a:t>
            </a:r>
            <a:r>
              <a:rPr lang="tr-TR"/>
              <a:t>hazırlamanın </a:t>
            </a:r>
            <a:r>
              <a:rPr lang="tr-TR" smtClean="0"/>
              <a:t>ilkeleri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Gelişimsel destek programları ya da </a:t>
            </a:r>
            <a:r>
              <a:rPr lang="tr-TR" dirty="0" err="1" smtClean="0"/>
              <a:t>alanyazındaki</a:t>
            </a:r>
            <a:r>
              <a:rPr lang="tr-TR" dirty="0" smtClean="0"/>
              <a:t> </a:t>
            </a:r>
            <a:r>
              <a:rPr lang="tr-TR" dirty="0"/>
              <a:t>adıyla erken müdahale programları kapsamında, doğum öncesi risk faktörlerine ek olarak, doğumdan sonra ve yaşam boyunca ortaya çıkan diğer risk </a:t>
            </a:r>
            <a:r>
              <a:rPr lang="tr-TR" dirty="0" smtClean="0"/>
              <a:t>etmenlerine </a:t>
            </a:r>
            <a:r>
              <a:rPr lang="tr-TR" dirty="0"/>
              <a:t>odaklanılarak risk ve koruyucu etmenler arasındaki denge değiştirilmeye çalışılır.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Etkili bir müdahale programı, bireysel olarak </a:t>
            </a:r>
            <a:r>
              <a:rPr lang="tr-TR" dirty="0" smtClean="0"/>
              <a:t>planlanmalı</a:t>
            </a:r>
            <a:r>
              <a:rPr lang="tr-TR" dirty="0"/>
              <a:t>, </a:t>
            </a:r>
            <a:r>
              <a:rPr lang="tr-TR" dirty="0" err="1"/>
              <a:t>işbirlikli</a:t>
            </a:r>
            <a:r>
              <a:rPr lang="tr-TR" dirty="0"/>
              <a:t> bir yaklaşımla gerçekleştirilmeli, çocuğun davranışlarının sıklığı, yoğunluğu ve süresi belirlenmeli, çocuğun gelişimini değerlendirmeye yardımcı olan geçerli ve güvenilir veri toplama </a:t>
            </a:r>
            <a:r>
              <a:rPr lang="tr-TR" dirty="0" smtClean="0"/>
              <a:t>araçları </a:t>
            </a:r>
            <a:r>
              <a:rPr lang="tr-TR" dirty="0"/>
              <a:t>kullanılmalıdır. Bunun yanı sıra etkili bir müdahale programı, olumlu ve önleyici olma, öğretmenle </a:t>
            </a:r>
            <a:r>
              <a:rPr lang="tr-TR" dirty="0" smtClean="0"/>
              <a:t>birlikte </a:t>
            </a:r>
            <a:r>
              <a:rPr lang="tr-TR" dirty="0"/>
              <a:t>aileyi de sürece dâhil etme, olumlu davranışların kalıcılığını ve genellemesini destekleme gibi </a:t>
            </a:r>
            <a:r>
              <a:rPr lang="tr-TR" dirty="0" smtClean="0"/>
              <a:t>özellikleri </a:t>
            </a:r>
            <a:r>
              <a:rPr lang="tr-TR" dirty="0"/>
              <a:t>de </a:t>
            </a:r>
            <a:r>
              <a:rPr lang="tr-TR" dirty="0" smtClean="0"/>
              <a:t>içermelidir (</a:t>
            </a:r>
            <a:r>
              <a:rPr lang="tr-TR" sz="3000" dirty="0"/>
              <a:t>Ergenekon</a:t>
            </a:r>
            <a:r>
              <a:rPr lang="tr-TR" dirty="0"/>
              <a:t>, </a:t>
            </a:r>
            <a:r>
              <a:rPr lang="tr-TR" dirty="0" smtClean="0"/>
              <a:t>2016</a:t>
            </a:r>
            <a:r>
              <a:rPr lang="tr-TR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619587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Dinç, B. (2016). </a:t>
            </a:r>
            <a:r>
              <a:rPr lang="tr-TR" dirty="0"/>
              <a:t>Aile Merkezli Gelişimsel Destek </a:t>
            </a:r>
            <a:r>
              <a:rPr lang="tr-TR" dirty="0" smtClean="0"/>
              <a:t>Programları. Çocuk </a:t>
            </a:r>
            <a:r>
              <a:rPr lang="tr-TR" dirty="0"/>
              <a:t>Gelişiminde </a:t>
            </a:r>
            <a:r>
              <a:rPr lang="tr-TR" dirty="0" smtClean="0"/>
              <a:t>Program içinde. Anadolu Üniversitesi Yayınları.</a:t>
            </a:r>
          </a:p>
          <a:p>
            <a:pPr algn="just"/>
            <a:r>
              <a:rPr lang="tr-TR" sz="3000" dirty="0" smtClean="0"/>
              <a:t>Ergenekon</a:t>
            </a:r>
            <a:r>
              <a:rPr lang="tr-TR" dirty="0" smtClean="0"/>
              <a:t>, Y. (2016). </a:t>
            </a:r>
            <a:r>
              <a:rPr lang="tr-TR" dirty="0"/>
              <a:t>Gelişimsel destek programları</a:t>
            </a:r>
            <a:r>
              <a:rPr lang="tr-TR" dirty="0" smtClean="0"/>
              <a:t>, Çocuk </a:t>
            </a:r>
            <a:r>
              <a:rPr lang="tr-TR" dirty="0"/>
              <a:t>gelişiminde </a:t>
            </a:r>
            <a:r>
              <a:rPr lang="tr-TR" dirty="0" smtClean="0"/>
              <a:t>program içinde, Anadolu </a:t>
            </a:r>
            <a:r>
              <a:rPr lang="tr-TR" dirty="0"/>
              <a:t>Üniversitesi </a:t>
            </a:r>
            <a:r>
              <a:rPr lang="tr-TR" dirty="0" smtClean="0"/>
              <a:t>Yayınları.</a:t>
            </a:r>
          </a:p>
          <a:p>
            <a:pPr algn="just"/>
            <a:r>
              <a:rPr lang="tr-TR" dirty="0" smtClean="0"/>
              <a:t>Yağan </a:t>
            </a:r>
            <a:r>
              <a:rPr lang="tr-TR" dirty="0"/>
              <a:t>Güder, S</a:t>
            </a:r>
            <a:r>
              <a:rPr lang="tr-TR" dirty="0" smtClean="0"/>
              <a:t>. </a:t>
            </a:r>
            <a:r>
              <a:rPr lang="tr-TR" dirty="0"/>
              <a:t>&amp; </a:t>
            </a:r>
            <a:r>
              <a:rPr lang="tr-TR" dirty="0" err="1"/>
              <a:t>Alabay</a:t>
            </a:r>
            <a:r>
              <a:rPr lang="tr-TR" dirty="0"/>
              <a:t>, E. </a:t>
            </a:r>
            <a:r>
              <a:rPr lang="tr-TR" dirty="0" smtClean="0"/>
              <a:t>(2016). Türkiye’de </a:t>
            </a:r>
            <a:r>
              <a:rPr lang="tr-TR" dirty="0"/>
              <a:t>ve </a:t>
            </a:r>
            <a:r>
              <a:rPr lang="tr-TR" dirty="0" smtClean="0"/>
              <a:t>Dünyada gelişimsel </a:t>
            </a:r>
            <a:r>
              <a:rPr lang="tr-TR" dirty="0"/>
              <a:t>tanı </a:t>
            </a:r>
            <a:r>
              <a:rPr lang="tr-TR" dirty="0" smtClean="0"/>
              <a:t>ve değerlendirme </a:t>
            </a:r>
            <a:r>
              <a:rPr lang="tr-TR" dirty="0"/>
              <a:t>süreci. </a:t>
            </a:r>
            <a:r>
              <a:rPr lang="tr-TR" dirty="0" smtClean="0"/>
              <a:t>Ç</a:t>
            </a:r>
            <a:r>
              <a:rPr lang="tr-TR" dirty="0"/>
              <a:t>. Dinçer. (Ed</a:t>
            </a:r>
            <a:r>
              <a:rPr lang="tr-TR" dirty="0" smtClean="0"/>
              <a:t>.). Gelişimsel </a:t>
            </a:r>
            <a:r>
              <a:rPr lang="tr-TR" dirty="0"/>
              <a:t>Tanı ve Değerlendirme </a:t>
            </a:r>
            <a:r>
              <a:rPr lang="tr-TR" dirty="0" smtClean="0"/>
              <a:t>Yöntemleri içinde. </a:t>
            </a:r>
            <a:r>
              <a:rPr lang="tr-TR" dirty="0"/>
              <a:t>Anadolu Üniversitesi </a:t>
            </a:r>
            <a:r>
              <a:rPr lang="tr-TR" dirty="0" err="1"/>
              <a:t>Açıköğretim</a:t>
            </a:r>
            <a:r>
              <a:rPr lang="tr-TR" dirty="0"/>
              <a:t> Fakültesi Yayınları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36</TotalTime>
  <Words>397</Words>
  <Application>Microsoft Office PowerPoint</Application>
  <PresentationFormat>Ekran Gösterisi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Kentsel</vt:lpstr>
      <vt:lpstr>Gelişimsel destek programı hazırlamanın önemi, amacı ve ilkeleri</vt:lpstr>
      <vt:lpstr>PowerPoint Sunusu</vt:lpstr>
      <vt:lpstr>PowerPoint Sunusu</vt:lpstr>
      <vt:lpstr>Gelişimsel destek programı hazırlamanın önemi</vt:lpstr>
      <vt:lpstr>Gelişimsel destek programı hazırlamanın amacı</vt:lpstr>
      <vt:lpstr>Gelişimsel destek programı hazırlamanın ilkeleri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9</cp:revision>
  <dcterms:created xsi:type="dcterms:W3CDTF">2021-04-19T23:02:55Z</dcterms:created>
  <dcterms:modified xsi:type="dcterms:W3CDTF">2021-04-19T23:48:58Z</dcterms:modified>
</cp:coreProperties>
</file>