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9203EEC-CD56-4B27-B378-724057E467D3}" type="datetimeFigureOut">
              <a:rPr lang="tr-TR" smtClean="0"/>
              <a:t>20/04/2018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1028C62-4C6C-4339-8732-7C896CEE565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203EEC-CD56-4B27-B378-724057E467D3}" type="datetimeFigureOut">
              <a:rPr lang="tr-TR" smtClean="0"/>
              <a:t>20/04/2018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028C62-4C6C-4339-8732-7C896CEE565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500043"/>
            <a:ext cx="7772400" cy="642941"/>
          </a:xfrm>
        </p:spPr>
        <p:txBody>
          <a:bodyPr>
            <a:normAutofit fontScale="90000"/>
          </a:bodyPr>
          <a:lstStyle/>
          <a:p>
            <a:r>
              <a:rPr lang="tr-TR" dirty="0" smtClean="0"/>
              <a:t>Kanser Nedir?</a:t>
            </a:r>
            <a:br>
              <a:rPr lang="tr-TR" dirty="0" smtClean="0"/>
            </a:br>
            <a:endParaRPr lang="tr-TR" dirty="0"/>
          </a:p>
        </p:txBody>
      </p:sp>
      <p:sp>
        <p:nvSpPr>
          <p:cNvPr id="3" name="2 Alt Başlık"/>
          <p:cNvSpPr>
            <a:spLocks noGrp="1"/>
          </p:cNvSpPr>
          <p:nvPr>
            <p:ph type="subTitle" idx="1"/>
          </p:nvPr>
        </p:nvSpPr>
        <p:spPr>
          <a:xfrm>
            <a:off x="428596" y="1142984"/>
            <a:ext cx="8143932" cy="4495816"/>
          </a:xfrm>
        </p:spPr>
        <p:txBody>
          <a:bodyPr>
            <a:normAutofit fontScale="70000" lnSpcReduction="20000"/>
          </a:bodyPr>
          <a:lstStyle/>
          <a:p>
            <a:pPr algn="just"/>
            <a:r>
              <a:rPr lang="tr-TR" dirty="0"/>
              <a:t/>
            </a:r>
            <a:br>
              <a:rPr lang="tr-TR" dirty="0"/>
            </a:br>
            <a:r>
              <a:rPr lang="tr-TR" dirty="0"/>
              <a:t>Vücudumuzda tüm organlar hücrelerden oluşur. Sağlıklı vücut hücreleri bölünebilme yeteneğine sahiptirler. Ölen hücrelerin yenilenmesi ve yaralanan dokuların onarılması amacıyla bu yeteneklerini  kullanırlar. Fakat bu sınırlıdır, sonsuz bölünemezler. Sağlıklı bir hücre gerektiği yerde ve gerektiği kadar bölünür. Buna karşın kanser hücreleri kontrolsüz bölünmeye başlar ve çoğalırlar. Zamanla birikerek tümörleri (kitleleri) oluştururlar, tümörler normal dokuları sıkıştırabilirler, içine sızabilirler yada tahrip edebilirler. Eğer kanser hücreleri oluştukları tümörden ayrılırsa vücudun diğer bölgelerine gidebilirler. Gittikleri yerlerde büyümeye devam ederler. Kanserin bu şekilde yayılmasına metastaz adı verilir. Farklı tipteki kanserler, farklı hızlarda büyürler, farklı yayılma biçimleri gösterirler ve farklı tedavilere cevap verirler. Bu nedenle kanser hastalarına var olan kanser türüne göre farklı tedaviler uygulanır.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Kanserin Nedenleri</a:t>
            </a:r>
            <a:endParaRPr lang="tr-TR" dirty="0"/>
          </a:p>
        </p:txBody>
      </p:sp>
      <p:sp>
        <p:nvSpPr>
          <p:cNvPr id="3" name="2 İçerik Yer Tutucusu"/>
          <p:cNvSpPr>
            <a:spLocks noGrp="1"/>
          </p:cNvSpPr>
          <p:nvPr>
            <p:ph idx="1"/>
          </p:nvPr>
        </p:nvSpPr>
        <p:spPr/>
        <p:txBody>
          <a:bodyPr/>
          <a:lstStyle/>
          <a:p>
            <a:pPr>
              <a:buNone/>
            </a:pPr>
            <a:r>
              <a:rPr lang="tr-TR" dirty="0" smtClean="0"/>
              <a:t>   Kanserin </a:t>
            </a:r>
            <a:r>
              <a:rPr lang="tr-TR" dirty="0"/>
              <a:t>sebebi henüz kesin olarak bilinmemektedir. Kanser için risk faktörleri yaşam şekillerine, yaşa, cinsiyete ve aile öykülerine bağlı olarak değişir. Bir başka etken ise çevresel faktörlerdir. </a:t>
            </a:r>
            <a:r>
              <a:rPr lang="tr-TR" dirty="0" smtClean="0"/>
              <a:t/>
            </a:r>
            <a:br>
              <a:rPr lang="tr-TR" dirty="0" smtClean="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buNone/>
            </a:pPr>
            <a:r>
              <a:rPr lang="tr-TR" dirty="0" smtClean="0"/>
              <a:t>    •</a:t>
            </a:r>
            <a:r>
              <a:rPr lang="tr-TR" dirty="0"/>
              <a:t>    Sigara, alkol kullanımı,</a:t>
            </a:r>
            <a:r>
              <a:rPr lang="tr-TR" dirty="0" smtClean="0"/>
              <a:t/>
            </a:r>
            <a:br>
              <a:rPr lang="tr-TR" dirty="0" smtClean="0"/>
            </a:br>
            <a:r>
              <a:rPr lang="tr-TR" dirty="0"/>
              <a:t>•    Uzun süre ve tehlikeli saatlerde güneş altında kalma,</a:t>
            </a:r>
            <a:r>
              <a:rPr lang="tr-TR" dirty="0" smtClean="0"/>
              <a:t/>
            </a:r>
            <a:br>
              <a:rPr lang="tr-TR" dirty="0" smtClean="0"/>
            </a:br>
            <a:r>
              <a:rPr lang="tr-TR" dirty="0"/>
              <a:t>•    Aşırı dozda röntgen ışınına maruz kalma,</a:t>
            </a:r>
            <a:r>
              <a:rPr lang="tr-TR" dirty="0" smtClean="0"/>
              <a:t/>
            </a:r>
            <a:br>
              <a:rPr lang="tr-TR" dirty="0" smtClean="0"/>
            </a:br>
            <a:r>
              <a:rPr lang="tr-TR" dirty="0"/>
              <a:t>•    Bazı kimyasal maddeler (katran, benzin, boyalar, asbest v.b.)</a:t>
            </a:r>
            <a:r>
              <a:rPr lang="tr-TR" dirty="0" smtClean="0"/>
              <a:t/>
            </a:r>
            <a:br>
              <a:rPr lang="tr-TR" dirty="0" smtClean="0"/>
            </a:br>
            <a:r>
              <a:rPr lang="tr-TR" dirty="0"/>
              <a:t>•    Bazı virüsler</a:t>
            </a:r>
            <a:r>
              <a:rPr lang="tr-TR" dirty="0" smtClean="0"/>
              <a:t/>
            </a:r>
            <a:br>
              <a:rPr lang="tr-TR" dirty="0" smtClean="0"/>
            </a:br>
            <a:r>
              <a:rPr lang="tr-TR" dirty="0"/>
              <a:t>•    Hava kirliliği</a:t>
            </a:r>
            <a:r>
              <a:rPr lang="tr-TR" dirty="0" smtClean="0"/>
              <a:t/>
            </a:r>
            <a:br>
              <a:rPr lang="tr-TR" dirty="0" smtClean="0"/>
            </a:br>
            <a:r>
              <a:rPr lang="tr-TR" dirty="0"/>
              <a:t>•    Radyasyona maruz kalma,</a:t>
            </a:r>
            <a:r>
              <a:rPr lang="tr-TR" dirty="0" smtClean="0"/>
              <a:t/>
            </a:r>
            <a:br>
              <a:rPr lang="tr-TR" dirty="0" smtClean="0"/>
            </a:br>
            <a:r>
              <a:rPr lang="tr-TR" dirty="0"/>
              <a:t>•    Kötü beslenme alışkanlığı </a:t>
            </a:r>
            <a:r>
              <a:rPr lang="tr-TR" dirty="0" smtClean="0"/>
              <a:t/>
            </a:r>
            <a:br>
              <a:rPr lang="tr-TR" dirty="0" smtClean="0"/>
            </a:b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Kanserin Belirtileri</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Bu </a:t>
            </a:r>
            <a:r>
              <a:rPr lang="tr-TR" dirty="0"/>
              <a:t>belirti ve bulgular kanserin köken aldığı doku ve organlara göre değişir. Hatta bazen hiç belirti ve bulgu vermeden muayenede veya  kontrolde kanser tanısı konulabilir. Ancak dikkat edilmesi sizi uyarması gereken bazı belirtiler şöyle sıralanabilir</a:t>
            </a:r>
            <a:r>
              <a:rPr lang="tr-TR" dirty="0" smtClean="0"/>
              <a:t/>
            </a:r>
            <a:br>
              <a:rPr lang="tr-TR" dirty="0" smtClean="0"/>
            </a:br>
            <a:r>
              <a:rPr lang="tr-TR" dirty="0" smtClean="0"/>
              <a:t/>
            </a:r>
            <a:br>
              <a:rPr lang="tr-TR" dirty="0" smtClean="0"/>
            </a:br>
            <a:r>
              <a:rPr lang="tr-TR" dirty="0"/>
              <a:t>Memede veya vücudun herhangi bir yerinde ortaya çıkan şişlik ve sertlikler</a:t>
            </a:r>
          </a:p>
          <a:p>
            <a:r>
              <a:rPr lang="tr-TR" dirty="0"/>
              <a:t>İyileşmeyen yaralar</a:t>
            </a:r>
          </a:p>
          <a:p>
            <a:r>
              <a:rPr lang="tr-TR" dirty="0"/>
              <a:t>Uzun süreli ses kısıklığı ve öksürük</a:t>
            </a:r>
          </a:p>
          <a:p>
            <a:r>
              <a:rPr lang="tr-TR" dirty="0"/>
              <a:t>Yutkunma güçlüğü ve hazımsızlık</a:t>
            </a:r>
          </a:p>
          <a:p>
            <a:r>
              <a:rPr lang="tr-TR" dirty="0"/>
              <a:t>Ben ve siğillerde meydana gelen büyüme, kanama, renk değişikliği, yara...</a:t>
            </a:r>
          </a:p>
          <a:p>
            <a:r>
              <a:rPr lang="tr-TR" dirty="0"/>
              <a:t>Büyük ve küçük abdest yapmakta ki değişiklikler</a:t>
            </a:r>
          </a:p>
          <a:p>
            <a:r>
              <a:rPr lang="tr-TR" dirty="0"/>
              <a:t>Rahim ve makattan gelen normal olmayan bir kanama veya akıntı</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Kanserden Korunmak </a:t>
            </a:r>
            <a:endParaRPr lang="tr-TR" dirty="0"/>
          </a:p>
        </p:txBody>
      </p:sp>
      <p:sp>
        <p:nvSpPr>
          <p:cNvPr id="3" name="2 İçerik Yer Tutucusu"/>
          <p:cNvSpPr>
            <a:spLocks noGrp="1"/>
          </p:cNvSpPr>
          <p:nvPr>
            <p:ph idx="1"/>
          </p:nvPr>
        </p:nvSpPr>
        <p:spPr/>
        <p:txBody>
          <a:bodyPr>
            <a:normAutofit fontScale="92500"/>
          </a:bodyPr>
          <a:lstStyle/>
          <a:p>
            <a:r>
              <a:rPr lang="tr-TR" dirty="0" smtClean="0"/>
              <a:t>İdeal </a:t>
            </a:r>
            <a:r>
              <a:rPr lang="tr-TR" dirty="0"/>
              <a:t>bir kiloyu </a:t>
            </a:r>
            <a:r>
              <a:rPr lang="tr-TR" dirty="0" smtClean="0"/>
              <a:t>korunmak</a:t>
            </a:r>
            <a:endParaRPr lang="tr-TR" dirty="0"/>
          </a:p>
          <a:p>
            <a:r>
              <a:rPr lang="tr-TR" dirty="0"/>
              <a:t>Çok yönlü </a:t>
            </a:r>
            <a:r>
              <a:rPr lang="tr-TR" dirty="0" smtClean="0"/>
              <a:t>beslenmek</a:t>
            </a:r>
            <a:endParaRPr lang="tr-TR" dirty="0"/>
          </a:p>
          <a:p>
            <a:r>
              <a:rPr lang="tr-TR" dirty="0"/>
              <a:t>Günlük diyette sebze ve meyveler </a:t>
            </a:r>
          </a:p>
          <a:p>
            <a:r>
              <a:rPr lang="tr-TR" dirty="0"/>
              <a:t>Yüksek fiber içerikli yiyeceklerle </a:t>
            </a:r>
            <a:r>
              <a:rPr lang="tr-TR" dirty="0" smtClean="0"/>
              <a:t>beslenme</a:t>
            </a:r>
            <a:endParaRPr lang="tr-TR" dirty="0"/>
          </a:p>
          <a:p>
            <a:r>
              <a:rPr lang="tr-TR" dirty="0"/>
              <a:t>Günlük diyetteki yağ miktarını </a:t>
            </a:r>
            <a:r>
              <a:rPr lang="tr-TR" dirty="0" smtClean="0"/>
              <a:t>azaltmak</a:t>
            </a:r>
            <a:endParaRPr lang="tr-TR" dirty="0"/>
          </a:p>
          <a:p>
            <a:r>
              <a:rPr lang="tr-TR" dirty="0"/>
              <a:t>Alkol alımını </a:t>
            </a:r>
            <a:r>
              <a:rPr lang="tr-TR" dirty="0" smtClean="0"/>
              <a:t>azaltmak</a:t>
            </a:r>
            <a:endParaRPr lang="tr-TR" dirty="0"/>
          </a:p>
          <a:p>
            <a:r>
              <a:rPr lang="tr-TR" dirty="0"/>
              <a:t>Tuzlanarak, tütsülenerek ve </a:t>
            </a:r>
            <a:r>
              <a:rPr lang="tr-TR" dirty="0" err="1"/>
              <a:t>nitritlerle</a:t>
            </a:r>
            <a:r>
              <a:rPr lang="tr-TR" dirty="0"/>
              <a:t> korunarak saklanan yiyeceklerden uzak </a:t>
            </a:r>
            <a:r>
              <a:rPr lang="tr-TR" dirty="0" smtClean="0"/>
              <a:t>durmak</a:t>
            </a:r>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Kanserde Tedavi </a:t>
            </a:r>
            <a:endParaRPr lang="tr-TR" dirty="0"/>
          </a:p>
        </p:txBody>
      </p:sp>
      <p:sp>
        <p:nvSpPr>
          <p:cNvPr id="3" name="2 İçerik Yer Tutucusu"/>
          <p:cNvSpPr>
            <a:spLocks noGrp="1"/>
          </p:cNvSpPr>
          <p:nvPr>
            <p:ph idx="1"/>
          </p:nvPr>
        </p:nvSpPr>
        <p:spPr/>
        <p:txBody>
          <a:bodyPr/>
          <a:lstStyle/>
          <a:p>
            <a:r>
              <a:rPr lang="tr-TR" smtClean="0"/>
              <a:t>Cerrahi Tedavi</a:t>
            </a:r>
            <a:r>
              <a:rPr lang="tr-TR" dirty="0"/>
              <a:t>    </a:t>
            </a:r>
          </a:p>
          <a:p>
            <a:r>
              <a:rPr lang="tr-TR" dirty="0"/>
              <a:t>Radyoterapi    </a:t>
            </a:r>
          </a:p>
          <a:p>
            <a:r>
              <a:rPr lang="tr-TR" dirty="0"/>
              <a:t>Kemoterapi        </a:t>
            </a:r>
          </a:p>
          <a:p>
            <a:r>
              <a:rPr lang="tr-TR" dirty="0" err="1"/>
              <a:t>Hormonal</a:t>
            </a:r>
            <a:r>
              <a:rPr lang="tr-TR" dirty="0"/>
              <a:t> tedavi</a:t>
            </a:r>
          </a:p>
          <a:p>
            <a:r>
              <a:rPr lang="tr-TR" dirty="0"/>
              <a:t> Biyolojik ajanlar    </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104</Words>
  <Application>Microsoft Office PowerPoint</Application>
  <PresentationFormat>Ekran Gösterisi (4:3)</PresentationFormat>
  <Paragraphs>27</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Kanser Nedir? </vt:lpstr>
      <vt:lpstr>Kanserin Nedenleri</vt:lpstr>
      <vt:lpstr>Slayt 3</vt:lpstr>
      <vt:lpstr>Kanserin Belirtileri</vt:lpstr>
      <vt:lpstr>Kanserden Korunmak </vt:lpstr>
      <vt:lpstr>Kanserde Tedavi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Kanser Nedir? </dc:title>
  <dc:creator>user</dc:creator>
  <cp:lastModifiedBy>user</cp:lastModifiedBy>
  <cp:revision>6</cp:revision>
  <dcterms:created xsi:type="dcterms:W3CDTF">2018-04-20T09:54:07Z</dcterms:created>
  <dcterms:modified xsi:type="dcterms:W3CDTF">2018-04-20T10:00:06Z</dcterms:modified>
</cp:coreProperties>
</file>