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87" r:id="rId2"/>
    <p:sldId id="296" r:id="rId3"/>
    <p:sldId id="297" r:id="rId4"/>
    <p:sldId id="300" r:id="rId5"/>
    <p:sldId id="298" r:id="rId6"/>
    <p:sldId id="30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0B8F8-E5F0-4B5E-992C-4B44D3130273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0961F91-170D-45A4-8B95-3507AF80C87A}" type="slidenum">
              <a:rPr lang="tr-TR" smtClean="0"/>
              <a:t>‹#›</a:t>
            </a:fld>
            <a:endParaRPr lang="tr-TR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0B8F8-E5F0-4B5E-992C-4B44D3130273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61F91-170D-45A4-8B95-3507AF80C87A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ikdörtgen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C0961F91-170D-45A4-8B95-3507AF80C87A}" type="slidenum">
              <a:rPr lang="tr-TR" smtClean="0"/>
              <a:t>‹#›</a:t>
            </a:fld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0B8F8-E5F0-4B5E-992C-4B44D3130273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0B8F8-E5F0-4B5E-992C-4B44D3130273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C0961F91-170D-45A4-8B95-3507AF80C87A}" type="slidenum">
              <a:rPr lang="tr-TR" smtClean="0"/>
              <a:t>‹#›</a:t>
            </a:fld>
            <a:endParaRPr lang="tr-TR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Dikdörtgen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ikdörtgen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0B8F8-E5F0-4B5E-992C-4B44D3130273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0961F91-170D-45A4-8B95-3507AF80C87A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C490B8F8-E5F0-4B5E-992C-4B44D3130273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61F91-170D-45A4-8B95-3507AF80C87A}" type="slidenum">
              <a:rPr lang="tr-TR" smtClean="0"/>
              <a:t>‹#›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İçerik Yer Tutucus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İçerik Yer Tutucus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üz Bağlayıcı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Dikdörtgen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Dikdörtgen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Dikdörtgen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ikdörtgen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ikdörtgen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0B8F8-E5F0-4B5E-992C-4B44D3130273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İçerik Yer Tutucus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6" name="İçerik Yer Tutucus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C0961F91-170D-45A4-8B95-3507AF80C87A}" type="slidenum">
              <a:rPr lang="tr-TR" smtClean="0"/>
              <a:t>‹#›</a:t>
            </a:fld>
            <a:endParaRPr lang="tr-TR"/>
          </a:p>
        </p:txBody>
      </p:sp>
      <p:sp>
        <p:nvSpPr>
          <p:cNvPr id="23" name="Başlık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0B8F8-E5F0-4B5E-992C-4B44D3130273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C0961F91-170D-45A4-8B95-3507AF80C87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ikdörtgen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Dikdörtgen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0B8F8-E5F0-4B5E-992C-4B44D3130273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0961F91-170D-45A4-8B95-3507AF80C87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Dikdörtgen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Dikdörtgen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İçerik Yer Tutucus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0961F91-170D-45A4-8B95-3507AF80C87A}" type="slidenum">
              <a:rPr lang="tr-TR" smtClean="0"/>
              <a:t>‹#›</a:t>
            </a:fld>
            <a:endParaRPr lang="tr-TR"/>
          </a:p>
        </p:txBody>
      </p:sp>
      <p:sp>
        <p:nvSpPr>
          <p:cNvPr id="21" name="Dikdörtgen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0B8F8-E5F0-4B5E-992C-4B44D3130273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Düz Bağlayıcı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Dikdörtgen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C0961F91-170D-45A4-8B95-3507AF80C87A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2" name="Dikdörtgen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C490B8F8-E5F0-4B5E-992C-4B44D3130273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C490B8F8-E5F0-4B5E-992C-4B44D3130273}" type="datetimeFigureOut">
              <a:rPr lang="tr-TR" smtClean="0"/>
              <a:t>28.10.2017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0961F91-170D-45A4-8B95-3507AF80C87A}" type="slidenum">
              <a:rPr lang="tr-TR" smtClean="0"/>
              <a:t>‹#›</a:t>
            </a:fld>
            <a:endParaRPr lang="tr-TR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aşlık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YATAK YAPMA</a:t>
            </a:r>
          </a:p>
        </p:txBody>
      </p:sp>
      <p:sp>
        <p:nvSpPr>
          <p:cNvPr id="3" name="Başlık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835841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Yastık Kılıfı Takma Teknikleri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/>
              <a:t>	</a:t>
            </a:r>
            <a:endParaRPr lang="tr-TR" dirty="0" smtClean="0"/>
          </a:p>
          <a:p>
            <a:pPr marL="0" indent="0" algn="just">
              <a:buNone/>
            </a:pPr>
            <a:endParaRPr lang="tr-TR" sz="2800" dirty="0"/>
          </a:p>
          <a:p>
            <a:pPr marL="0" indent="0" algn="just">
              <a:buNone/>
            </a:pPr>
            <a:r>
              <a:rPr lang="tr-TR" sz="2800" dirty="0" smtClean="0"/>
              <a:t>	Yastık </a:t>
            </a:r>
            <a:r>
              <a:rPr lang="tr-TR" sz="2800" dirty="0"/>
              <a:t>kılıfı, açık ucu yatağı yapan kişiye gelecek şekilde yatağın yastık için ayrılan kısmına serilir</a:t>
            </a:r>
            <a:r>
              <a:rPr lang="tr-TR" sz="2800" dirty="0" smtClean="0"/>
              <a:t>.</a:t>
            </a:r>
          </a:p>
          <a:p>
            <a:pPr marL="0" indent="0" algn="just">
              <a:buNone/>
            </a:pPr>
            <a:endParaRPr lang="tr-TR" sz="2800" dirty="0"/>
          </a:p>
          <a:p>
            <a:pPr marL="0" indent="0" algn="just">
              <a:buNone/>
            </a:pPr>
            <a:r>
              <a:rPr lang="tr-TR" sz="2800" dirty="0" smtClean="0"/>
              <a:t>	Yastık </a:t>
            </a:r>
            <a:r>
              <a:rPr lang="tr-TR" sz="2800" dirty="0"/>
              <a:t>yatağın üzerine konularak boyuna doğru ikiye </a:t>
            </a:r>
            <a:r>
              <a:rPr lang="tr-TR" sz="2800" dirty="0" smtClean="0"/>
              <a:t>katlanır.</a:t>
            </a:r>
            <a:endParaRPr lang="tr-TR" sz="2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37150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01752" y="1988840"/>
            <a:ext cx="8503920" cy="4110208"/>
          </a:xfrm>
        </p:spPr>
        <p:txBody>
          <a:bodyPr/>
          <a:lstStyle/>
          <a:p>
            <a:pPr marL="0" indent="0" algn="just">
              <a:buNone/>
            </a:pPr>
            <a:r>
              <a:rPr lang="tr-TR" dirty="0" smtClean="0"/>
              <a:t>	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	İkiye </a:t>
            </a:r>
            <a:r>
              <a:rPr lang="tr-TR" dirty="0"/>
              <a:t>katlanmış yastık bir el ile tutulur. Diğer el ile yastık kılıfı açılarak boylamasına ikiye katlanmış yastık, kılıfın içine sokulur ve yastık kılıfın içine tam olarak girene kadar katlı tutulur.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31428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aşlık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dirty="0" err="1"/>
              <a:t>Yatak</a:t>
            </a:r>
            <a:r>
              <a:rPr lang="en-US" sz="3200" dirty="0"/>
              <a:t> </a:t>
            </a:r>
            <a:r>
              <a:rPr lang="en-US" sz="3200" dirty="0" err="1"/>
              <a:t>Açma</a:t>
            </a:r>
            <a:r>
              <a:rPr lang="en-US" sz="3200" dirty="0"/>
              <a:t> </a:t>
            </a:r>
            <a:r>
              <a:rPr lang="en-US" sz="3200" dirty="0" err="1"/>
              <a:t>Servisi</a:t>
            </a:r>
            <a:r>
              <a:rPr lang="en-US" sz="3200" dirty="0"/>
              <a:t> </a:t>
            </a:r>
            <a:r>
              <a:rPr lang="en-US" sz="3200" dirty="0" err="1"/>
              <a:t>İşlemleri</a:t>
            </a:r>
            <a:r>
              <a:rPr lang="en-US" sz="3200" dirty="0"/>
              <a:t> (Turn Down Service)</a:t>
            </a:r>
            <a:endParaRPr lang="tr-TR" sz="3200" dirty="0"/>
          </a:p>
        </p:txBody>
      </p:sp>
      <p:sp>
        <p:nvSpPr>
          <p:cNvPr id="3" name="Başlık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41457870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01752" y="2276872"/>
            <a:ext cx="8503920" cy="3822176"/>
          </a:xfrm>
        </p:spPr>
        <p:txBody>
          <a:bodyPr/>
          <a:lstStyle/>
          <a:p>
            <a:pPr marL="0" indent="0" algn="just">
              <a:buNone/>
            </a:pPr>
            <a:r>
              <a:rPr lang="tr-TR" dirty="0" smtClean="0"/>
              <a:t>	</a:t>
            </a:r>
            <a:r>
              <a:rPr lang="tr-TR" sz="3200" dirty="0" smtClean="0"/>
              <a:t>Odada </a:t>
            </a:r>
            <a:r>
              <a:rPr lang="tr-TR" sz="3200" dirty="0"/>
              <a:t>kalan konuğun özel isteği üzerine yapılan bir hizmettir. Konuğun odasının ve yatağının yatmaya hazır hale getirilmesi işlemidir. </a:t>
            </a:r>
          </a:p>
        </p:txBody>
      </p:sp>
    </p:spTree>
    <p:extLst>
      <p:ext uri="{BB962C8B-B14F-4D97-AF65-F5344CB8AC3E}">
        <p14:creationId xmlns:p14="http://schemas.microsoft.com/office/powerpoint/2010/main" val="1162893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tr-TR" dirty="0" err="1"/>
              <a:t>Akoğlan</a:t>
            </a:r>
            <a:r>
              <a:rPr lang="tr-TR" dirty="0"/>
              <a:t>, K., (2006). Otel İşletmelerinde Kat Hizmetleri Yönetimi. Ankara: Detay Yayıncılık</a:t>
            </a:r>
          </a:p>
          <a:p>
            <a:endParaRPr lang="tr-TR" dirty="0"/>
          </a:p>
          <a:p>
            <a:r>
              <a:rPr lang="tr-TR" dirty="0" err="1"/>
              <a:t>Akoğlan</a:t>
            </a:r>
            <a:r>
              <a:rPr lang="tr-TR" dirty="0"/>
              <a:t>, K., M., Yıldız, E., (2006). Temizlik Ürünlerinin Kullanımı ve Denetimi. Ankara: Detay Yayıncılık</a:t>
            </a:r>
          </a:p>
          <a:p>
            <a:endParaRPr lang="tr-TR" dirty="0"/>
          </a:p>
          <a:p>
            <a:r>
              <a:rPr lang="tr-TR" dirty="0" err="1"/>
              <a:t>Akoğlan</a:t>
            </a:r>
            <a:r>
              <a:rPr lang="tr-TR" dirty="0"/>
              <a:t>, K., M., Yıldız, K., E., (2007). Temizlik Hizmetleri İşletmeciliği. Ankara: Detay Yayıncılık</a:t>
            </a:r>
          </a:p>
          <a:p>
            <a:endParaRPr lang="tr-TR" dirty="0"/>
          </a:p>
          <a:p>
            <a:r>
              <a:rPr lang="tr-TR" dirty="0"/>
              <a:t>Bulduk, S., (2003). Gıda ve Personel Hijyeni. Ankara: Detay Yayıncılık</a:t>
            </a:r>
          </a:p>
          <a:p>
            <a:endParaRPr lang="tr-TR" dirty="0"/>
          </a:p>
          <a:p>
            <a:r>
              <a:rPr lang="tr-TR" dirty="0"/>
              <a:t>Gül, Esra. Otel İşletmelerinde Kat Hizmetleri Departmanında Malzeme Yönetim Sürecinin Yerleştirilmesine Yönelik Bir Uygulama Çalışması, Anadolu Üniversitesi Sosyal Bilimler Enstitüsü, Yayınlanmamış Yüksek Lisans Tezi, Eskişehir, 2007</a:t>
            </a:r>
          </a:p>
          <a:p>
            <a:endParaRPr lang="tr-TR" dirty="0"/>
          </a:p>
          <a:p>
            <a:r>
              <a:rPr lang="tr-TR" dirty="0"/>
              <a:t>Koçak, N., (2007). Yiyecek ve İçecek İşletmelerinde Gıda ve Personel Hijyeni. Ankara: Detay Yayıncılık</a:t>
            </a:r>
          </a:p>
          <a:p>
            <a:endParaRPr lang="tr-TR" dirty="0"/>
          </a:p>
          <a:p>
            <a:r>
              <a:rPr lang="tr-TR" dirty="0"/>
              <a:t>Kültür ve Turizm Bakanlığı Araştırma ve Eğitim 0genel Müdürlüğü( 2009). Kat Hizmetleri. Ankara</a:t>
            </a:r>
          </a:p>
          <a:p>
            <a:endParaRPr lang="tr-TR" dirty="0"/>
          </a:p>
          <a:p>
            <a:r>
              <a:rPr lang="tr-TR" dirty="0"/>
              <a:t>Seymen, O., A., (2008). Konaklama İşletmelerinde Çağdaş Kat Hizmetleri. Ankara: Detay Yayıncılık</a:t>
            </a:r>
          </a:p>
          <a:p>
            <a:endParaRPr lang="tr-TR" dirty="0"/>
          </a:p>
          <a:p>
            <a:r>
              <a:rPr lang="tr-TR"/>
              <a:t>megep.meb.gov.tr</a:t>
            </a:r>
          </a:p>
          <a:p>
            <a:pPr marL="0" indent="0">
              <a:buNone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25476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ent">
  <a:themeElements>
    <a:clrScheme name="Kent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Kent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ent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57</TotalTime>
  <Words>183</Words>
  <Application>Microsoft Office PowerPoint</Application>
  <PresentationFormat>Ekran Gösterisi (4:3)</PresentationFormat>
  <Paragraphs>30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Kent</vt:lpstr>
      <vt:lpstr>PowerPoint Sunusu</vt:lpstr>
      <vt:lpstr>Yastık Kılıfı Takma Teknikleri</vt:lpstr>
      <vt:lpstr>PowerPoint Sunusu</vt:lpstr>
      <vt:lpstr>PowerPoint Sunusu</vt:lpstr>
      <vt:lpstr>PowerPoint Sunusu</vt:lpstr>
      <vt:lpstr>KAYNAKÇA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ODA TEMİZLEME I (YATAK YAPMA VE ÇÖP TOPLAMA)</dc:title>
  <dc:creator>hakan</dc:creator>
  <cp:lastModifiedBy>BEMYO ST</cp:lastModifiedBy>
  <cp:revision>44</cp:revision>
  <dcterms:created xsi:type="dcterms:W3CDTF">2014-03-08T08:35:47Z</dcterms:created>
  <dcterms:modified xsi:type="dcterms:W3CDTF">2017-10-28T05:28:09Z</dcterms:modified>
</cp:coreProperties>
</file>