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3"/>
  </p:notesMasterIdLst>
  <p:handoutMasterIdLst>
    <p:handoutMasterId r:id="rId34"/>
  </p:handoutMasterIdLst>
  <p:sldIdLst>
    <p:sldId id="256" r:id="rId2"/>
    <p:sldId id="418" r:id="rId3"/>
    <p:sldId id="381" r:id="rId4"/>
    <p:sldId id="425" r:id="rId5"/>
    <p:sldId id="258" r:id="rId6"/>
    <p:sldId id="427" r:id="rId7"/>
    <p:sldId id="426" r:id="rId8"/>
    <p:sldId id="259" r:id="rId9"/>
    <p:sldId id="428" r:id="rId10"/>
    <p:sldId id="260" r:id="rId11"/>
    <p:sldId id="429" r:id="rId12"/>
    <p:sldId id="261" r:id="rId13"/>
    <p:sldId id="262" r:id="rId14"/>
    <p:sldId id="263" r:id="rId15"/>
    <p:sldId id="264" r:id="rId16"/>
    <p:sldId id="265" r:id="rId17"/>
    <p:sldId id="432" r:id="rId18"/>
    <p:sldId id="266" r:id="rId19"/>
    <p:sldId id="267" r:id="rId20"/>
    <p:sldId id="268" r:id="rId21"/>
    <p:sldId id="269" r:id="rId22"/>
    <p:sldId id="270" r:id="rId23"/>
    <p:sldId id="271" r:id="rId24"/>
    <p:sldId id="272" r:id="rId25"/>
    <p:sldId id="430" r:id="rId26"/>
    <p:sldId id="433" r:id="rId27"/>
    <p:sldId id="273" r:id="rId28"/>
    <p:sldId id="431" r:id="rId29"/>
    <p:sldId id="274" r:id="rId30"/>
    <p:sldId id="275" r:id="rId31"/>
    <p:sldId id="424" r:id="rId3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0"/>
    <p:restoredTop sz="94708"/>
  </p:normalViewPr>
  <p:slideViewPr>
    <p:cSldViewPr>
      <p:cViewPr>
        <p:scale>
          <a:sx n="88" d="100"/>
          <a:sy n="88" d="100"/>
        </p:scale>
        <p:origin x="1232" y="184"/>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DAB03D-B1D5-4069-87F8-C4C294D252B1}" type="doc">
      <dgm:prSet loTypeId="urn:microsoft.com/office/officeart/2005/8/layout/vList5" loCatId="list" qsTypeId="urn:microsoft.com/office/officeart/2005/8/quickstyle/simple1" qsCatId="simple" csTypeId="urn:microsoft.com/office/officeart/2005/8/colors/colorful1" csCatId="colorful" phldr="1"/>
      <dgm:spPr/>
      <dgm:t>
        <a:bodyPr/>
        <a:lstStyle/>
        <a:p>
          <a:endParaRPr lang="tr-TR"/>
        </a:p>
      </dgm:t>
    </dgm:pt>
    <dgm:pt modelId="{A073A636-14A7-422D-B791-E01FEE94C167}">
      <dgm:prSet phldrT="[Metin]" custT="1"/>
      <dgm:spPr>
        <a:solidFill>
          <a:schemeClr val="accent1">
            <a:lumMod val="20000"/>
            <a:lumOff val="80000"/>
          </a:schemeClr>
        </a:solidFill>
      </dgm:spPr>
      <dgm:t>
        <a:bodyPr/>
        <a:lstStyle/>
        <a:p>
          <a:pPr algn="l"/>
          <a:r>
            <a:rPr lang="tr-TR" sz="2800" dirty="0">
              <a:solidFill>
                <a:schemeClr val="tx1"/>
              </a:solidFill>
              <a:latin typeface="Comic Sans MS" panose="030F0702030302020204" pitchFamily="66" charset="0"/>
            </a:rPr>
            <a:t>Öğretmen tüm çocukların çalışmalarını ve davranışlarını aynı şekilde izlemeli, olumlu ya da olumsuz tüm durumlarda çocukların tamamına aynı tepkilerde bulunmalıdır</a:t>
          </a:r>
        </a:p>
      </dgm:t>
    </dgm:pt>
    <dgm:pt modelId="{5EEA6532-EBDE-427A-9FB2-0C8001460B76}" type="parTrans" cxnId="{483C294E-EA96-4C4E-BCA7-E902CEA20FB3}">
      <dgm:prSet/>
      <dgm:spPr/>
      <dgm:t>
        <a:bodyPr/>
        <a:lstStyle/>
        <a:p>
          <a:endParaRPr lang="tr-TR">
            <a:solidFill>
              <a:schemeClr val="tx1"/>
            </a:solidFill>
            <a:latin typeface="Comic Sans MS" panose="030F0702030302020204" pitchFamily="66" charset="0"/>
          </a:endParaRPr>
        </a:p>
      </dgm:t>
    </dgm:pt>
    <dgm:pt modelId="{45A4C19E-00F3-4FB7-99A5-4842FC618429}" type="sibTrans" cxnId="{483C294E-EA96-4C4E-BCA7-E902CEA20FB3}">
      <dgm:prSet/>
      <dgm:spPr/>
      <dgm:t>
        <a:bodyPr/>
        <a:lstStyle/>
        <a:p>
          <a:endParaRPr lang="tr-TR">
            <a:solidFill>
              <a:schemeClr val="tx1"/>
            </a:solidFill>
            <a:latin typeface="Comic Sans MS" panose="030F0702030302020204" pitchFamily="66" charset="0"/>
          </a:endParaRPr>
        </a:p>
      </dgm:t>
    </dgm:pt>
    <dgm:pt modelId="{9653DF7F-ED89-42A3-88F8-2B49542E5591}" type="pres">
      <dgm:prSet presAssocID="{C9DAB03D-B1D5-4069-87F8-C4C294D252B1}" presName="Name0" presStyleCnt="0">
        <dgm:presLayoutVars>
          <dgm:dir/>
          <dgm:animLvl val="lvl"/>
          <dgm:resizeHandles val="exact"/>
        </dgm:presLayoutVars>
      </dgm:prSet>
      <dgm:spPr/>
    </dgm:pt>
    <dgm:pt modelId="{44019DC4-D3BB-284F-B449-E5598C6251D8}" type="pres">
      <dgm:prSet presAssocID="{A073A636-14A7-422D-B791-E01FEE94C167}" presName="linNode" presStyleCnt="0"/>
      <dgm:spPr/>
    </dgm:pt>
    <dgm:pt modelId="{737BC2DF-A377-8A4F-9289-1962270EDBA7}" type="pres">
      <dgm:prSet presAssocID="{A073A636-14A7-422D-B791-E01FEE94C167}" presName="parentText" presStyleLbl="node1" presStyleIdx="0" presStyleCnt="1" custScaleX="264759">
        <dgm:presLayoutVars>
          <dgm:chMax val="1"/>
          <dgm:bulletEnabled val="1"/>
        </dgm:presLayoutVars>
      </dgm:prSet>
      <dgm:spPr/>
    </dgm:pt>
  </dgm:ptLst>
  <dgm:cxnLst>
    <dgm:cxn modelId="{483C294E-EA96-4C4E-BCA7-E902CEA20FB3}" srcId="{C9DAB03D-B1D5-4069-87F8-C4C294D252B1}" destId="{A073A636-14A7-422D-B791-E01FEE94C167}" srcOrd="0" destOrd="0" parTransId="{5EEA6532-EBDE-427A-9FB2-0C8001460B76}" sibTransId="{45A4C19E-00F3-4FB7-99A5-4842FC618429}"/>
    <dgm:cxn modelId="{57688270-6F08-4611-AAB2-1FF7E5E62269}" type="presOf" srcId="{C9DAB03D-B1D5-4069-87F8-C4C294D252B1}" destId="{9653DF7F-ED89-42A3-88F8-2B49542E5591}" srcOrd="0" destOrd="0" presId="urn:microsoft.com/office/officeart/2005/8/layout/vList5"/>
    <dgm:cxn modelId="{E887BF8B-3F5C-1A40-BECE-FC01BC772901}" type="presOf" srcId="{A073A636-14A7-422D-B791-E01FEE94C167}" destId="{737BC2DF-A377-8A4F-9289-1962270EDBA7}" srcOrd="0" destOrd="0" presId="urn:microsoft.com/office/officeart/2005/8/layout/vList5"/>
    <dgm:cxn modelId="{B0308531-E6A4-5544-929A-2C86B33519B0}" type="presParOf" srcId="{9653DF7F-ED89-42A3-88F8-2B49542E5591}" destId="{44019DC4-D3BB-284F-B449-E5598C6251D8}" srcOrd="0" destOrd="0" presId="urn:microsoft.com/office/officeart/2005/8/layout/vList5"/>
    <dgm:cxn modelId="{6F77C06B-2412-6F40-83AF-06353A2F20CB}" type="presParOf" srcId="{44019DC4-D3BB-284F-B449-E5598C6251D8}" destId="{737BC2DF-A377-8A4F-9289-1962270EDBA7}" srcOrd="0" destOrd="0" presId="urn:microsoft.com/office/officeart/2005/8/layout/vList5"/>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9DAB03D-B1D5-4069-87F8-C4C294D252B1}" type="doc">
      <dgm:prSet loTypeId="urn:microsoft.com/office/officeart/2005/8/layout/vList5" loCatId="list" qsTypeId="urn:microsoft.com/office/officeart/2005/8/quickstyle/simple1" qsCatId="simple" csTypeId="urn:microsoft.com/office/officeart/2005/8/colors/colorful1" csCatId="colorful" phldr="1"/>
      <dgm:spPr/>
      <dgm:t>
        <a:bodyPr/>
        <a:lstStyle/>
        <a:p>
          <a:endParaRPr lang="tr-TR"/>
        </a:p>
      </dgm:t>
    </dgm:pt>
    <dgm:pt modelId="{CEE09F54-0F47-4852-BFA8-C9684C473757}">
      <dgm:prSet phldrT="[Metin]" custT="1"/>
      <dgm:spPr>
        <a:solidFill>
          <a:schemeClr val="accent1">
            <a:lumMod val="20000"/>
            <a:lumOff val="80000"/>
          </a:schemeClr>
        </a:solidFill>
      </dgm:spPr>
      <dgm:t>
        <a:bodyPr/>
        <a:lstStyle/>
        <a:p>
          <a:pPr algn="just"/>
          <a:r>
            <a:rPr lang="tr-TR" sz="2800" dirty="0">
              <a:solidFill>
                <a:schemeClr val="tx1"/>
              </a:solidFill>
              <a:latin typeface="Comic Sans MS" panose="030F0702030302020204" pitchFamily="66" charset="0"/>
            </a:rPr>
            <a:t>Öğretmeninin özel </a:t>
          </a:r>
          <a:r>
            <a:rPr lang="tr-TR" sz="2800" dirty="0" err="1">
              <a:solidFill>
                <a:schemeClr val="tx1"/>
              </a:solidFill>
              <a:latin typeface="Comic Sans MS" panose="030F0702030302020204" pitchFamily="66" charset="0"/>
            </a:rPr>
            <a:t>gereksinimli</a:t>
          </a:r>
          <a:r>
            <a:rPr lang="tr-TR" sz="2800" dirty="0">
              <a:solidFill>
                <a:schemeClr val="tx1"/>
              </a:solidFill>
              <a:latin typeface="Comic Sans MS" panose="030F0702030302020204" pitchFamily="66" charset="0"/>
            </a:rPr>
            <a:t> olan çocuğu gerektiği durumlarda akademik ve sosyal anlamda da desteklemesi gerekmektedir.</a:t>
          </a:r>
        </a:p>
      </dgm:t>
    </dgm:pt>
    <dgm:pt modelId="{D719643C-00DC-4667-8A79-92FD8A0F175D}" type="parTrans" cxnId="{801B540D-42E2-4991-89F8-82370EA75C39}">
      <dgm:prSet/>
      <dgm:spPr/>
      <dgm:t>
        <a:bodyPr/>
        <a:lstStyle/>
        <a:p>
          <a:endParaRPr lang="tr-TR" sz="2800">
            <a:solidFill>
              <a:schemeClr val="tx1"/>
            </a:solidFill>
            <a:latin typeface="Comic Sans MS" panose="030F0702030302020204" pitchFamily="66" charset="0"/>
          </a:endParaRPr>
        </a:p>
      </dgm:t>
    </dgm:pt>
    <dgm:pt modelId="{BF25E878-CD2D-4E79-8D88-C38681C58B93}" type="sibTrans" cxnId="{801B540D-42E2-4991-89F8-82370EA75C39}">
      <dgm:prSet/>
      <dgm:spPr/>
      <dgm:t>
        <a:bodyPr/>
        <a:lstStyle/>
        <a:p>
          <a:endParaRPr lang="tr-TR" sz="2800">
            <a:solidFill>
              <a:schemeClr val="tx1"/>
            </a:solidFill>
            <a:latin typeface="Comic Sans MS" panose="030F0702030302020204" pitchFamily="66" charset="0"/>
          </a:endParaRPr>
        </a:p>
      </dgm:t>
    </dgm:pt>
    <dgm:pt modelId="{9653DF7F-ED89-42A3-88F8-2B49542E5591}" type="pres">
      <dgm:prSet presAssocID="{C9DAB03D-B1D5-4069-87F8-C4C294D252B1}" presName="Name0" presStyleCnt="0">
        <dgm:presLayoutVars>
          <dgm:dir/>
          <dgm:animLvl val="lvl"/>
          <dgm:resizeHandles val="exact"/>
        </dgm:presLayoutVars>
      </dgm:prSet>
      <dgm:spPr/>
    </dgm:pt>
    <dgm:pt modelId="{E2103B96-1C15-2849-884A-5465AA48D58F}" type="pres">
      <dgm:prSet presAssocID="{CEE09F54-0F47-4852-BFA8-C9684C473757}" presName="linNode" presStyleCnt="0"/>
      <dgm:spPr/>
    </dgm:pt>
    <dgm:pt modelId="{E30FC1CB-8647-7C4E-9B03-3973756ACE59}" type="pres">
      <dgm:prSet presAssocID="{CEE09F54-0F47-4852-BFA8-C9684C473757}" presName="parentText" presStyleLbl="node1" presStyleIdx="0" presStyleCnt="1" custScaleX="277778">
        <dgm:presLayoutVars>
          <dgm:chMax val="1"/>
          <dgm:bulletEnabled val="1"/>
        </dgm:presLayoutVars>
      </dgm:prSet>
      <dgm:spPr/>
    </dgm:pt>
  </dgm:ptLst>
  <dgm:cxnLst>
    <dgm:cxn modelId="{801B540D-42E2-4991-89F8-82370EA75C39}" srcId="{C9DAB03D-B1D5-4069-87F8-C4C294D252B1}" destId="{CEE09F54-0F47-4852-BFA8-C9684C473757}" srcOrd="0" destOrd="0" parTransId="{D719643C-00DC-4667-8A79-92FD8A0F175D}" sibTransId="{BF25E878-CD2D-4E79-8D88-C38681C58B93}"/>
    <dgm:cxn modelId="{6FE4C028-7375-8B4A-B0AC-0F73591EF840}" type="presOf" srcId="{CEE09F54-0F47-4852-BFA8-C9684C473757}" destId="{E30FC1CB-8647-7C4E-9B03-3973756ACE59}" srcOrd="0" destOrd="0" presId="urn:microsoft.com/office/officeart/2005/8/layout/vList5"/>
    <dgm:cxn modelId="{57688270-6F08-4611-AAB2-1FF7E5E62269}" type="presOf" srcId="{C9DAB03D-B1D5-4069-87F8-C4C294D252B1}" destId="{9653DF7F-ED89-42A3-88F8-2B49542E5591}" srcOrd="0" destOrd="0" presId="urn:microsoft.com/office/officeart/2005/8/layout/vList5"/>
    <dgm:cxn modelId="{D0D199C5-71F5-E94C-B4DC-053A96AD25FA}" type="presParOf" srcId="{9653DF7F-ED89-42A3-88F8-2B49542E5591}" destId="{E2103B96-1C15-2849-884A-5465AA48D58F}" srcOrd="0" destOrd="0" presId="urn:microsoft.com/office/officeart/2005/8/layout/vList5"/>
    <dgm:cxn modelId="{3A8003B4-968A-A441-8EA4-6DE9BEFD93EF}" type="presParOf" srcId="{E2103B96-1C15-2849-884A-5465AA48D58F}" destId="{E30FC1CB-8647-7C4E-9B03-3973756ACE59}" srcOrd="0" destOrd="0" presId="urn:microsoft.com/office/officeart/2005/8/layout/vList5"/>
  </dgm:cxnLst>
  <dgm:bg>
    <a:solidFill>
      <a:schemeClr val="bg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9DAB03D-B1D5-4069-87F8-C4C294D252B1}" type="doc">
      <dgm:prSet loTypeId="urn:microsoft.com/office/officeart/2005/8/layout/vList5" loCatId="list" qsTypeId="urn:microsoft.com/office/officeart/2005/8/quickstyle/simple1" qsCatId="simple" csTypeId="urn:microsoft.com/office/officeart/2005/8/colors/colorful1" csCatId="colorful" phldr="1"/>
      <dgm:spPr/>
      <dgm:t>
        <a:bodyPr/>
        <a:lstStyle/>
        <a:p>
          <a:endParaRPr lang="tr-TR"/>
        </a:p>
      </dgm:t>
    </dgm:pt>
    <dgm:pt modelId="{75ACEC74-26AB-4562-BECC-7939498E0224}">
      <dgm:prSet phldrT="[Metin]" custT="1"/>
      <dgm:spPr>
        <a:solidFill>
          <a:schemeClr val="accent1">
            <a:lumMod val="20000"/>
            <a:lumOff val="80000"/>
          </a:schemeClr>
        </a:solidFill>
      </dgm:spPr>
      <dgm:t>
        <a:bodyPr/>
        <a:lstStyle/>
        <a:p>
          <a:r>
            <a:rPr lang="tr-TR" sz="2800" dirty="0">
              <a:solidFill>
                <a:schemeClr val="tx1"/>
              </a:solidFill>
              <a:latin typeface="Comic Sans MS" panose="030F0702030302020204" pitchFamily="66" charset="0"/>
            </a:rPr>
            <a:t>Çocuğun yeterli olduğu beceriler ön plana çıkarılmalı, gereksinim duyduğu sosyal beceriler çocuğa öğretilerek problem davranışlar ortaya çıkmadan önlenmelidir (Aral, 2011; Sucuoğlu, 2006). </a:t>
          </a:r>
        </a:p>
      </dgm:t>
    </dgm:pt>
    <dgm:pt modelId="{E27C07B5-F11F-46B8-9AEC-47318C54C7A9}" type="parTrans" cxnId="{AA1ADEED-C23F-4478-B153-261BACEBB832}">
      <dgm:prSet/>
      <dgm:spPr/>
      <dgm:t>
        <a:bodyPr/>
        <a:lstStyle/>
        <a:p>
          <a:endParaRPr lang="tr-TR">
            <a:latin typeface="Comic Sans MS" panose="030F0702030302020204" pitchFamily="66" charset="0"/>
          </a:endParaRPr>
        </a:p>
      </dgm:t>
    </dgm:pt>
    <dgm:pt modelId="{2637D7FA-8D2A-4A69-8616-01F19D1B5D3C}" type="sibTrans" cxnId="{AA1ADEED-C23F-4478-B153-261BACEBB832}">
      <dgm:prSet/>
      <dgm:spPr/>
      <dgm:t>
        <a:bodyPr/>
        <a:lstStyle/>
        <a:p>
          <a:endParaRPr lang="tr-TR">
            <a:latin typeface="Comic Sans MS" panose="030F0702030302020204" pitchFamily="66" charset="0"/>
          </a:endParaRPr>
        </a:p>
      </dgm:t>
    </dgm:pt>
    <dgm:pt modelId="{9653DF7F-ED89-42A3-88F8-2B49542E5591}" type="pres">
      <dgm:prSet presAssocID="{C9DAB03D-B1D5-4069-87F8-C4C294D252B1}" presName="Name0" presStyleCnt="0">
        <dgm:presLayoutVars>
          <dgm:dir/>
          <dgm:animLvl val="lvl"/>
          <dgm:resizeHandles val="exact"/>
        </dgm:presLayoutVars>
      </dgm:prSet>
      <dgm:spPr/>
    </dgm:pt>
    <dgm:pt modelId="{7CC6FC9A-4D2A-2640-B30D-53ED6239176C}" type="pres">
      <dgm:prSet presAssocID="{75ACEC74-26AB-4562-BECC-7939498E0224}" presName="linNode" presStyleCnt="0"/>
      <dgm:spPr/>
    </dgm:pt>
    <dgm:pt modelId="{91EF7F57-8243-3044-A38E-287FA605DC62}" type="pres">
      <dgm:prSet presAssocID="{75ACEC74-26AB-4562-BECC-7939498E0224}" presName="parentText" presStyleLbl="node1" presStyleIdx="0" presStyleCnt="1" custScaleX="275567" custScaleY="69486" custLinFactNeighborX="-11332" custLinFactNeighborY="-7045">
        <dgm:presLayoutVars>
          <dgm:chMax val="1"/>
          <dgm:bulletEnabled val="1"/>
        </dgm:presLayoutVars>
      </dgm:prSet>
      <dgm:spPr/>
    </dgm:pt>
  </dgm:ptLst>
  <dgm:cxnLst>
    <dgm:cxn modelId="{57688270-6F08-4611-AAB2-1FF7E5E62269}" type="presOf" srcId="{C9DAB03D-B1D5-4069-87F8-C4C294D252B1}" destId="{9653DF7F-ED89-42A3-88F8-2B49542E5591}" srcOrd="0" destOrd="0" presId="urn:microsoft.com/office/officeart/2005/8/layout/vList5"/>
    <dgm:cxn modelId="{AA1ADEED-C23F-4478-B153-261BACEBB832}" srcId="{C9DAB03D-B1D5-4069-87F8-C4C294D252B1}" destId="{75ACEC74-26AB-4562-BECC-7939498E0224}" srcOrd="0" destOrd="0" parTransId="{E27C07B5-F11F-46B8-9AEC-47318C54C7A9}" sibTransId="{2637D7FA-8D2A-4A69-8616-01F19D1B5D3C}"/>
    <dgm:cxn modelId="{1BE84BF7-15C9-1043-B949-44CA5CF8662B}" type="presOf" srcId="{75ACEC74-26AB-4562-BECC-7939498E0224}" destId="{91EF7F57-8243-3044-A38E-287FA605DC62}" srcOrd="0" destOrd="0" presId="urn:microsoft.com/office/officeart/2005/8/layout/vList5"/>
    <dgm:cxn modelId="{84603696-375D-3B44-A9FA-FBF05FDBFD17}" type="presParOf" srcId="{9653DF7F-ED89-42A3-88F8-2B49542E5591}" destId="{7CC6FC9A-4D2A-2640-B30D-53ED6239176C}" srcOrd="0" destOrd="0" presId="urn:microsoft.com/office/officeart/2005/8/layout/vList5"/>
    <dgm:cxn modelId="{C5EA834B-0FF6-1145-93BF-1B6E11956AAD}" type="presParOf" srcId="{7CC6FC9A-4D2A-2640-B30D-53ED6239176C}" destId="{91EF7F57-8243-3044-A38E-287FA605DC62}"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AF71D39-D18E-46AE-8BBF-3AE996BB5722}" type="doc">
      <dgm:prSet loTypeId="urn:microsoft.com/office/officeart/2005/8/layout/radial3" loCatId="cycle" qsTypeId="urn:microsoft.com/office/officeart/2005/8/quickstyle/simple1" qsCatId="simple" csTypeId="urn:microsoft.com/office/officeart/2005/8/colors/colorful1" csCatId="colorful" phldr="1"/>
      <dgm:spPr/>
      <dgm:t>
        <a:bodyPr/>
        <a:lstStyle/>
        <a:p>
          <a:endParaRPr lang="tr-TR"/>
        </a:p>
      </dgm:t>
    </dgm:pt>
    <dgm:pt modelId="{74F17B8E-4B2E-4644-AB9E-459AFE4FF3FD}">
      <dgm:prSet phldrT="[Metin]"/>
      <dgm:spPr>
        <a:solidFill>
          <a:schemeClr val="accent2">
            <a:lumMod val="40000"/>
            <a:lumOff val="60000"/>
            <a:alpha val="50000"/>
          </a:schemeClr>
        </a:solidFill>
        <a:ln>
          <a:solidFill>
            <a:srgbClr val="C00000"/>
          </a:solidFill>
        </a:ln>
      </dgm:spPr>
      <dgm:t>
        <a:bodyPr/>
        <a:lstStyle/>
        <a:p>
          <a:r>
            <a:rPr lang="tr-TR" dirty="0">
              <a:latin typeface="Comic Sans MS" panose="030F0702030302020204" pitchFamily="66" charset="0"/>
            </a:rPr>
            <a:t>Açıklama istemek için soru sormak</a:t>
          </a:r>
        </a:p>
      </dgm:t>
    </dgm:pt>
    <dgm:pt modelId="{D5572456-0490-41E3-A23C-347E0674436D}" type="parTrans" cxnId="{8B1260BC-A066-4603-AF4F-21D497A1CFA4}">
      <dgm:prSet/>
      <dgm:spPr/>
      <dgm:t>
        <a:bodyPr/>
        <a:lstStyle/>
        <a:p>
          <a:endParaRPr lang="tr-TR">
            <a:latin typeface="Comic Sans MS" panose="030F0702030302020204" pitchFamily="66" charset="0"/>
          </a:endParaRPr>
        </a:p>
      </dgm:t>
    </dgm:pt>
    <dgm:pt modelId="{5E8C2C9A-148A-4236-81BB-3EC1F78A5771}" type="sibTrans" cxnId="{8B1260BC-A066-4603-AF4F-21D497A1CFA4}">
      <dgm:prSet/>
      <dgm:spPr/>
      <dgm:t>
        <a:bodyPr/>
        <a:lstStyle/>
        <a:p>
          <a:endParaRPr lang="tr-TR">
            <a:latin typeface="Comic Sans MS" panose="030F0702030302020204" pitchFamily="66" charset="0"/>
          </a:endParaRPr>
        </a:p>
      </dgm:t>
    </dgm:pt>
    <dgm:pt modelId="{9156857C-6843-4F05-9756-E75868A34044}">
      <dgm:prSet/>
      <dgm:spPr/>
      <dgm:t>
        <a:bodyPr/>
        <a:lstStyle/>
        <a:p>
          <a:endParaRPr lang="tr-TR" dirty="0">
            <a:latin typeface="Comic Sans MS" panose="030F0702030302020204" pitchFamily="66" charset="0"/>
          </a:endParaRPr>
        </a:p>
      </dgm:t>
    </dgm:pt>
    <dgm:pt modelId="{54681B5D-2D10-43A6-871E-0F6F3214267C}" type="parTrans" cxnId="{B442D448-8CE7-48EE-B240-A40D42D8C268}">
      <dgm:prSet/>
      <dgm:spPr/>
      <dgm:t>
        <a:bodyPr/>
        <a:lstStyle/>
        <a:p>
          <a:endParaRPr lang="tr-TR">
            <a:latin typeface="Comic Sans MS" panose="030F0702030302020204" pitchFamily="66" charset="0"/>
          </a:endParaRPr>
        </a:p>
      </dgm:t>
    </dgm:pt>
    <dgm:pt modelId="{9F8C38B5-B57B-4DA6-ACD0-AAB51014A376}" type="sibTrans" cxnId="{B442D448-8CE7-48EE-B240-A40D42D8C268}">
      <dgm:prSet/>
      <dgm:spPr/>
      <dgm:t>
        <a:bodyPr/>
        <a:lstStyle/>
        <a:p>
          <a:endParaRPr lang="tr-TR">
            <a:latin typeface="Comic Sans MS" panose="030F0702030302020204" pitchFamily="66" charset="0"/>
          </a:endParaRPr>
        </a:p>
      </dgm:t>
    </dgm:pt>
    <dgm:pt modelId="{B9A022FB-408F-483E-AABE-11A2E6C09AC4}">
      <dgm:prSet/>
      <dgm:spPr/>
      <dgm:t>
        <a:bodyPr/>
        <a:lstStyle/>
        <a:p>
          <a:r>
            <a:rPr lang="tr-TR" dirty="0">
              <a:latin typeface="Comic Sans MS" panose="030F0702030302020204" pitchFamily="66" charset="0"/>
            </a:rPr>
            <a:t>Rica etmek</a:t>
          </a:r>
        </a:p>
      </dgm:t>
    </dgm:pt>
    <dgm:pt modelId="{DDFCEA31-79E1-4D55-9962-9725738BE099}" type="parTrans" cxnId="{57136457-8D64-41AD-8C30-03D27CB47892}">
      <dgm:prSet/>
      <dgm:spPr/>
      <dgm:t>
        <a:bodyPr/>
        <a:lstStyle/>
        <a:p>
          <a:endParaRPr lang="tr-TR">
            <a:latin typeface="Comic Sans MS" panose="030F0702030302020204" pitchFamily="66" charset="0"/>
          </a:endParaRPr>
        </a:p>
      </dgm:t>
    </dgm:pt>
    <dgm:pt modelId="{2CBD56FC-BA17-4FD5-8398-C4E65C30B376}" type="sibTrans" cxnId="{57136457-8D64-41AD-8C30-03D27CB47892}">
      <dgm:prSet/>
      <dgm:spPr/>
      <dgm:t>
        <a:bodyPr/>
        <a:lstStyle/>
        <a:p>
          <a:endParaRPr lang="tr-TR">
            <a:latin typeface="Comic Sans MS" panose="030F0702030302020204" pitchFamily="66" charset="0"/>
          </a:endParaRPr>
        </a:p>
      </dgm:t>
    </dgm:pt>
    <dgm:pt modelId="{30E0A247-4207-4637-968A-5C0E5590C6C0}">
      <dgm:prSet/>
      <dgm:spPr/>
      <dgm:t>
        <a:bodyPr/>
        <a:lstStyle/>
        <a:p>
          <a:r>
            <a:rPr lang="tr-TR" dirty="0">
              <a:latin typeface="Comic Sans MS" panose="030F0702030302020204" pitchFamily="66" charset="0"/>
            </a:rPr>
            <a:t>Ricayı reddetmek</a:t>
          </a:r>
        </a:p>
      </dgm:t>
    </dgm:pt>
    <dgm:pt modelId="{63395F68-76E6-4E62-A8D3-A35B878C7C11}" type="parTrans" cxnId="{1918C950-B43D-440D-A71A-7E00D9CE82A8}">
      <dgm:prSet/>
      <dgm:spPr/>
      <dgm:t>
        <a:bodyPr/>
        <a:lstStyle/>
        <a:p>
          <a:endParaRPr lang="tr-TR">
            <a:latin typeface="Comic Sans MS" panose="030F0702030302020204" pitchFamily="66" charset="0"/>
          </a:endParaRPr>
        </a:p>
      </dgm:t>
    </dgm:pt>
    <dgm:pt modelId="{34F662A5-DB0D-4FFE-8099-0B7517F22F66}" type="sibTrans" cxnId="{1918C950-B43D-440D-A71A-7E00D9CE82A8}">
      <dgm:prSet/>
      <dgm:spPr/>
      <dgm:t>
        <a:bodyPr/>
        <a:lstStyle/>
        <a:p>
          <a:endParaRPr lang="tr-TR">
            <a:latin typeface="Comic Sans MS" panose="030F0702030302020204" pitchFamily="66" charset="0"/>
          </a:endParaRPr>
        </a:p>
      </dgm:t>
    </dgm:pt>
    <dgm:pt modelId="{03215DF0-2A46-4C2A-B7DB-CD2359C8EB77}">
      <dgm:prSet/>
      <dgm:spPr/>
      <dgm:t>
        <a:bodyPr/>
        <a:lstStyle/>
        <a:p>
          <a:r>
            <a:rPr lang="tr-TR" dirty="0">
              <a:latin typeface="Comic Sans MS" panose="030F0702030302020204" pitchFamily="66" charset="0"/>
            </a:rPr>
            <a:t>Ricada uzlaşmak</a:t>
          </a:r>
        </a:p>
      </dgm:t>
    </dgm:pt>
    <dgm:pt modelId="{EA76D9F1-8E4D-4B45-8023-EE2198523811}" type="parTrans" cxnId="{912E8735-5ABA-48EF-80A8-0074FF434CE3}">
      <dgm:prSet/>
      <dgm:spPr/>
      <dgm:t>
        <a:bodyPr/>
        <a:lstStyle/>
        <a:p>
          <a:endParaRPr lang="tr-TR">
            <a:latin typeface="Comic Sans MS" panose="030F0702030302020204" pitchFamily="66" charset="0"/>
          </a:endParaRPr>
        </a:p>
      </dgm:t>
    </dgm:pt>
    <dgm:pt modelId="{4BCB0CA0-537D-4A9A-A8B7-E461CA431CC3}" type="sibTrans" cxnId="{912E8735-5ABA-48EF-80A8-0074FF434CE3}">
      <dgm:prSet/>
      <dgm:spPr/>
      <dgm:t>
        <a:bodyPr/>
        <a:lstStyle/>
        <a:p>
          <a:endParaRPr lang="tr-TR">
            <a:latin typeface="Comic Sans MS" panose="030F0702030302020204" pitchFamily="66" charset="0"/>
          </a:endParaRPr>
        </a:p>
      </dgm:t>
    </dgm:pt>
    <dgm:pt modelId="{6F4F0EDA-3533-4480-BA7B-D6242FCBC044}">
      <dgm:prSet/>
      <dgm:spPr/>
      <dgm:t>
        <a:bodyPr/>
        <a:lstStyle/>
        <a:p>
          <a:r>
            <a:rPr lang="tr-TR" dirty="0">
              <a:latin typeface="Comic Sans MS" panose="030F0702030302020204" pitchFamily="66" charset="0"/>
            </a:rPr>
            <a:t>Saygılı olmak</a:t>
          </a:r>
        </a:p>
      </dgm:t>
    </dgm:pt>
    <dgm:pt modelId="{3EEFCD58-FBAF-4113-BEA6-63CE5A260565}" type="parTrans" cxnId="{E50C7254-C31F-42A2-AA61-12C588F29706}">
      <dgm:prSet/>
      <dgm:spPr/>
      <dgm:t>
        <a:bodyPr/>
        <a:lstStyle/>
        <a:p>
          <a:endParaRPr lang="tr-TR">
            <a:latin typeface="Comic Sans MS" panose="030F0702030302020204" pitchFamily="66" charset="0"/>
          </a:endParaRPr>
        </a:p>
      </dgm:t>
    </dgm:pt>
    <dgm:pt modelId="{3FF7F6C1-3CC7-4BE0-B0D0-06CD8CE80A56}" type="sibTrans" cxnId="{E50C7254-C31F-42A2-AA61-12C588F29706}">
      <dgm:prSet/>
      <dgm:spPr/>
      <dgm:t>
        <a:bodyPr/>
        <a:lstStyle/>
        <a:p>
          <a:endParaRPr lang="tr-TR">
            <a:latin typeface="Comic Sans MS" panose="030F0702030302020204" pitchFamily="66" charset="0"/>
          </a:endParaRPr>
        </a:p>
      </dgm:t>
    </dgm:pt>
    <dgm:pt modelId="{2EFC308C-8BB8-4038-95D5-7341AFA85006}" type="pres">
      <dgm:prSet presAssocID="{FAF71D39-D18E-46AE-8BBF-3AE996BB5722}" presName="composite" presStyleCnt="0">
        <dgm:presLayoutVars>
          <dgm:chMax val="1"/>
          <dgm:dir/>
          <dgm:resizeHandles val="exact"/>
        </dgm:presLayoutVars>
      </dgm:prSet>
      <dgm:spPr/>
    </dgm:pt>
    <dgm:pt modelId="{0B89D135-51C6-4A19-B60C-3111422CD446}" type="pres">
      <dgm:prSet presAssocID="{FAF71D39-D18E-46AE-8BBF-3AE996BB5722}" presName="radial" presStyleCnt="0">
        <dgm:presLayoutVars>
          <dgm:animLvl val="ctr"/>
        </dgm:presLayoutVars>
      </dgm:prSet>
      <dgm:spPr/>
    </dgm:pt>
    <dgm:pt modelId="{8B288E60-E5DE-44ED-95F3-4F95484107EB}" type="pres">
      <dgm:prSet presAssocID="{74F17B8E-4B2E-4644-AB9E-459AFE4FF3FD}" presName="centerShape" presStyleLbl="vennNode1" presStyleIdx="0" presStyleCnt="5" custScaleX="164530"/>
      <dgm:spPr/>
    </dgm:pt>
    <dgm:pt modelId="{F900D8EF-AFA8-4129-A518-2F62806EB206}" type="pres">
      <dgm:prSet presAssocID="{B9A022FB-408F-483E-AABE-11A2E6C09AC4}" presName="node" presStyleLbl="vennNode1" presStyleIdx="1" presStyleCnt="5" custScaleX="237440" custRadScaleRad="208338" custRadScaleInc="66461">
        <dgm:presLayoutVars>
          <dgm:bulletEnabled val="1"/>
        </dgm:presLayoutVars>
      </dgm:prSet>
      <dgm:spPr/>
    </dgm:pt>
    <dgm:pt modelId="{F06652F8-21BD-4629-8045-7DB1DB76268D}" type="pres">
      <dgm:prSet presAssocID="{30E0A247-4207-4637-968A-5C0E5590C6C0}" presName="node" presStyleLbl="vennNode1" presStyleIdx="2" presStyleCnt="5" custScaleX="208110" custRadScaleRad="215334" custRadScaleInc="28637">
        <dgm:presLayoutVars>
          <dgm:bulletEnabled val="1"/>
        </dgm:presLayoutVars>
      </dgm:prSet>
      <dgm:spPr/>
    </dgm:pt>
    <dgm:pt modelId="{5716BB48-D865-426F-9ECD-4802BB52DCC6}" type="pres">
      <dgm:prSet presAssocID="{03215DF0-2A46-4C2A-B7DB-CD2359C8EB77}" presName="node" presStyleLbl="vennNode1" presStyleIdx="3" presStyleCnt="5" custScaleX="235734" custRadScaleRad="200013" custRadScaleInc="67273">
        <dgm:presLayoutVars>
          <dgm:bulletEnabled val="1"/>
        </dgm:presLayoutVars>
      </dgm:prSet>
      <dgm:spPr/>
    </dgm:pt>
    <dgm:pt modelId="{7D2F5506-73E0-47A7-B407-7B787DA19BFD}" type="pres">
      <dgm:prSet presAssocID="{6F4F0EDA-3533-4480-BA7B-D6242FCBC044}" presName="node" presStyleLbl="vennNode1" presStyleIdx="4" presStyleCnt="5" custScaleX="222253" custRadScaleRad="206869" custRadScaleInc="30480">
        <dgm:presLayoutVars>
          <dgm:bulletEnabled val="1"/>
        </dgm:presLayoutVars>
      </dgm:prSet>
      <dgm:spPr/>
    </dgm:pt>
  </dgm:ptLst>
  <dgm:cxnLst>
    <dgm:cxn modelId="{5E6D5E05-DB61-4A74-8E53-DA7F01AB61E4}" type="presOf" srcId="{30E0A247-4207-4637-968A-5C0E5590C6C0}" destId="{F06652F8-21BD-4629-8045-7DB1DB76268D}" srcOrd="0" destOrd="0" presId="urn:microsoft.com/office/officeart/2005/8/layout/radial3"/>
    <dgm:cxn modelId="{A392010F-197E-4A46-A579-4C7B1579F169}" type="presOf" srcId="{FAF71D39-D18E-46AE-8BBF-3AE996BB5722}" destId="{2EFC308C-8BB8-4038-95D5-7341AFA85006}" srcOrd="0" destOrd="0" presId="urn:microsoft.com/office/officeart/2005/8/layout/radial3"/>
    <dgm:cxn modelId="{912E8735-5ABA-48EF-80A8-0074FF434CE3}" srcId="{74F17B8E-4B2E-4644-AB9E-459AFE4FF3FD}" destId="{03215DF0-2A46-4C2A-B7DB-CD2359C8EB77}" srcOrd="2" destOrd="0" parTransId="{EA76D9F1-8E4D-4B45-8023-EE2198523811}" sibTransId="{4BCB0CA0-537D-4A9A-A8B7-E461CA431CC3}"/>
    <dgm:cxn modelId="{B442D448-8CE7-48EE-B240-A40D42D8C268}" srcId="{FAF71D39-D18E-46AE-8BBF-3AE996BB5722}" destId="{9156857C-6843-4F05-9756-E75868A34044}" srcOrd="1" destOrd="0" parTransId="{54681B5D-2D10-43A6-871E-0F6F3214267C}" sibTransId="{9F8C38B5-B57B-4DA6-ACD0-AAB51014A376}"/>
    <dgm:cxn modelId="{1918C950-B43D-440D-A71A-7E00D9CE82A8}" srcId="{74F17B8E-4B2E-4644-AB9E-459AFE4FF3FD}" destId="{30E0A247-4207-4637-968A-5C0E5590C6C0}" srcOrd="1" destOrd="0" parTransId="{63395F68-76E6-4E62-A8D3-A35B878C7C11}" sibTransId="{34F662A5-DB0D-4FFE-8099-0B7517F22F66}"/>
    <dgm:cxn modelId="{E50C7254-C31F-42A2-AA61-12C588F29706}" srcId="{74F17B8E-4B2E-4644-AB9E-459AFE4FF3FD}" destId="{6F4F0EDA-3533-4480-BA7B-D6242FCBC044}" srcOrd="3" destOrd="0" parTransId="{3EEFCD58-FBAF-4113-BEA6-63CE5A260565}" sibTransId="{3FF7F6C1-3CC7-4BE0-B0D0-06CD8CE80A56}"/>
    <dgm:cxn modelId="{57136457-8D64-41AD-8C30-03D27CB47892}" srcId="{74F17B8E-4B2E-4644-AB9E-459AFE4FF3FD}" destId="{B9A022FB-408F-483E-AABE-11A2E6C09AC4}" srcOrd="0" destOrd="0" parTransId="{DDFCEA31-79E1-4D55-9962-9725738BE099}" sibTransId="{2CBD56FC-BA17-4FD5-8398-C4E65C30B376}"/>
    <dgm:cxn modelId="{4868756E-A4A5-4A8B-9FAF-55CFBB0BFA0C}" type="presOf" srcId="{74F17B8E-4B2E-4644-AB9E-459AFE4FF3FD}" destId="{8B288E60-E5DE-44ED-95F3-4F95484107EB}" srcOrd="0" destOrd="0" presId="urn:microsoft.com/office/officeart/2005/8/layout/radial3"/>
    <dgm:cxn modelId="{306E4394-FD09-46B0-85FD-447A153D3BD5}" type="presOf" srcId="{B9A022FB-408F-483E-AABE-11A2E6C09AC4}" destId="{F900D8EF-AFA8-4129-A518-2F62806EB206}" srcOrd="0" destOrd="0" presId="urn:microsoft.com/office/officeart/2005/8/layout/radial3"/>
    <dgm:cxn modelId="{705438AA-8B56-4A4B-8CAC-2CD6A96538B4}" type="presOf" srcId="{03215DF0-2A46-4C2A-B7DB-CD2359C8EB77}" destId="{5716BB48-D865-426F-9ECD-4802BB52DCC6}" srcOrd="0" destOrd="0" presId="urn:microsoft.com/office/officeart/2005/8/layout/radial3"/>
    <dgm:cxn modelId="{8B1260BC-A066-4603-AF4F-21D497A1CFA4}" srcId="{FAF71D39-D18E-46AE-8BBF-3AE996BB5722}" destId="{74F17B8E-4B2E-4644-AB9E-459AFE4FF3FD}" srcOrd="0" destOrd="0" parTransId="{D5572456-0490-41E3-A23C-347E0674436D}" sibTransId="{5E8C2C9A-148A-4236-81BB-3EC1F78A5771}"/>
    <dgm:cxn modelId="{CFCE80D9-098A-4055-9087-4797A640F1BF}" type="presOf" srcId="{6F4F0EDA-3533-4480-BA7B-D6242FCBC044}" destId="{7D2F5506-73E0-47A7-B407-7B787DA19BFD}" srcOrd="0" destOrd="0" presId="urn:microsoft.com/office/officeart/2005/8/layout/radial3"/>
    <dgm:cxn modelId="{86A59C00-653D-4F12-8DB9-043E8167ED6F}" type="presParOf" srcId="{2EFC308C-8BB8-4038-95D5-7341AFA85006}" destId="{0B89D135-51C6-4A19-B60C-3111422CD446}" srcOrd="0" destOrd="0" presId="urn:microsoft.com/office/officeart/2005/8/layout/radial3"/>
    <dgm:cxn modelId="{19835CDD-5428-4835-A855-C884E47586B7}" type="presParOf" srcId="{0B89D135-51C6-4A19-B60C-3111422CD446}" destId="{8B288E60-E5DE-44ED-95F3-4F95484107EB}" srcOrd="0" destOrd="0" presId="urn:microsoft.com/office/officeart/2005/8/layout/radial3"/>
    <dgm:cxn modelId="{E9559472-2605-4084-AA10-69021EFB1D53}" type="presParOf" srcId="{0B89D135-51C6-4A19-B60C-3111422CD446}" destId="{F900D8EF-AFA8-4129-A518-2F62806EB206}" srcOrd="1" destOrd="0" presId="urn:microsoft.com/office/officeart/2005/8/layout/radial3"/>
    <dgm:cxn modelId="{FEF9F3AF-7718-4ED3-A708-82962BF2A575}" type="presParOf" srcId="{0B89D135-51C6-4A19-B60C-3111422CD446}" destId="{F06652F8-21BD-4629-8045-7DB1DB76268D}" srcOrd="2" destOrd="0" presId="urn:microsoft.com/office/officeart/2005/8/layout/radial3"/>
    <dgm:cxn modelId="{9D53DB06-847A-4D36-8753-6D3746DC9E49}" type="presParOf" srcId="{0B89D135-51C6-4A19-B60C-3111422CD446}" destId="{5716BB48-D865-426F-9ECD-4802BB52DCC6}" srcOrd="3" destOrd="0" presId="urn:microsoft.com/office/officeart/2005/8/layout/radial3"/>
    <dgm:cxn modelId="{C3BD0E62-D867-42B6-BF10-B7A0971D5FFA}" type="presParOf" srcId="{0B89D135-51C6-4A19-B60C-3111422CD446}" destId="{7D2F5506-73E0-47A7-B407-7B787DA19BFD}" srcOrd="4"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C8A714F-84AC-477C-87F9-19894F712E5C}" type="doc">
      <dgm:prSet loTypeId="urn:microsoft.com/office/officeart/2008/layout/RadialCluster" loCatId="cycle" qsTypeId="urn:microsoft.com/office/officeart/2005/8/quickstyle/simple1" qsCatId="simple" csTypeId="urn:microsoft.com/office/officeart/2005/8/colors/accent2_1" csCatId="accent2" phldr="1"/>
      <dgm:spPr/>
      <dgm:t>
        <a:bodyPr/>
        <a:lstStyle/>
        <a:p>
          <a:endParaRPr lang="tr-TR"/>
        </a:p>
      </dgm:t>
    </dgm:pt>
    <dgm:pt modelId="{9E82EB8E-0744-4445-B886-615C93AA3093}">
      <dgm:prSet phldrT="[Metin]"/>
      <dgm:spPr>
        <a:solidFill>
          <a:schemeClr val="accent2">
            <a:lumMod val="40000"/>
            <a:lumOff val="60000"/>
          </a:schemeClr>
        </a:solidFill>
      </dgm:spPr>
      <dgm:t>
        <a:bodyPr/>
        <a:lstStyle/>
        <a:p>
          <a:r>
            <a:rPr lang="tr-TR" dirty="0">
              <a:latin typeface="Comic Sans MS" panose="030F0702030302020204" pitchFamily="66" charset="0"/>
            </a:rPr>
            <a:t>Oyun becerileri</a:t>
          </a:r>
        </a:p>
      </dgm:t>
    </dgm:pt>
    <dgm:pt modelId="{CA908B59-FA10-43B2-A97F-7EA66911914C}" type="parTrans" cxnId="{DD58BBD0-FB03-41A7-949F-D15B97C26E26}">
      <dgm:prSet/>
      <dgm:spPr/>
      <dgm:t>
        <a:bodyPr/>
        <a:lstStyle/>
        <a:p>
          <a:endParaRPr lang="tr-TR">
            <a:latin typeface="Comic Sans MS" panose="030F0702030302020204" pitchFamily="66" charset="0"/>
          </a:endParaRPr>
        </a:p>
      </dgm:t>
    </dgm:pt>
    <dgm:pt modelId="{EA4B3295-3A2C-4C13-962F-519A5E75D6C4}" type="sibTrans" cxnId="{DD58BBD0-FB03-41A7-949F-D15B97C26E26}">
      <dgm:prSet/>
      <dgm:spPr/>
      <dgm:t>
        <a:bodyPr/>
        <a:lstStyle/>
        <a:p>
          <a:endParaRPr lang="tr-TR">
            <a:latin typeface="Comic Sans MS" panose="030F0702030302020204" pitchFamily="66" charset="0"/>
          </a:endParaRPr>
        </a:p>
      </dgm:t>
    </dgm:pt>
    <dgm:pt modelId="{2E665C75-C228-4BF9-AFA5-9FEF57A42670}">
      <dgm:prSet/>
      <dgm:spPr/>
      <dgm:t>
        <a:bodyPr/>
        <a:lstStyle/>
        <a:p>
          <a:endParaRPr lang="tr-TR">
            <a:latin typeface="Comic Sans MS" panose="030F0702030302020204" pitchFamily="66" charset="0"/>
          </a:endParaRPr>
        </a:p>
      </dgm:t>
    </dgm:pt>
    <dgm:pt modelId="{5D6D759C-AABE-446A-AF8C-AD97E4034341}" type="parTrans" cxnId="{18DBF2FB-B70C-4336-92A3-56178D3BB485}">
      <dgm:prSet/>
      <dgm:spPr/>
      <dgm:t>
        <a:bodyPr/>
        <a:lstStyle/>
        <a:p>
          <a:endParaRPr lang="tr-TR">
            <a:latin typeface="Comic Sans MS" panose="030F0702030302020204" pitchFamily="66" charset="0"/>
          </a:endParaRPr>
        </a:p>
      </dgm:t>
    </dgm:pt>
    <dgm:pt modelId="{ED8D0729-7CDA-4254-99C9-7788B71D8957}" type="sibTrans" cxnId="{18DBF2FB-B70C-4336-92A3-56178D3BB485}">
      <dgm:prSet/>
      <dgm:spPr/>
      <dgm:t>
        <a:bodyPr/>
        <a:lstStyle/>
        <a:p>
          <a:endParaRPr lang="tr-TR">
            <a:latin typeface="Comic Sans MS" panose="030F0702030302020204" pitchFamily="66" charset="0"/>
          </a:endParaRPr>
        </a:p>
      </dgm:t>
    </dgm:pt>
    <dgm:pt modelId="{BCB5A168-2A72-4265-B6AE-DDA8397DB04C}">
      <dgm:prSet/>
      <dgm:spPr/>
      <dgm:t>
        <a:bodyPr/>
        <a:lstStyle/>
        <a:p>
          <a:endParaRPr lang="tr-TR">
            <a:latin typeface="Comic Sans MS" panose="030F0702030302020204" pitchFamily="66" charset="0"/>
          </a:endParaRPr>
        </a:p>
      </dgm:t>
    </dgm:pt>
    <dgm:pt modelId="{A54486D1-6468-42D8-9D20-6E9CA374CB24}" type="parTrans" cxnId="{48855A37-4FBA-46CF-92A9-A3E98E611FBE}">
      <dgm:prSet/>
      <dgm:spPr/>
      <dgm:t>
        <a:bodyPr/>
        <a:lstStyle/>
        <a:p>
          <a:endParaRPr lang="tr-TR">
            <a:latin typeface="Comic Sans MS" panose="030F0702030302020204" pitchFamily="66" charset="0"/>
          </a:endParaRPr>
        </a:p>
      </dgm:t>
    </dgm:pt>
    <dgm:pt modelId="{9C239F88-0893-4541-B91E-E1D874569058}" type="sibTrans" cxnId="{48855A37-4FBA-46CF-92A9-A3E98E611FBE}">
      <dgm:prSet/>
      <dgm:spPr/>
      <dgm:t>
        <a:bodyPr/>
        <a:lstStyle/>
        <a:p>
          <a:endParaRPr lang="tr-TR">
            <a:latin typeface="Comic Sans MS" panose="030F0702030302020204" pitchFamily="66" charset="0"/>
          </a:endParaRPr>
        </a:p>
      </dgm:t>
    </dgm:pt>
    <dgm:pt modelId="{70CA747B-7D6B-4067-8B6B-0F3BF8733A62}">
      <dgm:prSet/>
      <dgm:spPr/>
      <dgm:t>
        <a:bodyPr/>
        <a:lstStyle/>
        <a:p>
          <a:endParaRPr lang="tr-TR">
            <a:latin typeface="Comic Sans MS" panose="030F0702030302020204" pitchFamily="66" charset="0"/>
          </a:endParaRPr>
        </a:p>
      </dgm:t>
    </dgm:pt>
    <dgm:pt modelId="{7852EBCB-94E0-4337-8D55-EA2B019F179B}" type="parTrans" cxnId="{F4F0E08C-A625-4ED5-B1F3-FE08652E9812}">
      <dgm:prSet/>
      <dgm:spPr/>
      <dgm:t>
        <a:bodyPr/>
        <a:lstStyle/>
        <a:p>
          <a:endParaRPr lang="tr-TR">
            <a:latin typeface="Comic Sans MS" panose="030F0702030302020204" pitchFamily="66" charset="0"/>
          </a:endParaRPr>
        </a:p>
      </dgm:t>
    </dgm:pt>
    <dgm:pt modelId="{11B33A69-6C3D-48C5-90A4-AE95F54C4211}" type="sibTrans" cxnId="{F4F0E08C-A625-4ED5-B1F3-FE08652E9812}">
      <dgm:prSet/>
      <dgm:spPr/>
      <dgm:t>
        <a:bodyPr/>
        <a:lstStyle/>
        <a:p>
          <a:endParaRPr lang="tr-TR">
            <a:latin typeface="Comic Sans MS" panose="030F0702030302020204" pitchFamily="66" charset="0"/>
          </a:endParaRPr>
        </a:p>
      </dgm:t>
    </dgm:pt>
    <dgm:pt modelId="{9137F2BA-8CA2-4CFB-A5DE-BECA2860B5B2}">
      <dgm:prSet/>
      <dgm:spPr/>
      <dgm:t>
        <a:bodyPr/>
        <a:lstStyle/>
        <a:p>
          <a:r>
            <a:rPr lang="tr-TR" dirty="0">
              <a:latin typeface="Comic Sans MS" panose="030F0702030302020204" pitchFamily="66" charset="0"/>
            </a:rPr>
            <a:t>Paylaşmak</a:t>
          </a:r>
        </a:p>
      </dgm:t>
    </dgm:pt>
    <dgm:pt modelId="{FCF63051-F860-48DB-88B2-162B16C00EAA}" type="parTrans" cxnId="{2C69E59B-9173-4BC2-A2F9-148E7975773E}">
      <dgm:prSet/>
      <dgm:spPr/>
      <dgm:t>
        <a:bodyPr/>
        <a:lstStyle/>
        <a:p>
          <a:endParaRPr lang="tr-TR">
            <a:latin typeface="Comic Sans MS" panose="030F0702030302020204" pitchFamily="66" charset="0"/>
          </a:endParaRPr>
        </a:p>
      </dgm:t>
    </dgm:pt>
    <dgm:pt modelId="{0FC5B07B-AFDF-4294-B95C-750AB760F27A}" type="sibTrans" cxnId="{2C69E59B-9173-4BC2-A2F9-148E7975773E}">
      <dgm:prSet/>
      <dgm:spPr/>
      <dgm:t>
        <a:bodyPr/>
        <a:lstStyle/>
        <a:p>
          <a:endParaRPr lang="tr-TR">
            <a:latin typeface="Comic Sans MS" panose="030F0702030302020204" pitchFamily="66" charset="0"/>
          </a:endParaRPr>
        </a:p>
      </dgm:t>
    </dgm:pt>
    <dgm:pt modelId="{A419470A-CB3A-4B09-97DC-26AC4B0AEF58}">
      <dgm:prSet/>
      <dgm:spPr/>
      <dgm:t>
        <a:bodyPr/>
        <a:lstStyle/>
        <a:p>
          <a:r>
            <a:rPr lang="tr-TR" dirty="0">
              <a:latin typeface="Comic Sans MS" panose="030F0702030302020204" pitchFamily="66" charset="0"/>
            </a:rPr>
            <a:t>Sıra takibi yapmak</a:t>
          </a:r>
        </a:p>
      </dgm:t>
    </dgm:pt>
    <dgm:pt modelId="{4AB53127-4579-42A8-907B-9F6324F82C1C}" type="parTrans" cxnId="{EAF8A83E-532B-414E-A275-6504DE4A6278}">
      <dgm:prSet/>
      <dgm:spPr/>
      <dgm:t>
        <a:bodyPr/>
        <a:lstStyle/>
        <a:p>
          <a:endParaRPr lang="tr-TR">
            <a:latin typeface="Comic Sans MS" panose="030F0702030302020204" pitchFamily="66" charset="0"/>
          </a:endParaRPr>
        </a:p>
      </dgm:t>
    </dgm:pt>
    <dgm:pt modelId="{3CA58828-6C82-4FBB-B56E-8C6E4D3FDD9A}" type="sibTrans" cxnId="{EAF8A83E-532B-414E-A275-6504DE4A6278}">
      <dgm:prSet/>
      <dgm:spPr/>
      <dgm:t>
        <a:bodyPr/>
        <a:lstStyle/>
        <a:p>
          <a:endParaRPr lang="tr-TR">
            <a:latin typeface="Comic Sans MS" panose="030F0702030302020204" pitchFamily="66" charset="0"/>
          </a:endParaRPr>
        </a:p>
      </dgm:t>
    </dgm:pt>
    <dgm:pt modelId="{4D23BB97-F8CB-403D-AD34-CFABF63EB761}">
      <dgm:prSet/>
      <dgm:spPr/>
      <dgm:t>
        <a:bodyPr/>
        <a:lstStyle/>
        <a:p>
          <a:r>
            <a:rPr lang="tr-TR" dirty="0">
              <a:latin typeface="Comic Sans MS" panose="030F0702030302020204" pitchFamily="66" charset="0"/>
            </a:rPr>
            <a:t>Oyuna davet etmek</a:t>
          </a:r>
        </a:p>
      </dgm:t>
    </dgm:pt>
    <dgm:pt modelId="{28C6E568-B109-4813-9496-D33DC3EADCE7}" type="parTrans" cxnId="{B0306608-357B-41D6-8334-ED5717E43943}">
      <dgm:prSet/>
      <dgm:spPr/>
      <dgm:t>
        <a:bodyPr/>
        <a:lstStyle/>
        <a:p>
          <a:endParaRPr lang="tr-TR">
            <a:latin typeface="Comic Sans MS" panose="030F0702030302020204" pitchFamily="66" charset="0"/>
          </a:endParaRPr>
        </a:p>
      </dgm:t>
    </dgm:pt>
    <dgm:pt modelId="{9FBEFF95-CEC2-4E68-AD35-0F51AD62E067}" type="sibTrans" cxnId="{B0306608-357B-41D6-8334-ED5717E43943}">
      <dgm:prSet/>
      <dgm:spPr/>
      <dgm:t>
        <a:bodyPr/>
        <a:lstStyle/>
        <a:p>
          <a:endParaRPr lang="tr-TR">
            <a:latin typeface="Comic Sans MS" panose="030F0702030302020204" pitchFamily="66" charset="0"/>
          </a:endParaRPr>
        </a:p>
      </dgm:t>
    </dgm:pt>
    <dgm:pt modelId="{21270547-48F7-428D-B84B-06002462C975}">
      <dgm:prSet/>
      <dgm:spPr/>
      <dgm:t>
        <a:bodyPr/>
        <a:lstStyle/>
        <a:p>
          <a:r>
            <a:rPr lang="tr-TR" dirty="0">
              <a:latin typeface="Comic Sans MS" panose="030F0702030302020204" pitchFamily="66" charset="0"/>
            </a:rPr>
            <a:t>Başkalarını teşvik etmek</a:t>
          </a:r>
        </a:p>
      </dgm:t>
    </dgm:pt>
    <dgm:pt modelId="{1BB3A319-E3E5-4E97-9C01-D65552F20911}" type="parTrans" cxnId="{20FC92ED-FD5E-4415-A3AD-0B25BE1B7A18}">
      <dgm:prSet/>
      <dgm:spPr/>
      <dgm:t>
        <a:bodyPr/>
        <a:lstStyle/>
        <a:p>
          <a:endParaRPr lang="tr-TR">
            <a:latin typeface="Comic Sans MS" panose="030F0702030302020204" pitchFamily="66" charset="0"/>
          </a:endParaRPr>
        </a:p>
      </dgm:t>
    </dgm:pt>
    <dgm:pt modelId="{C142699D-03F3-4223-96EF-870D14B633C4}" type="sibTrans" cxnId="{20FC92ED-FD5E-4415-A3AD-0B25BE1B7A18}">
      <dgm:prSet/>
      <dgm:spPr/>
      <dgm:t>
        <a:bodyPr/>
        <a:lstStyle/>
        <a:p>
          <a:endParaRPr lang="tr-TR">
            <a:latin typeface="Comic Sans MS" panose="030F0702030302020204" pitchFamily="66" charset="0"/>
          </a:endParaRPr>
        </a:p>
      </dgm:t>
    </dgm:pt>
    <dgm:pt modelId="{4D66B38A-1513-4940-856C-A9E7E1A497FA}">
      <dgm:prSet/>
      <dgm:spPr/>
      <dgm:t>
        <a:bodyPr/>
        <a:lstStyle/>
        <a:p>
          <a:r>
            <a:rPr lang="tr-TR" dirty="0">
              <a:latin typeface="Comic Sans MS" panose="030F0702030302020204" pitchFamily="66" charset="0"/>
            </a:rPr>
            <a:t>Başkalarını övmek</a:t>
          </a:r>
        </a:p>
      </dgm:t>
    </dgm:pt>
    <dgm:pt modelId="{BA0FFCE0-5035-47D9-8DBC-4F73CD5E5682}" type="parTrans" cxnId="{2C7EDCC1-A9D3-4E1A-B593-F2D10A83A270}">
      <dgm:prSet/>
      <dgm:spPr/>
      <dgm:t>
        <a:bodyPr/>
        <a:lstStyle/>
        <a:p>
          <a:endParaRPr lang="tr-TR">
            <a:latin typeface="Comic Sans MS" panose="030F0702030302020204" pitchFamily="66" charset="0"/>
          </a:endParaRPr>
        </a:p>
      </dgm:t>
    </dgm:pt>
    <dgm:pt modelId="{A9E462B3-470F-431E-832F-7C480C01E966}" type="sibTrans" cxnId="{2C7EDCC1-A9D3-4E1A-B593-F2D10A83A270}">
      <dgm:prSet/>
      <dgm:spPr/>
      <dgm:t>
        <a:bodyPr/>
        <a:lstStyle/>
        <a:p>
          <a:endParaRPr lang="tr-TR">
            <a:latin typeface="Comic Sans MS" panose="030F0702030302020204" pitchFamily="66" charset="0"/>
          </a:endParaRPr>
        </a:p>
      </dgm:t>
    </dgm:pt>
    <dgm:pt modelId="{CFF6DE32-77C7-45D7-8B4F-4A367809E420}" type="pres">
      <dgm:prSet presAssocID="{5C8A714F-84AC-477C-87F9-19894F712E5C}" presName="Name0" presStyleCnt="0">
        <dgm:presLayoutVars>
          <dgm:chMax val="1"/>
          <dgm:chPref val="1"/>
          <dgm:dir/>
          <dgm:animOne val="branch"/>
          <dgm:animLvl val="lvl"/>
        </dgm:presLayoutVars>
      </dgm:prSet>
      <dgm:spPr/>
    </dgm:pt>
    <dgm:pt modelId="{C1745A54-C3F8-486F-B615-58013368CFEF}" type="pres">
      <dgm:prSet presAssocID="{9E82EB8E-0744-4445-B886-615C93AA3093}" presName="singleCycle" presStyleCnt="0"/>
      <dgm:spPr/>
    </dgm:pt>
    <dgm:pt modelId="{778B480A-1D43-46FD-B3E3-B6CF8BF5EB6F}" type="pres">
      <dgm:prSet presAssocID="{9E82EB8E-0744-4445-B886-615C93AA3093}" presName="singleCenter" presStyleLbl="node1" presStyleIdx="0" presStyleCnt="6" custScaleX="188963">
        <dgm:presLayoutVars>
          <dgm:chMax val="7"/>
          <dgm:chPref val="7"/>
        </dgm:presLayoutVars>
      </dgm:prSet>
      <dgm:spPr/>
    </dgm:pt>
    <dgm:pt modelId="{C3C217E1-EA7F-4192-B687-BCB5248022E2}" type="pres">
      <dgm:prSet presAssocID="{FCF63051-F860-48DB-88B2-162B16C00EAA}" presName="Name56" presStyleLbl="parChTrans1D2" presStyleIdx="0" presStyleCnt="5"/>
      <dgm:spPr/>
    </dgm:pt>
    <dgm:pt modelId="{070015B9-1C8D-41C2-B3A1-1AF7032A4482}" type="pres">
      <dgm:prSet presAssocID="{9137F2BA-8CA2-4CFB-A5DE-BECA2860B5B2}" presName="text0" presStyleLbl="node1" presStyleIdx="1" presStyleCnt="6" custScaleX="265553" custRadScaleRad="100067" custRadScaleInc="-5738">
        <dgm:presLayoutVars>
          <dgm:bulletEnabled val="1"/>
        </dgm:presLayoutVars>
      </dgm:prSet>
      <dgm:spPr/>
    </dgm:pt>
    <dgm:pt modelId="{63A14934-D998-4EC7-BD32-7081D9BD212D}" type="pres">
      <dgm:prSet presAssocID="{4AB53127-4579-42A8-907B-9F6324F82C1C}" presName="Name56" presStyleLbl="parChTrans1D2" presStyleIdx="1" presStyleCnt="5"/>
      <dgm:spPr/>
    </dgm:pt>
    <dgm:pt modelId="{DFA6E3C8-AA86-4B32-9396-16437EF5EDAE}" type="pres">
      <dgm:prSet presAssocID="{A419470A-CB3A-4B09-97DC-26AC4B0AEF58}" presName="text0" presStyleLbl="node1" presStyleIdx="2" presStyleCnt="6" custScaleX="366684" custRadScaleRad="195469" custRadScaleInc="-8451">
        <dgm:presLayoutVars>
          <dgm:bulletEnabled val="1"/>
        </dgm:presLayoutVars>
      </dgm:prSet>
      <dgm:spPr/>
    </dgm:pt>
    <dgm:pt modelId="{A6745403-8ADE-49CA-891C-9AA0880FF898}" type="pres">
      <dgm:prSet presAssocID="{BA0FFCE0-5035-47D9-8DBC-4F73CD5E5682}" presName="Name56" presStyleLbl="parChTrans1D2" presStyleIdx="2" presStyleCnt="5"/>
      <dgm:spPr/>
    </dgm:pt>
    <dgm:pt modelId="{9B6B5096-E7FA-48A5-8615-2CBB01F18070}" type="pres">
      <dgm:prSet presAssocID="{4D66B38A-1513-4940-856C-A9E7E1A497FA}" presName="text0" presStyleLbl="node1" presStyleIdx="3" presStyleCnt="6" custScaleX="433954" custRadScaleRad="202909" custRadScaleInc="-88522">
        <dgm:presLayoutVars>
          <dgm:bulletEnabled val="1"/>
        </dgm:presLayoutVars>
      </dgm:prSet>
      <dgm:spPr/>
    </dgm:pt>
    <dgm:pt modelId="{0EB673AD-0AAD-4A03-8387-086D6289E033}" type="pres">
      <dgm:prSet presAssocID="{1BB3A319-E3E5-4E97-9C01-D65552F20911}" presName="Name56" presStyleLbl="parChTrans1D2" presStyleIdx="3" presStyleCnt="5"/>
      <dgm:spPr/>
    </dgm:pt>
    <dgm:pt modelId="{BE6ECBC4-2070-4569-9A75-B08759C11D54}" type="pres">
      <dgm:prSet presAssocID="{21270547-48F7-428D-B84B-06002462C975}" presName="text0" presStyleLbl="node1" presStyleIdx="4" presStyleCnt="6" custScaleX="496752" custRadScaleRad="208309" custRadScaleInc="90196">
        <dgm:presLayoutVars>
          <dgm:bulletEnabled val="1"/>
        </dgm:presLayoutVars>
      </dgm:prSet>
      <dgm:spPr/>
    </dgm:pt>
    <dgm:pt modelId="{681ECBB4-92C8-4ACA-9ABD-42DB95818247}" type="pres">
      <dgm:prSet presAssocID="{28C6E568-B109-4813-9496-D33DC3EADCE7}" presName="Name56" presStyleLbl="parChTrans1D2" presStyleIdx="4" presStyleCnt="5"/>
      <dgm:spPr/>
    </dgm:pt>
    <dgm:pt modelId="{52D4E170-81D9-417E-AD64-F0D5794B20CC}" type="pres">
      <dgm:prSet presAssocID="{4D23BB97-F8CB-403D-AD34-CFABF63EB761}" presName="text0" presStyleLbl="node1" presStyleIdx="5" presStyleCnt="6" custScaleX="348639" custScaleY="82668" custRadScaleRad="211853" custRadScaleInc="7057">
        <dgm:presLayoutVars>
          <dgm:bulletEnabled val="1"/>
        </dgm:presLayoutVars>
      </dgm:prSet>
      <dgm:spPr/>
    </dgm:pt>
  </dgm:ptLst>
  <dgm:cxnLst>
    <dgm:cxn modelId="{B0306608-357B-41D6-8334-ED5717E43943}" srcId="{9E82EB8E-0744-4445-B886-615C93AA3093}" destId="{4D23BB97-F8CB-403D-AD34-CFABF63EB761}" srcOrd="4" destOrd="0" parTransId="{28C6E568-B109-4813-9496-D33DC3EADCE7}" sibTransId="{9FBEFF95-CEC2-4E68-AD35-0F51AD62E067}"/>
    <dgm:cxn modelId="{711DD82B-DC3C-4D1B-9366-4CA6BE500899}" type="presOf" srcId="{5C8A714F-84AC-477C-87F9-19894F712E5C}" destId="{CFF6DE32-77C7-45D7-8B4F-4A367809E420}" srcOrd="0" destOrd="0" presId="urn:microsoft.com/office/officeart/2008/layout/RadialCluster"/>
    <dgm:cxn modelId="{48855A37-4FBA-46CF-92A9-A3E98E611FBE}" srcId="{5C8A714F-84AC-477C-87F9-19894F712E5C}" destId="{BCB5A168-2A72-4265-B6AE-DDA8397DB04C}" srcOrd="2" destOrd="0" parTransId="{A54486D1-6468-42D8-9D20-6E9CA374CB24}" sibTransId="{9C239F88-0893-4541-B91E-E1D874569058}"/>
    <dgm:cxn modelId="{EAF8A83E-532B-414E-A275-6504DE4A6278}" srcId="{9E82EB8E-0744-4445-B886-615C93AA3093}" destId="{A419470A-CB3A-4B09-97DC-26AC4B0AEF58}" srcOrd="1" destOrd="0" parTransId="{4AB53127-4579-42A8-907B-9F6324F82C1C}" sibTransId="{3CA58828-6C82-4FBB-B56E-8C6E4D3FDD9A}"/>
    <dgm:cxn modelId="{F8CCBA3F-8977-439D-A4E8-4B966B5827E0}" type="presOf" srcId="{28C6E568-B109-4813-9496-D33DC3EADCE7}" destId="{681ECBB4-92C8-4ACA-9ABD-42DB95818247}" srcOrd="0" destOrd="0" presId="urn:microsoft.com/office/officeart/2008/layout/RadialCluster"/>
    <dgm:cxn modelId="{ABE37842-E9E8-4EDE-8E5C-DEC61CBE4449}" type="presOf" srcId="{1BB3A319-E3E5-4E97-9C01-D65552F20911}" destId="{0EB673AD-0AAD-4A03-8387-086D6289E033}" srcOrd="0" destOrd="0" presId="urn:microsoft.com/office/officeart/2008/layout/RadialCluster"/>
    <dgm:cxn modelId="{F935BA4C-BA5E-46DA-BBA3-9138A57D6444}" type="presOf" srcId="{4D66B38A-1513-4940-856C-A9E7E1A497FA}" destId="{9B6B5096-E7FA-48A5-8615-2CBB01F18070}" srcOrd="0" destOrd="0" presId="urn:microsoft.com/office/officeart/2008/layout/RadialCluster"/>
    <dgm:cxn modelId="{FACD2863-4704-46A6-A533-B3D9C4B27AE8}" type="presOf" srcId="{BA0FFCE0-5035-47D9-8DBC-4F73CD5E5682}" destId="{A6745403-8ADE-49CA-891C-9AA0880FF898}" srcOrd="0" destOrd="0" presId="urn:microsoft.com/office/officeart/2008/layout/RadialCluster"/>
    <dgm:cxn modelId="{098E1F8B-8F7A-4895-95FD-A64962F7DA35}" type="presOf" srcId="{21270547-48F7-428D-B84B-06002462C975}" destId="{BE6ECBC4-2070-4569-9A75-B08759C11D54}" srcOrd="0" destOrd="0" presId="urn:microsoft.com/office/officeart/2008/layout/RadialCluster"/>
    <dgm:cxn modelId="{F4F0E08C-A625-4ED5-B1F3-FE08652E9812}" srcId="{5C8A714F-84AC-477C-87F9-19894F712E5C}" destId="{70CA747B-7D6B-4067-8B6B-0F3BF8733A62}" srcOrd="1" destOrd="0" parTransId="{7852EBCB-94E0-4337-8D55-EA2B019F179B}" sibTransId="{11B33A69-6C3D-48C5-90A4-AE95F54C4211}"/>
    <dgm:cxn modelId="{552D6C95-1846-4801-93D2-C62B8B602C81}" type="presOf" srcId="{FCF63051-F860-48DB-88B2-162B16C00EAA}" destId="{C3C217E1-EA7F-4192-B687-BCB5248022E2}" srcOrd="0" destOrd="0" presId="urn:microsoft.com/office/officeart/2008/layout/RadialCluster"/>
    <dgm:cxn modelId="{2C69E59B-9173-4BC2-A2F9-148E7975773E}" srcId="{9E82EB8E-0744-4445-B886-615C93AA3093}" destId="{9137F2BA-8CA2-4CFB-A5DE-BECA2860B5B2}" srcOrd="0" destOrd="0" parTransId="{FCF63051-F860-48DB-88B2-162B16C00EAA}" sibTransId="{0FC5B07B-AFDF-4294-B95C-750AB760F27A}"/>
    <dgm:cxn modelId="{8D0254A3-6213-4241-A05A-0F31DBF1E7BD}" type="presOf" srcId="{9137F2BA-8CA2-4CFB-A5DE-BECA2860B5B2}" destId="{070015B9-1C8D-41C2-B3A1-1AF7032A4482}" srcOrd="0" destOrd="0" presId="urn:microsoft.com/office/officeart/2008/layout/RadialCluster"/>
    <dgm:cxn modelId="{164974A9-4618-4654-9998-1009F5A53DF6}" type="presOf" srcId="{A419470A-CB3A-4B09-97DC-26AC4B0AEF58}" destId="{DFA6E3C8-AA86-4B32-9396-16437EF5EDAE}" srcOrd="0" destOrd="0" presId="urn:microsoft.com/office/officeart/2008/layout/RadialCluster"/>
    <dgm:cxn modelId="{0AC20EBC-0014-45FE-8BE6-1BE261133CF1}" type="presOf" srcId="{4AB53127-4579-42A8-907B-9F6324F82C1C}" destId="{63A14934-D998-4EC7-BD32-7081D9BD212D}" srcOrd="0" destOrd="0" presId="urn:microsoft.com/office/officeart/2008/layout/RadialCluster"/>
    <dgm:cxn modelId="{2C7EDCC1-A9D3-4E1A-B593-F2D10A83A270}" srcId="{9E82EB8E-0744-4445-B886-615C93AA3093}" destId="{4D66B38A-1513-4940-856C-A9E7E1A497FA}" srcOrd="2" destOrd="0" parTransId="{BA0FFCE0-5035-47D9-8DBC-4F73CD5E5682}" sibTransId="{A9E462B3-470F-431E-832F-7C480C01E966}"/>
    <dgm:cxn modelId="{DD58BBD0-FB03-41A7-949F-D15B97C26E26}" srcId="{5C8A714F-84AC-477C-87F9-19894F712E5C}" destId="{9E82EB8E-0744-4445-B886-615C93AA3093}" srcOrd="0" destOrd="0" parTransId="{CA908B59-FA10-43B2-A97F-7EA66911914C}" sibTransId="{EA4B3295-3A2C-4C13-962F-519A5E75D6C4}"/>
    <dgm:cxn modelId="{20FC92ED-FD5E-4415-A3AD-0B25BE1B7A18}" srcId="{9E82EB8E-0744-4445-B886-615C93AA3093}" destId="{21270547-48F7-428D-B84B-06002462C975}" srcOrd="3" destOrd="0" parTransId="{1BB3A319-E3E5-4E97-9C01-D65552F20911}" sibTransId="{C142699D-03F3-4223-96EF-870D14B633C4}"/>
    <dgm:cxn modelId="{9D5AFDF0-1BDA-4F98-9D1A-784A755E6BD4}" type="presOf" srcId="{4D23BB97-F8CB-403D-AD34-CFABF63EB761}" destId="{52D4E170-81D9-417E-AD64-F0D5794B20CC}" srcOrd="0" destOrd="0" presId="urn:microsoft.com/office/officeart/2008/layout/RadialCluster"/>
    <dgm:cxn modelId="{18DBF2FB-B70C-4336-92A3-56178D3BB485}" srcId="{5C8A714F-84AC-477C-87F9-19894F712E5C}" destId="{2E665C75-C228-4BF9-AFA5-9FEF57A42670}" srcOrd="3" destOrd="0" parTransId="{5D6D759C-AABE-446A-AF8C-AD97E4034341}" sibTransId="{ED8D0729-7CDA-4254-99C9-7788B71D8957}"/>
    <dgm:cxn modelId="{46D564FC-ADE4-45F0-B1FD-BACDE0A492EF}" type="presOf" srcId="{9E82EB8E-0744-4445-B886-615C93AA3093}" destId="{778B480A-1D43-46FD-B3E3-B6CF8BF5EB6F}" srcOrd="0" destOrd="0" presId="urn:microsoft.com/office/officeart/2008/layout/RadialCluster"/>
    <dgm:cxn modelId="{E826279E-8904-4FE3-BB40-B13EE362B06F}" type="presParOf" srcId="{CFF6DE32-77C7-45D7-8B4F-4A367809E420}" destId="{C1745A54-C3F8-486F-B615-58013368CFEF}" srcOrd="0" destOrd="0" presId="urn:microsoft.com/office/officeart/2008/layout/RadialCluster"/>
    <dgm:cxn modelId="{7B917222-5A3D-4C3B-954A-0BADC6998EE0}" type="presParOf" srcId="{C1745A54-C3F8-486F-B615-58013368CFEF}" destId="{778B480A-1D43-46FD-B3E3-B6CF8BF5EB6F}" srcOrd="0" destOrd="0" presId="urn:microsoft.com/office/officeart/2008/layout/RadialCluster"/>
    <dgm:cxn modelId="{05B3923B-CD48-4F96-850B-6267A6488C57}" type="presParOf" srcId="{C1745A54-C3F8-486F-B615-58013368CFEF}" destId="{C3C217E1-EA7F-4192-B687-BCB5248022E2}" srcOrd="1" destOrd="0" presId="urn:microsoft.com/office/officeart/2008/layout/RadialCluster"/>
    <dgm:cxn modelId="{07FE906A-A690-4D65-9566-58EB148FD3ED}" type="presParOf" srcId="{C1745A54-C3F8-486F-B615-58013368CFEF}" destId="{070015B9-1C8D-41C2-B3A1-1AF7032A4482}" srcOrd="2" destOrd="0" presId="urn:microsoft.com/office/officeart/2008/layout/RadialCluster"/>
    <dgm:cxn modelId="{323F8B65-0872-4209-BDE5-CA665A113A2A}" type="presParOf" srcId="{C1745A54-C3F8-486F-B615-58013368CFEF}" destId="{63A14934-D998-4EC7-BD32-7081D9BD212D}" srcOrd="3" destOrd="0" presId="urn:microsoft.com/office/officeart/2008/layout/RadialCluster"/>
    <dgm:cxn modelId="{547B454A-66D4-4C9B-A1BA-0B2F6902AD4C}" type="presParOf" srcId="{C1745A54-C3F8-486F-B615-58013368CFEF}" destId="{DFA6E3C8-AA86-4B32-9396-16437EF5EDAE}" srcOrd="4" destOrd="0" presId="urn:microsoft.com/office/officeart/2008/layout/RadialCluster"/>
    <dgm:cxn modelId="{0425217D-7C32-4A7C-A0F3-8BA7B5CC26B7}" type="presParOf" srcId="{C1745A54-C3F8-486F-B615-58013368CFEF}" destId="{A6745403-8ADE-49CA-891C-9AA0880FF898}" srcOrd="5" destOrd="0" presId="urn:microsoft.com/office/officeart/2008/layout/RadialCluster"/>
    <dgm:cxn modelId="{AD8AEFD3-3619-4254-BDDE-A78757A3297C}" type="presParOf" srcId="{C1745A54-C3F8-486F-B615-58013368CFEF}" destId="{9B6B5096-E7FA-48A5-8615-2CBB01F18070}" srcOrd="6" destOrd="0" presId="urn:microsoft.com/office/officeart/2008/layout/RadialCluster"/>
    <dgm:cxn modelId="{171E15C1-D787-45C0-BD4A-A8AF52592F2A}" type="presParOf" srcId="{C1745A54-C3F8-486F-B615-58013368CFEF}" destId="{0EB673AD-0AAD-4A03-8387-086D6289E033}" srcOrd="7" destOrd="0" presId="urn:microsoft.com/office/officeart/2008/layout/RadialCluster"/>
    <dgm:cxn modelId="{A0427F54-8522-4969-82A9-84658ACCEC3C}" type="presParOf" srcId="{C1745A54-C3F8-486F-B615-58013368CFEF}" destId="{BE6ECBC4-2070-4569-9A75-B08759C11D54}" srcOrd="8" destOrd="0" presId="urn:microsoft.com/office/officeart/2008/layout/RadialCluster"/>
    <dgm:cxn modelId="{70B258EE-F16B-486A-82D0-9DC600DE99CF}" type="presParOf" srcId="{C1745A54-C3F8-486F-B615-58013368CFEF}" destId="{681ECBB4-92C8-4ACA-9ABD-42DB95818247}" srcOrd="9" destOrd="0" presId="urn:microsoft.com/office/officeart/2008/layout/RadialCluster"/>
    <dgm:cxn modelId="{3E410FE6-36B1-4543-A38B-7469578DF00F}" type="presParOf" srcId="{C1745A54-C3F8-486F-B615-58013368CFEF}" destId="{52D4E170-81D9-417E-AD64-F0D5794B20CC}" srcOrd="10" destOrd="0" presId="urn:microsoft.com/office/officeart/2008/layout/RadialCluster"/>
  </dgm:cxnLst>
  <dgm:bg/>
  <dgm:whole>
    <a:ln>
      <a:solidFill>
        <a:srgbClr val="C00000"/>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95CED72-D77E-40B3-8BD5-93950B624F31}" type="doc">
      <dgm:prSet loTypeId="urn:microsoft.com/office/officeart/2005/8/layout/vList3" loCatId="cycle" qsTypeId="urn:microsoft.com/office/officeart/2005/8/quickstyle/simple3" qsCatId="simple" csTypeId="urn:microsoft.com/office/officeart/2005/8/colors/accent1_2" csCatId="accent1" phldr="1"/>
      <dgm:spPr/>
      <dgm:t>
        <a:bodyPr/>
        <a:lstStyle/>
        <a:p>
          <a:endParaRPr lang="tr-TR"/>
        </a:p>
      </dgm:t>
    </dgm:pt>
    <dgm:pt modelId="{D4CED359-2CFA-40FD-9A43-D77C7A2B933C}">
      <dgm:prSet/>
      <dgm:spPr/>
      <dgm:t>
        <a:bodyPr/>
        <a:lstStyle/>
        <a:p>
          <a:r>
            <a:rPr lang="tr-TR">
              <a:latin typeface="Comic Sans MS" panose="030F0702030302020204" pitchFamily="66" charset="0"/>
            </a:rPr>
            <a:t>Dikkatini sürdürmek</a:t>
          </a:r>
        </a:p>
      </dgm:t>
    </dgm:pt>
    <dgm:pt modelId="{73189397-C2C2-4197-9F17-ED33F304C92A}" type="parTrans" cxnId="{EDFBCA5C-4F58-4B31-8614-AF94046F5F4C}">
      <dgm:prSet/>
      <dgm:spPr/>
      <dgm:t>
        <a:bodyPr/>
        <a:lstStyle/>
        <a:p>
          <a:endParaRPr lang="tr-TR">
            <a:solidFill>
              <a:schemeClr val="tx1"/>
            </a:solidFill>
            <a:latin typeface="Comic Sans MS" panose="030F0702030302020204" pitchFamily="66" charset="0"/>
          </a:endParaRPr>
        </a:p>
      </dgm:t>
    </dgm:pt>
    <dgm:pt modelId="{CFE09AE7-FAAA-44FE-AB82-89E1B4D08965}" type="sibTrans" cxnId="{EDFBCA5C-4F58-4B31-8614-AF94046F5F4C}">
      <dgm:prSet/>
      <dgm:spPr/>
      <dgm:t>
        <a:bodyPr/>
        <a:lstStyle/>
        <a:p>
          <a:endParaRPr lang="tr-TR">
            <a:solidFill>
              <a:schemeClr val="tx1"/>
            </a:solidFill>
            <a:latin typeface="Comic Sans MS" panose="030F0702030302020204" pitchFamily="66" charset="0"/>
          </a:endParaRPr>
        </a:p>
      </dgm:t>
    </dgm:pt>
    <dgm:pt modelId="{7DB55C66-749B-4E8F-A2C9-258210953D5D}">
      <dgm:prSet/>
      <dgm:spPr/>
      <dgm:t>
        <a:bodyPr/>
        <a:lstStyle/>
        <a:p>
          <a:r>
            <a:rPr lang="tr-TR">
              <a:latin typeface="Comic Sans MS" panose="030F0702030302020204" pitchFamily="66" charset="0"/>
            </a:rPr>
            <a:t>Göreve dikkatini yönlendirmek</a:t>
          </a:r>
        </a:p>
      </dgm:t>
    </dgm:pt>
    <dgm:pt modelId="{036638EE-8781-4DBA-B816-0793DC991BC6}" type="parTrans" cxnId="{CDD3DA6C-9BA5-4D70-BDB2-086E04FFD5D7}">
      <dgm:prSet/>
      <dgm:spPr/>
      <dgm:t>
        <a:bodyPr/>
        <a:lstStyle/>
        <a:p>
          <a:endParaRPr lang="tr-TR">
            <a:solidFill>
              <a:schemeClr val="tx1"/>
            </a:solidFill>
            <a:latin typeface="Comic Sans MS" panose="030F0702030302020204" pitchFamily="66" charset="0"/>
          </a:endParaRPr>
        </a:p>
      </dgm:t>
    </dgm:pt>
    <dgm:pt modelId="{59402B31-69E1-4D84-8A9F-72F035D885FF}" type="sibTrans" cxnId="{CDD3DA6C-9BA5-4D70-BDB2-086E04FFD5D7}">
      <dgm:prSet/>
      <dgm:spPr/>
      <dgm:t>
        <a:bodyPr/>
        <a:lstStyle/>
        <a:p>
          <a:endParaRPr lang="tr-TR">
            <a:solidFill>
              <a:schemeClr val="tx1"/>
            </a:solidFill>
            <a:latin typeface="Comic Sans MS" panose="030F0702030302020204" pitchFamily="66" charset="0"/>
          </a:endParaRPr>
        </a:p>
      </dgm:t>
    </dgm:pt>
    <dgm:pt modelId="{973AC2A5-0659-4F26-880E-6FEB6D17109B}">
      <dgm:prSet/>
      <dgm:spPr/>
      <dgm:t>
        <a:bodyPr/>
        <a:lstStyle/>
        <a:p>
          <a:r>
            <a:rPr lang="tr-TR">
              <a:latin typeface="Comic Sans MS" panose="030F0702030302020204" pitchFamily="66" charset="0"/>
            </a:rPr>
            <a:t>Görevi tamamlamak</a:t>
          </a:r>
        </a:p>
      </dgm:t>
    </dgm:pt>
    <dgm:pt modelId="{8C3CAFB2-C9D8-4F20-B557-2FE75C434132}" type="parTrans" cxnId="{4E903EF5-21B1-4FD8-99AF-96F594B5C5B0}">
      <dgm:prSet/>
      <dgm:spPr/>
      <dgm:t>
        <a:bodyPr/>
        <a:lstStyle/>
        <a:p>
          <a:endParaRPr lang="tr-TR">
            <a:solidFill>
              <a:schemeClr val="tx1"/>
            </a:solidFill>
            <a:latin typeface="Comic Sans MS" panose="030F0702030302020204" pitchFamily="66" charset="0"/>
          </a:endParaRPr>
        </a:p>
      </dgm:t>
    </dgm:pt>
    <dgm:pt modelId="{802DFAA2-7EDA-42C2-8765-4975D1480847}" type="sibTrans" cxnId="{4E903EF5-21B1-4FD8-99AF-96F594B5C5B0}">
      <dgm:prSet/>
      <dgm:spPr/>
      <dgm:t>
        <a:bodyPr/>
        <a:lstStyle/>
        <a:p>
          <a:endParaRPr lang="tr-TR">
            <a:solidFill>
              <a:schemeClr val="tx1"/>
            </a:solidFill>
            <a:latin typeface="Comic Sans MS" panose="030F0702030302020204" pitchFamily="66" charset="0"/>
          </a:endParaRPr>
        </a:p>
      </dgm:t>
    </dgm:pt>
    <dgm:pt modelId="{7E4AE51D-960B-412D-BBD7-733BC63D13A2}">
      <dgm:prSet/>
      <dgm:spPr/>
      <dgm:t>
        <a:bodyPr/>
        <a:lstStyle/>
        <a:p>
          <a:r>
            <a:rPr lang="tr-TR">
              <a:latin typeface="Comic Sans MS" panose="030F0702030302020204" pitchFamily="66" charset="0"/>
            </a:rPr>
            <a:t>Yönergeleri izlemek</a:t>
          </a:r>
        </a:p>
      </dgm:t>
    </dgm:pt>
    <dgm:pt modelId="{19DD6A90-CAEB-4153-899B-37566690DCCA}" type="parTrans" cxnId="{22FCAA0E-E243-4A89-99A2-14609D64DFE1}">
      <dgm:prSet/>
      <dgm:spPr/>
      <dgm:t>
        <a:bodyPr/>
        <a:lstStyle/>
        <a:p>
          <a:endParaRPr lang="tr-TR">
            <a:solidFill>
              <a:schemeClr val="tx1"/>
            </a:solidFill>
            <a:latin typeface="Comic Sans MS" panose="030F0702030302020204" pitchFamily="66" charset="0"/>
          </a:endParaRPr>
        </a:p>
      </dgm:t>
    </dgm:pt>
    <dgm:pt modelId="{F1205511-7688-41FF-A89B-EEEAF0855F7E}" type="sibTrans" cxnId="{22FCAA0E-E243-4A89-99A2-14609D64DFE1}">
      <dgm:prSet/>
      <dgm:spPr/>
      <dgm:t>
        <a:bodyPr/>
        <a:lstStyle/>
        <a:p>
          <a:endParaRPr lang="tr-TR">
            <a:solidFill>
              <a:schemeClr val="tx1"/>
            </a:solidFill>
            <a:latin typeface="Comic Sans MS" panose="030F0702030302020204" pitchFamily="66" charset="0"/>
          </a:endParaRPr>
        </a:p>
      </dgm:t>
    </dgm:pt>
    <dgm:pt modelId="{CDB61799-3D37-4BBA-A4BD-96A40E6EFF0E}">
      <dgm:prSet/>
      <dgm:spPr/>
      <dgm:t>
        <a:bodyPr/>
        <a:lstStyle/>
        <a:p>
          <a:r>
            <a:rPr lang="tr-TR">
              <a:latin typeface="Comic Sans MS" panose="030F0702030302020204" pitchFamily="66" charset="0"/>
            </a:rPr>
            <a:t>Verilen görevde en iyiyi yapabilmek için uğraşmak</a:t>
          </a:r>
        </a:p>
      </dgm:t>
    </dgm:pt>
    <dgm:pt modelId="{C05FA1D9-975F-4404-9529-17F4D4C02953}" type="parTrans" cxnId="{051ABB23-4A78-4442-8491-7821D60F5A14}">
      <dgm:prSet/>
      <dgm:spPr/>
      <dgm:t>
        <a:bodyPr/>
        <a:lstStyle/>
        <a:p>
          <a:endParaRPr lang="tr-TR">
            <a:solidFill>
              <a:schemeClr val="tx1"/>
            </a:solidFill>
            <a:latin typeface="Comic Sans MS" panose="030F0702030302020204" pitchFamily="66" charset="0"/>
          </a:endParaRPr>
        </a:p>
      </dgm:t>
    </dgm:pt>
    <dgm:pt modelId="{7EAE8134-7F28-4FAE-A337-82528F5D4C3B}" type="sibTrans" cxnId="{051ABB23-4A78-4442-8491-7821D60F5A14}">
      <dgm:prSet/>
      <dgm:spPr/>
      <dgm:t>
        <a:bodyPr/>
        <a:lstStyle/>
        <a:p>
          <a:endParaRPr lang="tr-TR">
            <a:solidFill>
              <a:schemeClr val="tx1"/>
            </a:solidFill>
            <a:latin typeface="Comic Sans MS" panose="030F0702030302020204" pitchFamily="66" charset="0"/>
          </a:endParaRPr>
        </a:p>
      </dgm:t>
    </dgm:pt>
    <dgm:pt modelId="{92B557D0-379A-1F4A-813B-B5486173C3F0}" type="pres">
      <dgm:prSet presAssocID="{F95CED72-D77E-40B3-8BD5-93950B624F31}" presName="linearFlow" presStyleCnt="0">
        <dgm:presLayoutVars>
          <dgm:dir/>
          <dgm:resizeHandles val="exact"/>
        </dgm:presLayoutVars>
      </dgm:prSet>
      <dgm:spPr/>
    </dgm:pt>
    <dgm:pt modelId="{DE47B9B7-4181-714A-879D-225D6AEE9A21}" type="pres">
      <dgm:prSet presAssocID="{7E4AE51D-960B-412D-BBD7-733BC63D13A2}" presName="composite" presStyleCnt="0"/>
      <dgm:spPr/>
    </dgm:pt>
    <dgm:pt modelId="{04D29836-7291-C34C-97C3-1F189879FEA0}" type="pres">
      <dgm:prSet presAssocID="{7E4AE51D-960B-412D-BBD7-733BC63D13A2}" presName="imgShp" presStyleLbl="fgImgPlace1" presStyleIdx="0" presStyleCnt="5"/>
      <dgm:spPr/>
    </dgm:pt>
    <dgm:pt modelId="{0B005BC5-2842-B04E-8AF5-BFB8FA2BEEF7}" type="pres">
      <dgm:prSet presAssocID="{7E4AE51D-960B-412D-BBD7-733BC63D13A2}" presName="txShp" presStyleLbl="node1" presStyleIdx="0" presStyleCnt="5">
        <dgm:presLayoutVars>
          <dgm:bulletEnabled val="1"/>
        </dgm:presLayoutVars>
      </dgm:prSet>
      <dgm:spPr/>
    </dgm:pt>
    <dgm:pt modelId="{2ACD600A-FF7F-354D-9247-DFB5FCBE2CD8}" type="pres">
      <dgm:prSet presAssocID="{F1205511-7688-41FF-A89B-EEEAF0855F7E}" presName="spacing" presStyleCnt="0"/>
      <dgm:spPr/>
    </dgm:pt>
    <dgm:pt modelId="{F0488236-92A4-814A-8FC6-EC956E621F9E}" type="pres">
      <dgm:prSet presAssocID="{D4CED359-2CFA-40FD-9A43-D77C7A2B933C}" presName="composite" presStyleCnt="0"/>
      <dgm:spPr/>
    </dgm:pt>
    <dgm:pt modelId="{89D85D01-4A92-CF48-90B6-B6B1DED91466}" type="pres">
      <dgm:prSet presAssocID="{D4CED359-2CFA-40FD-9A43-D77C7A2B933C}" presName="imgShp" presStyleLbl="fgImgPlace1" presStyleIdx="1" presStyleCnt="5"/>
      <dgm:spPr/>
    </dgm:pt>
    <dgm:pt modelId="{126D8149-EED3-7D42-9E85-7BE68EFDBC51}" type="pres">
      <dgm:prSet presAssocID="{D4CED359-2CFA-40FD-9A43-D77C7A2B933C}" presName="txShp" presStyleLbl="node1" presStyleIdx="1" presStyleCnt="5">
        <dgm:presLayoutVars>
          <dgm:bulletEnabled val="1"/>
        </dgm:presLayoutVars>
      </dgm:prSet>
      <dgm:spPr/>
    </dgm:pt>
    <dgm:pt modelId="{9E5D7257-FA70-EE47-8872-440129674698}" type="pres">
      <dgm:prSet presAssocID="{CFE09AE7-FAAA-44FE-AB82-89E1B4D08965}" presName="spacing" presStyleCnt="0"/>
      <dgm:spPr/>
    </dgm:pt>
    <dgm:pt modelId="{10373BDF-0D0C-454A-9100-F82E349464C8}" type="pres">
      <dgm:prSet presAssocID="{7DB55C66-749B-4E8F-A2C9-258210953D5D}" presName="composite" presStyleCnt="0"/>
      <dgm:spPr/>
    </dgm:pt>
    <dgm:pt modelId="{F57A7EF6-5D20-0D42-821B-ADDDC41C8F60}" type="pres">
      <dgm:prSet presAssocID="{7DB55C66-749B-4E8F-A2C9-258210953D5D}" presName="imgShp" presStyleLbl="fgImgPlace1" presStyleIdx="2" presStyleCnt="5"/>
      <dgm:spPr/>
    </dgm:pt>
    <dgm:pt modelId="{11322DAA-4D5A-584F-A3AD-BAFDE94CFA67}" type="pres">
      <dgm:prSet presAssocID="{7DB55C66-749B-4E8F-A2C9-258210953D5D}" presName="txShp" presStyleLbl="node1" presStyleIdx="2" presStyleCnt="5">
        <dgm:presLayoutVars>
          <dgm:bulletEnabled val="1"/>
        </dgm:presLayoutVars>
      </dgm:prSet>
      <dgm:spPr/>
    </dgm:pt>
    <dgm:pt modelId="{1AAFA4B2-3E85-EE4F-9C1B-CCB0CCC82632}" type="pres">
      <dgm:prSet presAssocID="{59402B31-69E1-4D84-8A9F-72F035D885FF}" presName="spacing" presStyleCnt="0"/>
      <dgm:spPr/>
    </dgm:pt>
    <dgm:pt modelId="{E00BEE23-D18B-2442-AA4F-99C5BA4C7942}" type="pres">
      <dgm:prSet presAssocID="{973AC2A5-0659-4F26-880E-6FEB6D17109B}" presName="composite" presStyleCnt="0"/>
      <dgm:spPr/>
    </dgm:pt>
    <dgm:pt modelId="{1910C77F-768D-A84E-BEB8-FD3CA2D932BA}" type="pres">
      <dgm:prSet presAssocID="{973AC2A5-0659-4F26-880E-6FEB6D17109B}" presName="imgShp" presStyleLbl="fgImgPlace1" presStyleIdx="3" presStyleCnt="5"/>
      <dgm:spPr/>
    </dgm:pt>
    <dgm:pt modelId="{78347043-54D7-C24D-8B2D-4BE16F4C31D5}" type="pres">
      <dgm:prSet presAssocID="{973AC2A5-0659-4F26-880E-6FEB6D17109B}" presName="txShp" presStyleLbl="node1" presStyleIdx="3" presStyleCnt="5">
        <dgm:presLayoutVars>
          <dgm:bulletEnabled val="1"/>
        </dgm:presLayoutVars>
      </dgm:prSet>
      <dgm:spPr/>
    </dgm:pt>
    <dgm:pt modelId="{CA97CDE8-9435-FA4A-B1BD-9B727198E124}" type="pres">
      <dgm:prSet presAssocID="{802DFAA2-7EDA-42C2-8765-4975D1480847}" presName="spacing" presStyleCnt="0"/>
      <dgm:spPr/>
    </dgm:pt>
    <dgm:pt modelId="{8BCB9707-386F-844E-905F-3AB642B6A843}" type="pres">
      <dgm:prSet presAssocID="{CDB61799-3D37-4BBA-A4BD-96A40E6EFF0E}" presName="composite" presStyleCnt="0"/>
      <dgm:spPr/>
    </dgm:pt>
    <dgm:pt modelId="{C0FB87BB-8510-1545-AFAC-E741D9D4D46E}" type="pres">
      <dgm:prSet presAssocID="{CDB61799-3D37-4BBA-A4BD-96A40E6EFF0E}" presName="imgShp" presStyleLbl="fgImgPlace1" presStyleIdx="4" presStyleCnt="5"/>
      <dgm:spPr/>
    </dgm:pt>
    <dgm:pt modelId="{C34AADB5-C24B-9E47-A8F7-CAB4F2DD28BA}" type="pres">
      <dgm:prSet presAssocID="{CDB61799-3D37-4BBA-A4BD-96A40E6EFF0E}" presName="txShp" presStyleLbl="node1" presStyleIdx="4" presStyleCnt="5">
        <dgm:presLayoutVars>
          <dgm:bulletEnabled val="1"/>
        </dgm:presLayoutVars>
      </dgm:prSet>
      <dgm:spPr/>
    </dgm:pt>
  </dgm:ptLst>
  <dgm:cxnLst>
    <dgm:cxn modelId="{BFB49501-461D-6943-AB5B-9E3017C080B0}" type="presOf" srcId="{7E4AE51D-960B-412D-BBD7-733BC63D13A2}" destId="{0B005BC5-2842-B04E-8AF5-BFB8FA2BEEF7}" srcOrd="0" destOrd="0" presId="urn:microsoft.com/office/officeart/2005/8/layout/vList3"/>
    <dgm:cxn modelId="{22FCAA0E-E243-4A89-99A2-14609D64DFE1}" srcId="{F95CED72-D77E-40B3-8BD5-93950B624F31}" destId="{7E4AE51D-960B-412D-BBD7-733BC63D13A2}" srcOrd="0" destOrd="0" parTransId="{19DD6A90-CAEB-4153-899B-37566690DCCA}" sibTransId="{F1205511-7688-41FF-A89B-EEEAF0855F7E}"/>
    <dgm:cxn modelId="{051ABB23-4A78-4442-8491-7821D60F5A14}" srcId="{F95CED72-D77E-40B3-8BD5-93950B624F31}" destId="{CDB61799-3D37-4BBA-A4BD-96A40E6EFF0E}" srcOrd="4" destOrd="0" parTransId="{C05FA1D9-975F-4404-9529-17F4D4C02953}" sibTransId="{7EAE8134-7F28-4FAE-A337-82528F5D4C3B}"/>
    <dgm:cxn modelId="{EDFBCA5C-4F58-4B31-8614-AF94046F5F4C}" srcId="{F95CED72-D77E-40B3-8BD5-93950B624F31}" destId="{D4CED359-2CFA-40FD-9A43-D77C7A2B933C}" srcOrd="1" destOrd="0" parTransId="{73189397-C2C2-4197-9F17-ED33F304C92A}" sibTransId="{CFE09AE7-FAAA-44FE-AB82-89E1B4D08965}"/>
    <dgm:cxn modelId="{CDD3DA6C-9BA5-4D70-BDB2-086E04FFD5D7}" srcId="{F95CED72-D77E-40B3-8BD5-93950B624F31}" destId="{7DB55C66-749B-4E8F-A2C9-258210953D5D}" srcOrd="2" destOrd="0" parTransId="{036638EE-8781-4DBA-B816-0793DC991BC6}" sibTransId="{59402B31-69E1-4D84-8A9F-72F035D885FF}"/>
    <dgm:cxn modelId="{0D60727C-F338-714B-B87D-4B45CB05115B}" type="presOf" srcId="{973AC2A5-0659-4F26-880E-6FEB6D17109B}" destId="{78347043-54D7-C24D-8B2D-4BE16F4C31D5}" srcOrd="0" destOrd="0" presId="urn:microsoft.com/office/officeart/2005/8/layout/vList3"/>
    <dgm:cxn modelId="{AC9E3A89-6AA7-3446-8DC3-4C9B0C6D6482}" type="presOf" srcId="{F95CED72-D77E-40B3-8BD5-93950B624F31}" destId="{92B557D0-379A-1F4A-813B-B5486173C3F0}" srcOrd="0" destOrd="0" presId="urn:microsoft.com/office/officeart/2005/8/layout/vList3"/>
    <dgm:cxn modelId="{0FDD54AA-D118-094D-8650-EEC9607F6D43}" type="presOf" srcId="{D4CED359-2CFA-40FD-9A43-D77C7A2B933C}" destId="{126D8149-EED3-7D42-9E85-7BE68EFDBC51}" srcOrd="0" destOrd="0" presId="urn:microsoft.com/office/officeart/2005/8/layout/vList3"/>
    <dgm:cxn modelId="{E0EAD3AC-4C71-8F45-AD4F-C64DC08E33CE}" type="presOf" srcId="{CDB61799-3D37-4BBA-A4BD-96A40E6EFF0E}" destId="{C34AADB5-C24B-9E47-A8F7-CAB4F2DD28BA}" srcOrd="0" destOrd="0" presId="urn:microsoft.com/office/officeart/2005/8/layout/vList3"/>
    <dgm:cxn modelId="{DC135CCC-97FD-8643-8C35-994C61B8C40D}" type="presOf" srcId="{7DB55C66-749B-4E8F-A2C9-258210953D5D}" destId="{11322DAA-4D5A-584F-A3AD-BAFDE94CFA67}" srcOrd="0" destOrd="0" presId="urn:microsoft.com/office/officeart/2005/8/layout/vList3"/>
    <dgm:cxn modelId="{4E903EF5-21B1-4FD8-99AF-96F594B5C5B0}" srcId="{F95CED72-D77E-40B3-8BD5-93950B624F31}" destId="{973AC2A5-0659-4F26-880E-6FEB6D17109B}" srcOrd="3" destOrd="0" parTransId="{8C3CAFB2-C9D8-4F20-B557-2FE75C434132}" sibTransId="{802DFAA2-7EDA-42C2-8765-4975D1480847}"/>
    <dgm:cxn modelId="{82B83A7E-103A-9348-B19A-0A33ED0DB949}" type="presParOf" srcId="{92B557D0-379A-1F4A-813B-B5486173C3F0}" destId="{DE47B9B7-4181-714A-879D-225D6AEE9A21}" srcOrd="0" destOrd="0" presId="urn:microsoft.com/office/officeart/2005/8/layout/vList3"/>
    <dgm:cxn modelId="{E123EF38-3C61-E84F-868D-C1CA5C4047D8}" type="presParOf" srcId="{DE47B9B7-4181-714A-879D-225D6AEE9A21}" destId="{04D29836-7291-C34C-97C3-1F189879FEA0}" srcOrd="0" destOrd="0" presId="urn:microsoft.com/office/officeart/2005/8/layout/vList3"/>
    <dgm:cxn modelId="{77444995-EEBF-7F46-95C5-3A85F41B6798}" type="presParOf" srcId="{DE47B9B7-4181-714A-879D-225D6AEE9A21}" destId="{0B005BC5-2842-B04E-8AF5-BFB8FA2BEEF7}" srcOrd="1" destOrd="0" presId="urn:microsoft.com/office/officeart/2005/8/layout/vList3"/>
    <dgm:cxn modelId="{8EC27D04-37FD-2F44-B89C-77EFF4F85949}" type="presParOf" srcId="{92B557D0-379A-1F4A-813B-B5486173C3F0}" destId="{2ACD600A-FF7F-354D-9247-DFB5FCBE2CD8}" srcOrd="1" destOrd="0" presId="urn:microsoft.com/office/officeart/2005/8/layout/vList3"/>
    <dgm:cxn modelId="{705BA1B0-D8EF-F344-BCC7-AC3357924430}" type="presParOf" srcId="{92B557D0-379A-1F4A-813B-B5486173C3F0}" destId="{F0488236-92A4-814A-8FC6-EC956E621F9E}" srcOrd="2" destOrd="0" presId="urn:microsoft.com/office/officeart/2005/8/layout/vList3"/>
    <dgm:cxn modelId="{4FFEDB93-22CE-0842-8BB8-8071559CB774}" type="presParOf" srcId="{F0488236-92A4-814A-8FC6-EC956E621F9E}" destId="{89D85D01-4A92-CF48-90B6-B6B1DED91466}" srcOrd="0" destOrd="0" presId="urn:microsoft.com/office/officeart/2005/8/layout/vList3"/>
    <dgm:cxn modelId="{07108723-1451-004B-B143-8019A54CE310}" type="presParOf" srcId="{F0488236-92A4-814A-8FC6-EC956E621F9E}" destId="{126D8149-EED3-7D42-9E85-7BE68EFDBC51}" srcOrd="1" destOrd="0" presId="urn:microsoft.com/office/officeart/2005/8/layout/vList3"/>
    <dgm:cxn modelId="{82C39D08-1B9F-7844-95AD-12872E8FB2E7}" type="presParOf" srcId="{92B557D0-379A-1F4A-813B-B5486173C3F0}" destId="{9E5D7257-FA70-EE47-8872-440129674698}" srcOrd="3" destOrd="0" presId="urn:microsoft.com/office/officeart/2005/8/layout/vList3"/>
    <dgm:cxn modelId="{9B7A841C-EAC2-1E40-8361-03DA5E44710C}" type="presParOf" srcId="{92B557D0-379A-1F4A-813B-B5486173C3F0}" destId="{10373BDF-0D0C-454A-9100-F82E349464C8}" srcOrd="4" destOrd="0" presId="urn:microsoft.com/office/officeart/2005/8/layout/vList3"/>
    <dgm:cxn modelId="{33394BB8-0DC0-B843-B937-8E23CB3918A2}" type="presParOf" srcId="{10373BDF-0D0C-454A-9100-F82E349464C8}" destId="{F57A7EF6-5D20-0D42-821B-ADDDC41C8F60}" srcOrd="0" destOrd="0" presId="urn:microsoft.com/office/officeart/2005/8/layout/vList3"/>
    <dgm:cxn modelId="{D470CA10-573D-2F43-9F2C-75740FF06068}" type="presParOf" srcId="{10373BDF-0D0C-454A-9100-F82E349464C8}" destId="{11322DAA-4D5A-584F-A3AD-BAFDE94CFA67}" srcOrd="1" destOrd="0" presId="urn:microsoft.com/office/officeart/2005/8/layout/vList3"/>
    <dgm:cxn modelId="{6A96C828-7227-F84B-B2C1-12B9E7A3BBA3}" type="presParOf" srcId="{92B557D0-379A-1F4A-813B-B5486173C3F0}" destId="{1AAFA4B2-3E85-EE4F-9C1B-CCB0CCC82632}" srcOrd="5" destOrd="0" presId="urn:microsoft.com/office/officeart/2005/8/layout/vList3"/>
    <dgm:cxn modelId="{6ED72D23-7739-5345-B570-C8AAAB11E6B9}" type="presParOf" srcId="{92B557D0-379A-1F4A-813B-B5486173C3F0}" destId="{E00BEE23-D18B-2442-AA4F-99C5BA4C7942}" srcOrd="6" destOrd="0" presId="urn:microsoft.com/office/officeart/2005/8/layout/vList3"/>
    <dgm:cxn modelId="{99982968-816F-2F4D-A5B2-F5E0E5F469DA}" type="presParOf" srcId="{E00BEE23-D18B-2442-AA4F-99C5BA4C7942}" destId="{1910C77F-768D-A84E-BEB8-FD3CA2D932BA}" srcOrd="0" destOrd="0" presId="urn:microsoft.com/office/officeart/2005/8/layout/vList3"/>
    <dgm:cxn modelId="{AD5A8F36-FA05-8140-BFD0-C91892C263E0}" type="presParOf" srcId="{E00BEE23-D18B-2442-AA4F-99C5BA4C7942}" destId="{78347043-54D7-C24D-8B2D-4BE16F4C31D5}" srcOrd="1" destOrd="0" presId="urn:microsoft.com/office/officeart/2005/8/layout/vList3"/>
    <dgm:cxn modelId="{7B0A7DB9-B4F8-834D-835A-D5B3828E341C}" type="presParOf" srcId="{92B557D0-379A-1F4A-813B-B5486173C3F0}" destId="{CA97CDE8-9435-FA4A-B1BD-9B727198E124}" srcOrd="7" destOrd="0" presId="urn:microsoft.com/office/officeart/2005/8/layout/vList3"/>
    <dgm:cxn modelId="{1F2272AB-014E-D745-BD91-092612996849}" type="presParOf" srcId="{92B557D0-379A-1F4A-813B-B5486173C3F0}" destId="{8BCB9707-386F-844E-905F-3AB642B6A843}" srcOrd="8" destOrd="0" presId="urn:microsoft.com/office/officeart/2005/8/layout/vList3"/>
    <dgm:cxn modelId="{5A7FAEEF-C811-D540-8FFF-D1580CC04BCB}" type="presParOf" srcId="{8BCB9707-386F-844E-905F-3AB642B6A843}" destId="{C0FB87BB-8510-1545-AFAC-E741D9D4D46E}" srcOrd="0" destOrd="0" presId="urn:microsoft.com/office/officeart/2005/8/layout/vList3"/>
    <dgm:cxn modelId="{D56B11C3-1DAF-D641-9BFA-69814B682537}" type="presParOf" srcId="{8BCB9707-386F-844E-905F-3AB642B6A843}" destId="{C34AADB5-C24B-9E47-A8F7-CAB4F2DD28BA}"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1EE0371-C92E-4363-BC0B-CA2960F560AA}" type="doc">
      <dgm:prSet loTypeId="urn:microsoft.com/office/officeart/2005/8/layout/arrow2" loCatId="process" qsTypeId="urn:microsoft.com/office/officeart/2005/8/quickstyle/simple1" qsCatId="simple" csTypeId="urn:microsoft.com/office/officeart/2005/8/colors/accent1_2" csCatId="accent1" phldr="1"/>
      <dgm:spPr/>
      <dgm:t>
        <a:bodyPr/>
        <a:lstStyle/>
        <a:p>
          <a:endParaRPr lang="tr-TR"/>
        </a:p>
      </dgm:t>
    </dgm:pt>
    <dgm:pt modelId="{884CF499-34F3-4B55-A3EF-2A3EB3457272}">
      <dgm:prSet custT="1"/>
      <dgm:spPr/>
      <dgm:t>
        <a:bodyPr/>
        <a:lstStyle/>
        <a:p>
          <a:r>
            <a:rPr lang="tr-TR" sz="2400" dirty="0">
              <a:latin typeface="Comic Sans MS" panose="030F0702030302020204" pitchFamily="66" charset="0"/>
            </a:rPr>
            <a:t>Kendisi hakkında olumlu düşünmek</a:t>
          </a:r>
        </a:p>
      </dgm:t>
    </dgm:pt>
    <dgm:pt modelId="{70612B65-BDB6-4994-BEA8-C6DA7658E9BB}" type="parTrans" cxnId="{78C615CE-23A9-49D3-B44B-5C568C30FEFD}">
      <dgm:prSet/>
      <dgm:spPr/>
      <dgm:t>
        <a:bodyPr/>
        <a:lstStyle/>
        <a:p>
          <a:endParaRPr lang="tr-TR">
            <a:latin typeface="Comic Sans MS" panose="030F0702030302020204" pitchFamily="66" charset="0"/>
          </a:endParaRPr>
        </a:p>
      </dgm:t>
    </dgm:pt>
    <dgm:pt modelId="{D8784B52-6231-4C7F-A0C0-D251CECEAAD9}" type="sibTrans" cxnId="{78C615CE-23A9-49D3-B44B-5C568C30FEFD}">
      <dgm:prSet/>
      <dgm:spPr/>
      <dgm:t>
        <a:bodyPr/>
        <a:lstStyle/>
        <a:p>
          <a:endParaRPr lang="tr-TR">
            <a:latin typeface="Comic Sans MS" panose="030F0702030302020204" pitchFamily="66" charset="0"/>
          </a:endParaRPr>
        </a:p>
      </dgm:t>
    </dgm:pt>
    <dgm:pt modelId="{BAE3686D-F986-470C-A266-31054D1AB030}">
      <dgm:prSet custT="1"/>
      <dgm:spPr/>
      <dgm:t>
        <a:bodyPr/>
        <a:lstStyle/>
        <a:p>
          <a:r>
            <a:rPr lang="tr-TR" sz="2400" dirty="0">
              <a:latin typeface="Comic Sans MS" panose="030F0702030302020204" pitchFamily="66" charset="0"/>
            </a:rPr>
            <a:t>Duygularını açıklamak</a:t>
          </a:r>
        </a:p>
      </dgm:t>
    </dgm:pt>
    <dgm:pt modelId="{A23846EB-B190-460B-A564-5E108B01EDE2}" type="parTrans" cxnId="{93EE7D2F-C5D5-4108-9DA9-CDD58EF3944E}">
      <dgm:prSet/>
      <dgm:spPr/>
      <dgm:t>
        <a:bodyPr/>
        <a:lstStyle/>
        <a:p>
          <a:endParaRPr lang="tr-TR">
            <a:latin typeface="Comic Sans MS" panose="030F0702030302020204" pitchFamily="66" charset="0"/>
          </a:endParaRPr>
        </a:p>
      </dgm:t>
    </dgm:pt>
    <dgm:pt modelId="{A9F2ED0C-881E-48B6-A498-6BD40C8145FE}" type="sibTrans" cxnId="{93EE7D2F-C5D5-4108-9DA9-CDD58EF3944E}">
      <dgm:prSet/>
      <dgm:spPr/>
      <dgm:t>
        <a:bodyPr/>
        <a:lstStyle/>
        <a:p>
          <a:endParaRPr lang="tr-TR">
            <a:latin typeface="Comic Sans MS" panose="030F0702030302020204" pitchFamily="66" charset="0"/>
          </a:endParaRPr>
        </a:p>
      </dgm:t>
    </dgm:pt>
    <dgm:pt modelId="{3D5D6C6D-5C2B-4900-B184-E7CBA607DBD3}">
      <dgm:prSet custT="1"/>
      <dgm:spPr/>
      <dgm:t>
        <a:bodyPr/>
        <a:lstStyle/>
        <a:p>
          <a:r>
            <a:rPr lang="tr-TR" sz="2400" dirty="0">
              <a:latin typeface="Comic Sans MS" panose="030F0702030302020204" pitchFamily="66" charset="0"/>
            </a:rPr>
            <a:t>Olumsuz geri bildirimleri de kabul etmek</a:t>
          </a:r>
        </a:p>
      </dgm:t>
    </dgm:pt>
    <dgm:pt modelId="{66AACB07-1E57-42F3-9BC4-FDAC017365B3}" type="parTrans" cxnId="{AA6CB115-ADC5-4BCC-96A8-70A0B9D8A455}">
      <dgm:prSet/>
      <dgm:spPr/>
      <dgm:t>
        <a:bodyPr/>
        <a:lstStyle/>
        <a:p>
          <a:endParaRPr lang="tr-TR">
            <a:latin typeface="Comic Sans MS" panose="030F0702030302020204" pitchFamily="66" charset="0"/>
          </a:endParaRPr>
        </a:p>
      </dgm:t>
    </dgm:pt>
    <dgm:pt modelId="{466D4549-7CCD-4D6A-B053-32B2290C554E}" type="sibTrans" cxnId="{AA6CB115-ADC5-4BCC-96A8-70A0B9D8A455}">
      <dgm:prSet/>
      <dgm:spPr/>
      <dgm:t>
        <a:bodyPr/>
        <a:lstStyle/>
        <a:p>
          <a:endParaRPr lang="tr-TR">
            <a:latin typeface="Comic Sans MS" panose="030F0702030302020204" pitchFamily="66" charset="0"/>
          </a:endParaRPr>
        </a:p>
      </dgm:t>
    </dgm:pt>
    <dgm:pt modelId="{2C3B9BB8-D4A2-40C2-A856-792EFEEE3D8D}">
      <dgm:prSet custT="1"/>
      <dgm:spPr/>
      <dgm:t>
        <a:bodyPr/>
        <a:lstStyle/>
        <a:p>
          <a:r>
            <a:rPr lang="tr-TR" sz="2400" dirty="0">
              <a:latin typeface="Comic Sans MS" panose="030F0702030302020204" pitchFamily="66" charset="0"/>
            </a:rPr>
            <a:t>Sonuçları kabul etmek</a:t>
          </a:r>
        </a:p>
      </dgm:t>
    </dgm:pt>
    <dgm:pt modelId="{BC8B4DCD-FC6A-4002-9C97-B83230D5D0FC}" type="parTrans" cxnId="{4D2C2C3B-A38A-459A-9FC1-5158EBAC0E7D}">
      <dgm:prSet/>
      <dgm:spPr/>
      <dgm:t>
        <a:bodyPr/>
        <a:lstStyle/>
        <a:p>
          <a:endParaRPr lang="tr-TR">
            <a:latin typeface="Comic Sans MS" panose="030F0702030302020204" pitchFamily="66" charset="0"/>
          </a:endParaRPr>
        </a:p>
      </dgm:t>
    </dgm:pt>
    <dgm:pt modelId="{640CF6CE-3BE9-46B2-B25E-2C97CF11F517}" type="sibTrans" cxnId="{4D2C2C3B-A38A-459A-9FC1-5158EBAC0E7D}">
      <dgm:prSet/>
      <dgm:spPr/>
      <dgm:t>
        <a:bodyPr/>
        <a:lstStyle/>
        <a:p>
          <a:endParaRPr lang="tr-TR">
            <a:latin typeface="Comic Sans MS" panose="030F0702030302020204" pitchFamily="66" charset="0"/>
          </a:endParaRPr>
        </a:p>
      </dgm:t>
    </dgm:pt>
    <dgm:pt modelId="{98BF50F7-A96E-4EB8-84C2-93387FD92C90}" type="pres">
      <dgm:prSet presAssocID="{31EE0371-C92E-4363-BC0B-CA2960F560AA}" presName="arrowDiagram" presStyleCnt="0">
        <dgm:presLayoutVars>
          <dgm:chMax val="5"/>
          <dgm:dir/>
          <dgm:resizeHandles val="exact"/>
        </dgm:presLayoutVars>
      </dgm:prSet>
      <dgm:spPr/>
    </dgm:pt>
    <dgm:pt modelId="{EF943268-68E9-49DD-8FCC-4F2120B5E15F}" type="pres">
      <dgm:prSet presAssocID="{31EE0371-C92E-4363-BC0B-CA2960F560AA}" presName="arrow" presStyleLbl="bgShp" presStyleIdx="0" presStyleCnt="1" custScaleX="156016"/>
      <dgm:spPr/>
    </dgm:pt>
    <dgm:pt modelId="{6B764A11-5638-4E73-829A-E8C257C94F64}" type="pres">
      <dgm:prSet presAssocID="{31EE0371-C92E-4363-BC0B-CA2960F560AA}" presName="arrowDiagram4" presStyleCnt="0"/>
      <dgm:spPr/>
    </dgm:pt>
    <dgm:pt modelId="{C46A6CD7-E75D-4A55-981A-750AD641235D}" type="pres">
      <dgm:prSet presAssocID="{884CF499-34F3-4B55-A3EF-2A3EB3457272}" presName="bullet4a" presStyleLbl="node1" presStyleIdx="0" presStyleCnt="4" custLinFactX="-100000" custLinFactY="-156198" custLinFactNeighborX="-178346" custLinFactNeighborY="-200000"/>
      <dgm:spPr/>
    </dgm:pt>
    <dgm:pt modelId="{8C40BCDA-B1C3-4544-B32F-59022C0235DB}" type="pres">
      <dgm:prSet presAssocID="{884CF499-34F3-4B55-A3EF-2A3EB3457272}" presName="textBox4a" presStyleLbl="revTx" presStyleIdx="0" presStyleCnt="4" custScaleX="170220" custScaleY="170122" custLinFactX="-8918" custLinFactNeighborX="-100000" custLinFactNeighborY="-42548">
        <dgm:presLayoutVars>
          <dgm:bulletEnabled val="1"/>
        </dgm:presLayoutVars>
      </dgm:prSet>
      <dgm:spPr/>
    </dgm:pt>
    <dgm:pt modelId="{3CF51F42-8848-451E-9DF4-4A0D26CA2DFD}" type="pres">
      <dgm:prSet presAssocID="{BAE3686D-F986-470C-A266-31054D1AB030}" presName="bullet4b" presStyleLbl="node1" presStyleIdx="1" presStyleCnt="4" custLinFactX="100000" custLinFactY="-42505" custLinFactNeighborX="162426" custLinFactNeighborY="-100000"/>
      <dgm:spPr/>
    </dgm:pt>
    <dgm:pt modelId="{53E7E552-89A7-47CD-82B9-1C4884D4403E}" type="pres">
      <dgm:prSet presAssocID="{BAE3686D-F986-470C-A266-31054D1AB030}" presName="textBox4b" presStyleLbl="revTx" presStyleIdx="1" presStyleCnt="4" custScaleX="124426" custScaleY="68811" custLinFactNeighborX="-28643" custLinFactNeighborY="-28518">
        <dgm:presLayoutVars>
          <dgm:bulletEnabled val="1"/>
        </dgm:presLayoutVars>
      </dgm:prSet>
      <dgm:spPr/>
    </dgm:pt>
    <dgm:pt modelId="{6D4204E2-13D7-458C-8749-19FA563EF3A4}" type="pres">
      <dgm:prSet presAssocID="{3D5D6C6D-5C2B-4900-B184-E7CBA607DBD3}" presName="bullet4c" presStyleLbl="node1" presStyleIdx="2" presStyleCnt="4" custLinFactX="156188" custLinFactNeighborX="200000" custLinFactNeighborY="-57224"/>
      <dgm:spPr/>
    </dgm:pt>
    <dgm:pt modelId="{87771D33-374A-4C0D-8AEF-3CBA1CE39984}" type="pres">
      <dgm:prSet presAssocID="{3D5D6C6D-5C2B-4900-B184-E7CBA607DBD3}" presName="textBox4c" presStyleLbl="revTx" presStyleIdx="2" presStyleCnt="4" custScaleX="139170" custLinFactNeighborX="53359" custLinFactNeighborY="3492">
        <dgm:presLayoutVars>
          <dgm:bulletEnabled val="1"/>
        </dgm:presLayoutVars>
      </dgm:prSet>
      <dgm:spPr/>
    </dgm:pt>
    <dgm:pt modelId="{8B39305A-6AE8-4425-8459-C9291DA3F1DC}" type="pres">
      <dgm:prSet presAssocID="{2C3B9BB8-D4A2-40C2-A856-792EFEEE3D8D}" presName="bullet4d" presStyleLbl="node1" presStyleIdx="3" presStyleCnt="4" custLinFactX="172020" custLinFactNeighborX="200000" custLinFactNeighborY="-56077"/>
      <dgm:spPr/>
    </dgm:pt>
    <dgm:pt modelId="{EA73E55F-8D43-4D97-B668-E47E6CB1EB04}" type="pres">
      <dgm:prSet presAssocID="{2C3B9BB8-D4A2-40C2-A856-792EFEEE3D8D}" presName="textBox4d" presStyleLbl="revTx" presStyleIdx="3" presStyleCnt="4" custScaleX="139170" custLinFactNeighborX="89740" custLinFactNeighborY="-1115">
        <dgm:presLayoutVars>
          <dgm:bulletEnabled val="1"/>
        </dgm:presLayoutVars>
      </dgm:prSet>
      <dgm:spPr/>
    </dgm:pt>
  </dgm:ptLst>
  <dgm:cxnLst>
    <dgm:cxn modelId="{A2AF7C04-17DF-48A5-A645-C0B29FA33732}" type="presOf" srcId="{884CF499-34F3-4B55-A3EF-2A3EB3457272}" destId="{8C40BCDA-B1C3-4544-B32F-59022C0235DB}" srcOrd="0" destOrd="0" presId="urn:microsoft.com/office/officeart/2005/8/layout/arrow2"/>
    <dgm:cxn modelId="{AA6CB115-ADC5-4BCC-96A8-70A0B9D8A455}" srcId="{31EE0371-C92E-4363-BC0B-CA2960F560AA}" destId="{3D5D6C6D-5C2B-4900-B184-E7CBA607DBD3}" srcOrd="2" destOrd="0" parTransId="{66AACB07-1E57-42F3-9BC4-FDAC017365B3}" sibTransId="{466D4549-7CCD-4D6A-B053-32B2290C554E}"/>
    <dgm:cxn modelId="{93EE7D2F-C5D5-4108-9DA9-CDD58EF3944E}" srcId="{31EE0371-C92E-4363-BC0B-CA2960F560AA}" destId="{BAE3686D-F986-470C-A266-31054D1AB030}" srcOrd="1" destOrd="0" parTransId="{A23846EB-B190-460B-A564-5E108B01EDE2}" sibTransId="{A9F2ED0C-881E-48B6-A498-6BD40C8145FE}"/>
    <dgm:cxn modelId="{4D2C2C3B-A38A-459A-9FC1-5158EBAC0E7D}" srcId="{31EE0371-C92E-4363-BC0B-CA2960F560AA}" destId="{2C3B9BB8-D4A2-40C2-A856-792EFEEE3D8D}" srcOrd="3" destOrd="0" parTransId="{BC8B4DCD-FC6A-4002-9C97-B83230D5D0FC}" sibTransId="{640CF6CE-3BE9-46B2-B25E-2C97CF11F517}"/>
    <dgm:cxn modelId="{8BC98252-9CF2-4F1A-AA74-8BCA1FC8FD0F}" type="presOf" srcId="{31EE0371-C92E-4363-BC0B-CA2960F560AA}" destId="{98BF50F7-A96E-4EB8-84C2-93387FD92C90}" srcOrd="0" destOrd="0" presId="urn:microsoft.com/office/officeart/2005/8/layout/arrow2"/>
    <dgm:cxn modelId="{1A21A662-5D1F-4287-9C91-709A9E62ADA7}" type="presOf" srcId="{3D5D6C6D-5C2B-4900-B184-E7CBA607DBD3}" destId="{87771D33-374A-4C0D-8AEF-3CBA1CE39984}" srcOrd="0" destOrd="0" presId="urn:microsoft.com/office/officeart/2005/8/layout/arrow2"/>
    <dgm:cxn modelId="{78C615CE-23A9-49D3-B44B-5C568C30FEFD}" srcId="{31EE0371-C92E-4363-BC0B-CA2960F560AA}" destId="{884CF499-34F3-4B55-A3EF-2A3EB3457272}" srcOrd="0" destOrd="0" parTransId="{70612B65-BDB6-4994-BEA8-C6DA7658E9BB}" sibTransId="{D8784B52-6231-4C7F-A0C0-D251CECEAAD9}"/>
    <dgm:cxn modelId="{7E71DEE7-E3E2-4E6F-B018-ED4B1939AA14}" type="presOf" srcId="{2C3B9BB8-D4A2-40C2-A856-792EFEEE3D8D}" destId="{EA73E55F-8D43-4D97-B668-E47E6CB1EB04}" srcOrd="0" destOrd="0" presId="urn:microsoft.com/office/officeart/2005/8/layout/arrow2"/>
    <dgm:cxn modelId="{5796A7ED-9A28-44E9-AAD0-4EC5F318AA35}" type="presOf" srcId="{BAE3686D-F986-470C-A266-31054D1AB030}" destId="{53E7E552-89A7-47CD-82B9-1C4884D4403E}" srcOrd="0" destOrd="0" presId="urn:microsoft.com/office/officeart/2005/8/layout/arrow2"/>
    <dgm:cxn modelId="{DF93106A-531F-4FDE-A161-C0BDB0F49B2B}" type="presParOf" srcId="{98BF50F7-A96E-4EB8-84C2-93387FD92C90}" destId="{EF943268-68E9-49DD-8FCC-4F2120B5E15F}" srcOrd="0" destOrd="0" presId="urn:microsoft.com/office/officeart/2005/8/layout/arrow2"/>
    <dgm:cxn modelId="{C77CEF8C-5C0A-4F49-AB5B-508615FC6A19}" type="presParOf" srcId="{98BF50F7-A96E-4EB8-84C2-93387FD92C90}" destId="{6B764A11-5638-4E73-829A-E8C257C94F64}" srcOrd="1" destOrd="0" presId="urn:microsoft.com/office/officeart/2005/8/layout/arrow2"/>
    <dgm:cxn modelId="{7A259E5A-634F-47FE-9DC1-27517B351437}" type="presParOf" srcId="{6B764A11-5638-4E73-829A-E8C257C94F64}" destId="{C46A6CD7-E75D-4A55-981A-750AD641235D}" srcOrd="0" destOrd="0" presId="urn:microsoft.com/office/officeart/2005/8/layout/arrow2"/>
    <dgm:cxn modelId="{B078DE25-FDB5-43DF-A661-383D213345BA}" type="presParOf" srcId="{6B764A11-5638-4E73-829A-E8C257C94F64}" destId="{8C40BCDA-B1C3-4544-B32F-59022C0235DB}" srcOrd="1" destOrd="0" presId="urn:microsoft.com/office/officeart/2005/8/layout/arrow2"/>
    <dgm:cxn modelId="{7F0D977B-CAC0-4B6F-9AD4-9B515C027F13}" type="presParOf" srcId="{6B764A11-5638-4E73-829A-E8C257C94F64}" destId="{3CF51F42-8848-451E-9DF4-4A0D26CA2DFD}" srcOrd="2" destOrd="0" presId="urn:microsoft.com/office/officeart/2005/8/layout/arrow2"/>
    <dgm:cxn modelId="{8A1A87FD-2189-42B1-B7D8-E4F818068C07}" type="presParOf" srcId="{6B764A11-5638-4E73-829A-E8C257C94F64}" destId="{53E7E552-89A7-47CD-82B9-1C4884D4403E}" srcOrd="3" destOrd="0" presId="urn:microsoft.com/office/officeart/2005/8/layout/arrow2"/>
    <dgm:cxn modelId="{468149B8-FE9F-4EF0-8FC9-6203F6F67EA1}" type="presParOf" srcId="{6B764A11-5638-4E73-829A-E8C257C94F64}" destId="{6D4204E2-13D7-458C-8749-19FA563EF3A4}" srcOrd="4" destOrd="0" presId="urn:microsoft.com/office/officeart/2005/8/layout/arrow2"/>
    <dgm:cxn modelId="{1F7F1C0F-D61F-4E03-9748-AA9B5A9D5D91}" type="presParOf" srcId="{6B764A11-5638-4E73-829A-E8C257C94F64}" destId="{87771D33-374A-4C0D-8AEF-3CBA1CE39984}" srcOrd="5" destOrd="0" presId="urn:microsoft.com/office/officeart/2005/8/layout/arrow2"/>
    <dgm:cxn modelId="{E2BB2AF6-9EA6-4569-94F7-858A57A00433}" type="presParOf" srcId="{6B764A11-5638-4E73-829A-E8C257C94F64}" destId="{8B39305A-6AE8-4425-8459-C9291DA3F1DC}" srcOrd="6" destOrd="0" presId="urn:microsoft.com/office/officeart/2005/8/layout/arrow2"/>
    <dgm:cxn modelId="{D7DA2F78-5ADF-4661-A4EC-9D0D02565997}" type="presParOf" srcId="{6B764A11-5638-4E73-829A-E8C257C94F64}" destId="{EA73E55F-8D43-4D97-B668-E47E6CB1EB04}" srcOrd="7"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B5A58A7-8EDC-FB4B-8E54-FAF8490AED99}" type="doc">
      <dgm:prSet loTypeId="urn:microsoft.com/office/officeart/2005/8/layout/vList3" loCatId="list" qsTypeId="urn:microsoft.com/office/officeart/2005/8/quickstyle/simple3" qsCatId="simple" csTypeId="urn:microsoft.com/office/officeart/2005/8/colors/colorful2" csCatId="colorful"/>
      <dgm:spPr/>
      <dgm:t>
        <a:bodyPr/>
        <a:lstStyle/>
        <a:p>
          <a:endParaRPr lang="tr-TR"/>
        </a:p>
      </dgm:t>
    </dgm:pt>
    <dgm:pt modelId="{6036DD4A-B964-214E-B529-27C9B0649A17}">
      <dgm:prSet custT="1"/>
      <dgm:spPr/>
      <dgm:t>
        <a:bodyPr/>
        <a:lstStyle/>
        <a:p>
          <a:r>
            <a:rPr lang="tr-TR" sz="2800" b="1" i="1"/>
            <a:t>Sosyal beceriye giriş</a:t>
          </a:r>
          <a:endParaRPr lang="tr-TR" sz="2800"/>
        </a:p>
      </dgm:t>
    </dgm:pt>
    <dgm:pt modelId="{0226E7D0-B1E8-F444-B777-794931FDC878}" type="parTrans" cxnId="{A0BE3881-362B-D54B-B4D6-97FA0C466DDC}">
      <dgm:prSet/>
      <dgm:spPr/>
      <dgm:t>
        <a:bodyPr/>
        <a:lstStyle/>
        <a:p>
          <a:endParaRPr lang="tr-TR" sz="2800"/>
        </a:p>
      </dgm:t>
    </dgm:pt>
    <dgm:pt modelId="{AE03436E-B4A6-4A46-977A-61FFDB096BB5}" type="sibTrans" cxnId="{A0BE3881-362B-D54B-B4D6-97FA0C466DDC}">
      <dgm:prSet/>
      <dgm:spPr/>
      <dgm:t>
        <a:bodyPr/>
        <a:lstStyle/>
        <a:p>
          <a:endParaRPr lang="tr-TR" sz="2800"/>
        </a:p>
      </dgm:t>
    </dgm:pt>
    <dgm:pt modelId="{B78DAFAD-7BEC-4D41-90C5-A2588BD66F91}">
      <dgm:prSet custT="1"/>
      <dgm:spPr/>
      <dgm:t>
        <a:bodyPr/>
        <a:lstStyle/>
        <a:p>
          <a:r>
            <a:rPr lang="tr-TR" sz="2800" b="1" i="1"/>
            <a:t>Beceri basamakları</a:t>
          </a:r>
          <a:endParaRPr lang="tr-TR" sz="2800"/>
        </a:p>
      </dgm:t>
    </dgm:pt>
    <dgm:pt modelId="{8C86EFEC-E9A7-3647-93AC-FD6BC591C055}" type="parTrans" cxnId="{36880457-C998-8049-9258-681DFF7D8543}">
      <dgm:prSet/>
      <dgm:spPr/>
      <dgm:t>
        <a:bodyPr/>
        <a:lstStyle/>
        <a:p>
          <a:endParaRPr lang="tr-TR" sz="2800"/>
        </a:p>
      </dgm:t>
    </dgm:pt>
    <dgm:pt modelId="{ED8AF071-F0B0-B943-B784-4B067EFC5CAC}" type="sibTrans" cxnId="{36880457-C998-8049-9258-681DFF7D8543}">
      <dgm:prSet/>
      <dgm:spPr/>
      <dgm:t>
        <a:bodyPr/>
        <a:lstStyle/>
        <a:p>
          <a:endParaRPr lang="tr-TR" sz="2800"/>
        </a:p>
      </dgm:t>
    </dgm:pt>
    <dgm:pt modelId="{A6E36662-42E7-344D-B52A-C181C9FE29A9}">
      <dgm:prSet custT="1"/>
      <dgm:spPr/>
      <dgm:t>
        <a:bodyPr/>
        <a:lstStyle/>
        <a:p>
          <a:r>
            <a:rPr lang="tr-TR" sz="2800" b="1" i="1"/>
            <a:t>Model olma</a:t>
          </a:r>
          <a:endParaRPr lang="tr-TR" sz="2800"/>
        </a:p>
      </dgm:t>
    </dgm:pt>
    <dgm:pt modelId="{3740517C-3A79-4B4B-8ADD-34320A62ECFD}" type="parTrans" cxnId="{21C20A46-6BC4-F341-8E49-6A31DED0A038}">
      <dgm:prSet/>
      <dgm:spPr/>
      <dgm:t>
        <a:bodyPr/>
        <a:lstStyle/>
        <a:p>
          <a:endParaRPr lang="tr-TR" sz="2800"/>
        </a:p>
      </dgm:t>
    </dgm:pt>
    <dgm:pt modelId="{C562A889-CDED-4F4B-8B14-A5975B36F6B2}" type="sibTrans" cxnId="{21C20A46-6BC4-F341-8E49-6A31DED0A038}">
      <dgm:prSet/>
      <dgm:spPr/>
      <dgm:t>
        <a:bodyPr/>
        <a:lstStyle/>
        <a:p>
          <a:endParaRPr lang="tr-TR" sz="2800"/>
        </a:p>
      </dgm:t>
    </dgm:pt>
    <dgm:pt modelId="{F75796E6-E39E-3C44-950F-4BEA83A813D5}">
      <dgm:prSet custT="1"/>
      <dgm:spPr/>
      <dgm:t>
        <a:bodyPr/>
        <a:lstStyle/>
        <a:p>
          <a:r>
            <a:rPr lang="tr-TR" sz="2800" b="1" i="1"/>
            <a:t>Rol oynama</a:t>
          </a:r>
          <a:endParaRPr lang="tr-TR" sz="2800"/>
        </a:p>
      </dgm:t>
    </dgm:pt>
    <dgm:pt modelId="{5A4F0745-4543-4943-85A9-24FEB20DB6BA}" type="parTrans" cxnId="{E6890A69-03EE-564F-BB78-6B33E3143BA5}">
      <dgm:prSet/>
      <dgm:spPr/>
      <dgm:t>
        <a:bodyPr/>
        <a:lstStyle/>
        <a:p>
          <a:endParaRPr lang="tr-TR" sz="2800"/>
        </a:p>
      </dgm:t>
    </dgm:pt>
    <dgm:pt modelId="{C98FFBC4-5315-8A41-8B5C-9F36EB91B9A7}" type="sibTrans" cxnId="{E6890A69-03EE-564F-BB78-6B33E3143BA5}">
      <dgm:prSet/>
      <dgm:spPr/>
      <dgm:t>
        <a:bodyPr/>
        <a:lstStyle/>
        <a:p>
          <a:endParaRPr lang="tr-TR" sz="2800"/>
        </a:p>
      </dgm:t>
    </dgm:pt>
    <dgm:pt modelId="{48244A49-6DD8-CC44-98A2-CEFAFCCC6208}">
      <dgm:prSet custT="1"/>
      <dgm:spPr/>
      <dgm:t>
        <a:bodyPr/>
        <a:lstStyle/>
        <a:p>
          <a:r>
            <a:rPr lang="tr-TR" sz="2800" b="1" i="1"/>
            <a:t>Özetleme</a:t>
          </a:r>
          <a:endParaRPr lang="tr-TR" sz="2800"/>
        </a:p>
      </dgm:t>
    </dgm:pt>
    <dgm:pt modelId="{D058A94D-AE55-4E4B-BD4B-1CAE7FE83B4F}" type="parTrans" cxnId="{A283F496-BB57-9648-990F-351FD2279F02}">
      <dgm:prSet/>
      <dgm:spPr/>
      <dgm:t>
        <a:bodyPr/>
        <a:lstStyle/>
        <a:p>
          <a:endParaRPr lang="tr-TR" sz="2800"/>
        </a:p>
      </dgm:t>
    </dgm:pt>
    <dgm:pt modelId="{8ADFB4B5-9534-884F-81CF-1BB38D3EF9B2}" type="sibTrans" cxnId="{A283F496-BB57-9648-990F-351FD2279F02}">
      <dgm:prSet/>
      <dgm:spPr/>
      <dgm:t>
        <a:bodyPr/>
        <a:lstStyle/>
        <a:p>
          <a:endParaRPr lang="tr-TR" sz="2800"/>
        </a:p>
      </dgm:t>
    </dgm:pt>
    <dgm:pt modelId="{E700A6DD-2CF8-2748-B523-36AF6FC53C08}">
      <dgm:prSet custT="1"/>
      <dgm:spPr/>
      <dgm:t>
        <a:bodyPr/>
        <a:lstStyle/>
        <a:p>
          <a:r>
            <a:rPr lang="tr-TR" sz="2800" b="1" i="1"/>
            <a:t>Bağımsız uygulama ve genelleme</a:t>
          </a:r>
          <a:endParaRPr lang="tr-TR" sz="2800"/>
        </a:p>
      </dgm:t>
    </dgm:pt>
    <dgm:pt modelId="{4694E761-CE0D-2648-A835-76B9658AF611}" type="parTrans" cxnId="{BF415948-4CA5-1247-A2D9-08815997E99F}">
      <dgm:prSet/>
      <dgm:spPr/>
      <dgm:t>
        <a:bodyPr/>
        <a:lstStyle/>
        <a:p>
          <a:endParaRPr lang="tr-TR" sz="2800"/>
        </a:p>
      </dgm:t>
    </dgm:pt>
    <dgm:pt modelId="{06624B5C-922F-0C48-9E67-FD53B4A25855}" type="sibTrans" cxnId="{BF415948-4CA5-1247-A2D9-08815997E99F}">
      <dgm:prSet/>
      <dgm:spPr/>
      <dgm:t>
        <a:bodyPr/>
        <a:lstStyle/>
        <a:p>
          <a:endParaRPr lang="tr-TR" sz="2800"/>
        </a:p>
      </dgm:t>
    </dgm:pt>
    <dgm:pt modelId="{DD6D03C3-1CB1-7D44-9958-8565D7C6D25E}" type="pres">
      <dgm:prSet presAssocID="{9B5A58A7-8EDC-FB4B-8E54-FAF8490AED99}" presName="linearFlow" presStyleCnt="0">
        <dgm:presLayoutVars>
          <dgm:dir/>
          <dgm:resizeHandles val="exact"/>
        </dgm:presLayoutVars>
      </dgm:prSet>
      <dgm:spPr/>
    </dgm:pt>
    <dgm:pt modelId="{4184A453-D500-4B40-9568-4166EDCA884A}" type="pres">
      <dgm:prSet presAssocID="{6036DD4A-B964-214E-B529-27C9B0649A17}" presName="composite" presStyleCnt="0"/>
      <dgm:spPr/>
    </dgm:pt>
    <dgm:pt modelId="{6B2E8B1C-42C3-FC4B-AAD7-95F33E949BD1}" type="pres">
      <dgm:prSet presAssocID="{6036DD4A-B964-214E-B529-27C9B0649A17}" presName="imgShp" presStyleLbl="fgImgPlace1" presStyleIdx="0" presStyleCnt="6"/>
      <dgm:spPr/>
    </dgm:pt>
    <dgm:pt modelId="{A6D95942-8877-3D49-809F-F5B8D2726313}" type="pres">
      <dgm:prSet presAssocID="{6036DD4A-B964-214E-B529-27C9B0649A17}" presName="txShp" presStyleLbl="node1" presStyleIdx="0" presStyleCnt="6">
        <dgm:presLayoutVars>
          <dgm:bulletEnabled val="1"/>
        </dgm:presLayoutVars>
      </dgm:prSet>
      <dgm:spPr/>
    </dgm:pt>
    <dgm:pt modelId="{E2095D00-ED4B-1C4B-A303-07DB8ED37BF3}" type="pres">
      <dgm:prSet presAssocID="{AE03436E-B4A6-4A46-977A-61FFDB096BB5}" presName="spacing" presStyleCnt="0"/>
      <dgm:spPr/>
    </dgm:pt>
    <dgm:pt modelId="{B2549822-A265-6D45-A244-CFDDFBD286EC}" type="pres">
      <dgm:prSet presAssocID="{B78DAFAD-7BEC-4D41-90C5-A2588BD66F91}" presName="composite" presStyleCnt="0"/>
      <dgm:spPr/>
    </dgm:pt>
    <dgm:pt modelId="{615E8CDA-2194-3448-B834-3415E7C181E7}" type="pres">
      <dgm:prSet presAssocID="{B78DAFAD-7BEC-4D41-90C5-A2588BD66F91}" presName="imgShp" presStyleLbl="fgImgPlace1" presStyleIdx="1" presStyleCnt="6"/>
      <dgm:spPr/>
    </dgm:pt>
    <dgm:pt modelId="{3CE4F84E-B693-494F-BEE7-636AFDF6A9F2}" type="pres">
      <dgm:prSet presAssocID="{B78DAFAD-7BEC-4D41-90C5-A2588BD66F91}" presName="txShp" presStyleLbl="node1" presStyleIdx="1" presStyleCnt="6">
        <dgm:presLayoutVars>
          <dgm:bulletEnabled val="1"/>
        </dgm:presLayoutVars>
      </dgm:prSet>
      <dgm:spPr/>
    </dgm:pt>
    <dgm:pt modelId="{373EF8F8-4B60-094E-9486-2CC5B46B400A}" type="pres">
      <dgm:prSet presAssocID="{ED8AF071-F0B0-B943-B784-4B067EFC5CAC}" presName="spacing" presStyleCnt="0"/>
      <dgm:spPr/>
    </dgm:pt>
    <dgm:pt modelId="{BB7E3E5A-A9CB-4240-A495-3197D717B9D5}" type="pres">
      <dgm:prSet presAssocID="{A6E36662-42E7-344D-B52A-C181C9FE29A9}" presName="composite" presStyleCnt="0"/>
      <dgm:spPr/>
    </dgm:pt>
    <dgm:pt modelId="{2FCC0AA5-0A02-2743-88D3-8F366F0C90D7}" type="pres">
      <dgm:prSet presAssocID="{A6E36662-42E7-344D-B52A-C181C9FE29A9}" presName="imgShp" presStyleLbl="fgImgPlace1" presStyleIdx="2" presStyleCnt="6"/>
      <dgm:spPr/>
    </dgm:pt>
    <dgm:pt modelId="{931212B2-5E15-4649-91F0-AF2717D33924}" type="pres">
      <dgm:prSet presAssocID="{A6E36662-42E7-344D-B52A-C181C9FE29A9}" presName="txShp" presStyleLbl="node1" presStyleIdx="2" presStyleCnt="6">
        <dgm:presLayoutVars>
          <dgm:bulletEnabled val="1"/>
        </dgm:presLayoutVars>
      </dgm:prSet>
      <dgm:spPr/>
    </dgm:pt>
    <dgm:pt modelId="{45DB287D-54B6-D343-975B-FAF30AC273B7}" type="pres">
      <dgm:prSet presAssocID="{C562A889-CDED-4F4B-8B14-A5975B36F6B2}" presName="spacing" presStyleCnt="0"/>
      <dgm:spPr/>
    </dgm:pt>
    <dgm:pt modelId="{44A7DB50-771A-B349-8991-FE5AB6521F66}" type="pres">
      <dgm:prSet presAssocID="{F75796E6-E39E-3C44-950F-4BEA83A813D5}" presName="composite" presStyleCnt="0"/>
      <dgm:spPr/>
    </dgm:pt>
    <dgm:pt modelId="{953E38AB-D257-0E43-A569-1C15F2346006}" type="pres">
      <dgm:prSet presAssocID="{F75796E6-E39E-3C44-950F-4BEA83A813D5}" presName="imgShp" presStyleLbl="fgImgPlace1" presStyleIdx="3" presStyleCnt="6"/>
      <dgm:spPr/>
    </dgm:pt>
    <dgm:pt modelId="{64378D9D-D3F5-0A41-95AE-F03B0F3BDEE0}" type="pres">
      <dgm:prSet presAssocID="{F75796E6-E39E-3C44-950F-4BEA83A813D5}" presName="txShp" presStyleLbl="node1" presStyleIdx="3" presStyleCnt="6">
        <dgm:presLayoutVars>
          <dgm:bulletEnabled val="1"/>
        </dgm:presLayoutVars>
      </dgm:prSet>
      <dgm:spPr/>
    </dgm:pt>
    <dgm:pt modelId="{A3EAD349-7EDB-AB4C-85BC-1E9067D3C2BE}" type="pres">
      <dgm:prSet presAssocID="{C98FFBC4-5315-8A41-8B5C-9F36EB91B9A7}" presName="spacing" presStyleCnt="0"/>
      <dgm:spPr/>
    </dgm:pt>
    <dgm:pt modelId="{1E63D070-2263-8645-9F4B-2F7C99C4649D}" type="pres">
      <dgm:prSet presAssocID="{48244A49-6DD8-CC44-98A2-CEFAFCCC6208}" presName="composite" presStyleCnt="0"/>
      <dgm:spPr/>
    </dgm:pt>
    <dgm:pt modelId="{AA75958B-A967-4E49-B37D-1DAEC4B1AAE1}" type="pres">
      <dgm:prSet presAssocID="{48244A49-6DD8-CC44-98A2-CEFAFCCC6208}" presName="imgShp" presStyleLbl="fgImgPlace1" presStyleIdx="4" presStyleCnt="6"/>
      <dgm:spPr/>
    </dgm:pt>
    <dgm:pt modelId="{42B94178-7D9D-F947-8384-58CCFFE0D2EE}" type="pres">
      <dgm:prSet presAssocID="{48244A49-6DD8-CC44-98A2-CEFAFCCC6208}" presName="txShp" presStyleLbl="node1" presStyleIdx="4" presStyleCnt="6">
        <dgm:presLayoutVars>
          <dgm:bulletEnabled val="1"/>
        </dgm:presLayoutVars>
      </dgm:prSet>
      <dgm:spPr/>
    </dgm:pt>
    <dgm:pt modelId="{642F54CE-2C2C-F441-85F9-881E81C49616}" type="pres">
      <dgm:prSet presAssocID="{8ADFB4B5-9534-884F-81CF-1BB38D3EF9B2}" presName="spacing" presStyleCnt="0"/>
      <dgm:spPr/>
    </dgm:pt>
    <dgm:pt modelId="{FEAAB497-257E-DF4E-8ED4-1D07A90C5E4F}" type="pres">
      <dgm:prSet presAssocID="{E700A6DD-2CF8-2748-B523-36AF6FC53C08}" presName="composite" presStyleCnt="0"/>
      <dgm:spPr/>
    </dgm:pt>
    <dgm:pt modelId="{4910718F-CCDB-3D4D-B280-660109B882F7}" type="pres">
      <dgm:prSet presAssocID="{E700A6DD-2CF8-2748-B523-36AF6FC53C08}" presName="imgShp" presStyleLbl="fgImgPlace1" presStyleIdx="5" presStyleCnt="6"/>
      <dgm:spPr/>
    </dgm:pt>
    <dgm:pt modelId="{3B931FDA-7541-C84C-8727-04E2A3B7EACF}" type="pres">
      <dgm:prSet presAssocID="{E700A6DD-2CF8-2748-B523-36AF6FC53C08}" presName="txShp" presStyleLbl="node1" presStyleIdx="5" presStyleCnt="6">
        <dgm:presLayoutVars>
          <dgm:bulletEnabled val="1"/>
        </dgm:presLayoutVars>
      </dgm:prSet>
      <dgm:spPr/>
    </dgm:pt>
  </dgm:ptLst>
  <dgm:cxnLst>
    <dgm:cxn modelId="{D5B91010-FDE8-5246-8CB9-B0CD06B57561}" type="presOf" srcId="{F75796E6-E39E-3C44-950F-4BEA83A813D5}" destId="{64378D9D-D3F5-0A41-95AE-F03B0F3BDEE0}" srcOrd="0" destOrd="0" presId="urn:microsoft.com/office/officeart/2005/8/layout/vList3"/>
    <dgm:cxn modelId="{21C20A46-6BC4-F341-8E49-6A31DED0A038}" srcId="{9B5A58A7-8EDC-FB4B-8E54-FAF8490AED99}" destId="{A6E36662-42E7-344D-B52A-C181C9FE29A9}" srcOrd="2" destOrd="0" parTransId="{3740517C-3A79-4B4B-8ADD-34320A62ECFD}" sibTransId="{C562A889-CDED-4F4B-8B14-A5975B36F6B2}"/>
    <dgm:cxn modelId="{BF415948-4CA5-1247-A2D9-08815997E99F}" srcId="{9B5A58A7-8EDC-FB4B-8E54-FAF8490AED99}" destId="{E700A6DD-2CF8-2748-B523-36AF6FC53C08}" srcOrd="5" destOrd="0" parTransId="{4694E761-CE0D-2648-A835-76B9658AF611}" sibTransId="{06624B5C-922F-0C48-9E67-FD53B4A25855}"/>
    <dgm:cxn modelId="{36880457-C998-8049-9258-681DFF7D8543}" srcId="{9B5A58A7-8EDC-FB4B-8E54-FAF8490AED99}" destId="{B78DAFAD-7BEC-4D41-90C5-A2588BD66F91}" srcOrd="1" destOrd="0" parTransId="{8C86EFEC-E9A7-3647-93AC-FD6BC591C055}" sibTransId="{ED8AF071-F0B0-B943-B784-4B067EFC5CAC}"/>
    <dgm:cxn modelId="{E6890A69-03EE-564F-BB78-6B33E3143BA5}" srcId="{9B5A58A7-8EDC-FB4B-8E54-FAF8490AED99}" destId="{F75796E6-E39E-3C44-950F-4BEA83A813D5}" srcOrd="3" destOrd="0" parTransId="{5A4F0745-4543-4943-85A9-24FEB20DB6BA}" sibTransId="{C98FFBC4-5315-8A41-8B5C-9F36EB91B9A7}"/>
    <dgm:cxn modelId="{A0BE3881-362B-D54B-B4D6-97FA0C466DDC}" srcId="{9B5A58A7-8EDC-FB4B-8E54-FAF8490AED99}" destId="{6036DD4A-B964-214E-B529-27C9B0649A17}" srcOrd="0" destOrd="0" parTransId="{0226E7D0-B1E8-F444-B777-794931FDC878}" sibTransId="{AE03436E-B4A6-4A46-977A-61FFDB096BB5}"/>
    <dgm:cxn modelId="{9B66A78C-DE6B-954E-AEE2-C847BD4D6DF4}" type="presOf" srcId="{A6E36662-42E7-344D-B52A-C181C9FE29A9}" destId="{931212B2-5E15-4649-91F0-AF2717D33924}" srcOrd="0" destOrd="0" presId="urn:microsoft.com/office/officeart/2005/8/layout/vList3"/>
    <dgm:cxn modelId="{A283F496-BB57-9648-990F-351FD2279F02}" srcId="{9B5A58A7-8EDC-FB4B-8E54-FAF8490AED99}" destId="{48244A49-6DD8-CC44-98A2-CEFAFCCC6208}" srcOrd="4" destOrd="0" parTransId="{D058A94D-AE55-4E4B-BD4B-1CAE7FE83B4F}" sibTransId="{8ADFB4B5-9534-884F-81CF-1BB38D3EF9B2}"/>
    <dgm:cxn modelId="{8B2E83BC-4D62-E848-BC36-5467FAEABCF8}" type="presOf" srcId="{9B5A58A7-8EDC-FB4B-8E54-FAF8490AED99}" destId="{DD6D03C3-1CB1-7D44-9958-8565D7C6D25E}" srcOrd="0" destOrd="0" presId="urn:microsoft.com/office/officeart/2005/8/layout/vList3"/>
    <dgm:cxn modelId="{16A9E0C0-86CF-514A-83B3-782D891FF3A9}" type="presOf" srcId="{B78DAFAD-7BEC-4D41-90C5-A2588BD66F91}" destId="{3CE4F84E-B693-494F-BEE7-636AFDF6A9F2}" srcOrd="0" destOrd="0" presId="urn:microsoft.com/office/officeart/2005/8/layout/vList3"/>
    <dgm:cxn modelId="{9EFD13E1-A0E7-EE45-956F-84816D11686A}" type="presOf" srcId="{48244A49-6DD8-CC44-98A2-CEFAFCCC6208}" destId="{42B94178-7D9D-F947-8384-58CCFFE0D2EE}" srcOrd="0" destOrd="0" presId="urn:microsoft.com/office/officeart/2005/8/layout/vList3"/>
    <dgm:cxn modelId="{3BD60AF1-CC16-7F4D-A3FE-939D6AF9CA33}" type="presOf" srcId="{E700A6DD-2CF8-2748-B523-36AF6FC53C08}" destId="{3B931FDA-7541-C84C-8727-04E2A3B7EACF}" srcOrd="0" destOrd="0" presId="urn:microsoft.com/office/officeart/2005/8/layout/vList3"/>
    <dgm:cxn modelId="{1662D7F7-0A14-6540-AB67-2C8829E70CF2}" type="presOf" srcId="{6036DD4A-B964-214E-B529-27C9B0649A17}" destId="{A6D95942-8877-3D49-809F-F5B8D2726313}" srcOrd="0" destOrd="0" presId="urn:microsoft.com/office/officeart/2005/8/layout/vList3"/>
    <dgm:cxn modelId="{3491E7C2-1D00-1342-B0D2-78D2565B71F3}" type="presParOf" srcId="{DD6D03C3-1CB1-7D44-9958-8565D7C6D25E}" destId="{4184A453-D500-4B40-9568-4166EDCA884A}" srcOrd="0" destOrd="0" presId="urn:microsoft.com/office/officeart/2005/8/layout/vList3"/>
    <dgm:cxn modelId="{2335BBFE-9415-8F4B-801D-9E6C8211C890}" type="presParOf" srcId="{4184A453-D500-4B40-9568-4166EDCA884A}" destId="{6B2E8B1C-42C3-FC4B-AAD7-95F33E949BD1}" srcOrd="0" destOrd="0" presId="urn:microsoft.com/office/officeart/2005/8/layout/vList3"/>
    <dgm:cxn modelId="{D5603147-C9B0-9047-A589-81B5DF41C323}" type="presParOf" srcId="{4184A453-D500-4B40-9568-4166EDCA884A}" destId="{A6D95942-8877-3D49-809F-F5B8D2726313}" srcOrd="1" destOrd="0" presId="urn:microsoft.com/office/officeart/2005/8/layout/vList3"/>
    <dgm:cxn modelId="{52B15C6F-ECB2-7F40-9FDE-27D91FBD1AF1}" type="presParOf" srcId="{DD6D03C3-1CB1-7D44-9958-8565D7C6D25E}" destId="{E2095D00-ED4B-1C4B-A303-07DB8ED37BF3}" srcOrd="1" destOrd="0" presId="urn:microsoft.com/office/officeart/2005/8/layout/vList3"/>
    <dgm:cxn modelId="{1DD4CA16-BD87-EB46-A2EF-83963C52B3CF}" type="presParOf" srcId="{DD6D03C3-1CB1-7D44-9958-8565D7C6D25E}" destId="{B2549822-A265-6D45-A244-CFDDFBD286EC}" srcOrd="2" destOrd="0" presId="urn:microsoft.com/office/officeart/2005/8/layout/vList3"/>
    <dgm:cxn modelId="{7C5767EF-A06C-174E-AF59-5F845F50BC63}" type="presParOf" srcId="{B2549822-A265-6D45-A244-CFDDFBD286EC}" destId="{615E8CDA-2194-3448-B834-3415E7C181E7}" srcOrd="0" destOrd="0" presId="urn:microsoft.com/office/officeart/2005/8/layout/vList3"/>
    <dgm:cxn modelId="{3F1BD099-29D1-564C-BF90-27B0DB644E5E}" type="presParOf" srcId="{B2549822-A265-6D45-A244-CFDDFBD286EC}" destId="{3CE4F84E-B693-494F-BEE7-636AFDF6A9F2}" srcOrd="1" destOrd="0" presId="urn:microsoft.com/office/officeart/2005/8/layout/vList3"/>
    <dgm:cxn modelId="{B75FCB07-E960-2B44-AEE6-73BD48C0F6EA}" type="presParOf" srcId="{DD6D03C3-1CB1-7D44-9958-8565D7C6D25E}" destId="{373EF8F8-4B60-094E-9486-2CC5B46B400A}" srcOrd="3" destOrd="0" presId="urn:microsoft.com/office/officeart/2005/8/layout/vList3"/>
    <dgm:cxn modelId="{D659A761-2629-7643-8EE4-FCCE519F5AE4}" type="presParOf" srcId="{DD6D03C3-1CB1-7D44-9958-8565D7C6D25E}" destId="{BB7E3E5A-A9CB-4240-A495-3197D717B9D5}" srcOrd="4" destOrd="0" presId="urn:microsoft.com/office/officeart/2005/8/layout/vList3"/>
    <dgm:cxn modelId="{0C682866-080E-2F4A-B2F0-7E7A383470E1}" type="presParOf" srcId="{BB7E3E5A-A9CB-4240-A495-3197D717B9D5}" destId="{2FCC0AA5-0A02-2743-88D3-8F366F0C90D7}" srcOrd="0" destOrd="0" presId="urn:microsoft.com/office/officeart/2005/8/layout/vList3"/>
    <dgm:cxn modelId="{E9960312-5D98-8945-8AAA-D5C31B2A2FE4}" type="presParOf" srcId="{BB7E3E5A-A9CB-4240-A495-3197D717B9D5}" destId="{931212B2-5E15-4649-91F0-AF2717D33924}" srcOrd="1" destOrd="0" presId="urn:microsoft.com/office/officeart/2005/8/layout/vList3"/>
    <dgm:cxn modelId="{EBCE0A9F-50E8-D443-A7F1-41CD89597689}" type="presParOf" srcId="{DD6D03C3-1CB1-7D44-9958-8565D7C6D25E}" destId="{45DB287D-54B6-D343-975B-FAF30AC273B7}" srcOrd="5" destOrd="0" presId="urn:microsoft.com/office/officeart/2005/8/layout/vList3"/>
    <dgm:cxn modelId="{0B18D580-D865-8845-9B8C-0F506829ABC8}" type="presParOf" srcId="{DD6D03C3-1CB1-7D44-9958-8565D7C6D25E}" destId="{44A7DB50-771A-B349-8991-FE5AB6521F66}" srcOrd="6" destOrd="0" presId="urn:microsoft.com/office/officeart/2005/8/layout/vList3"/>
    <dgm:cxn modelId="{616E3D25-1017-EB4D-A60C-DA566ABDD9BF}" type="presParOf" srcId="{44A7DB50-771A-B349-8991-FE5AB6521F66}" destId="{953E38AB-D257-0E43-A569-1C15F2346006}" srcOrd="0" destOrd="0" presId="urn:microsoft.com/office/officeart/2005/8/layout/vList3"/>
    <dgm:cxn modelId="{05BBD217-D3F7-8E40-99A8-DCE166AD9324}" type="presParOf" srcId="{44A7DB50-771A-B349-8991-FE5AB6521F66}" destId="{64378D9D-D3F5-0A41-95AE-F03B0F3BDEE0}" srcOrd="1" destOrd="0" presId="urn:microsoft.com/office/officeart/2005/8/layout/vList3"/>
    <dgm:cxn modelId="{F9C37E4C-94AA-9244-BA1A-5388195712F8}" type="presParOf" srcId="{DD6D03C3-1CB1-7D44-9958-8565D7C6D25E}" destId="{A3EAD349-7EDB-AB4C-85BC-1E9067D3C2BE}" srcOrd="7" destOrd="0" presId="urn:microsoft.com/office/officeart/2005/8/layout/vList3"/>
    <dgm:cxn modelId="{A16CF32D-22B5-AF4D-B92E-CB5934D0D9C2}" type="presParOf" srcId="{DD6D03C3-1CB1-7D44-9958-8565D7C6D25E}" destId="{1E63D070-2263-8645-9F4B-2F7C99C4649D}" srcOrd="8" destOrd="0" presId="urn:microsoft.com/office/officeart/2005/8/layout/vList3"/>
    <dgm:cxn modelId="{F04F740E-DFB4-224B-B4EC-4137BD8E95C5}" type="presParOf" srcId="{1E63D070-2263-8645-9F4B-2F7C99C4649D}" destId="{AA75958B-A967-4E49-B37D-1DAEC4B1AAE1}" srcOrd="0" destOrd="0" presId="urn:microsoft.com/office/officeart/2005/8/layout/vList3"/>
    <dgm:cxn modelId="{1D9F2F24-4F32-834F-9817-524BB1C129D5}" type="presParOf" srcId="{1E63D070-2263-8645-9F4B-2F7C99C4649D}" destId="{42B94178-7D9D-F947-8384-58CCFFE0D2EE}" srcOrd="1" destOrd="0" presId="urn:microsoft.com/office/officeart/2005/8/layout/vList3"/>
    <dgm:cxn modelId="{19FAF134-383C-3A45-B922-2531F579B238}" type="presParOf" srcId="{DD6D03C3-1CB1-7D44-9958-8565D7C6D25E}" destId="{642F54CE-2C2C-F441-85F9-881E81C49616}" srcOrd="9" destOrd="0" presId="urn:microsoft.com/office/officeart/2005/8/layout/vList3"/>
    <dgm:cxn modelId="{A6DCEC90-F200-7B40-9C91-60214FFF4C42}" type="presParOf" srcId="{DD6D03C3-1CB1-7D44-9958-8565D7C6D25E}" destId="{FEAAB497-257E-DF4E-8ED4-1D07A90C5E4F}" srcOrd="10" destOrd="0" presId="urn:microsoft.com/office/officeart/2005/8/layout/vList3"/>
    <dgm:cxn modelId="{62799DFA-BBCB-9840-90CB-4D67FD99BCCB}" type="presParOf" srcId="{FEAAB497-257E-DF4E-8ED4-1D07A90C5E4F}" destId="{4910718F-CCDB-3D4D-B280-660109B882F7}" srcOrd="0" destOrd="0" presId="urn:microsoft.com/office/officeart/2005/8/layout/vList3"/>
    <dgm:cxn modelId="{CBBBB701-F6BB-7546-B47A-3E365C879911}" type="presParOf" srcId="{FEAAB497-257E-DF4E-8ED4-1D07A90C5E4F}" destId="{3B931FDA-7541-C84C-8727-04E2A3B7EACF}"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D395C39-B880-4AC8-A125-8F47B0BB5571}" type="doc">
      <dgm:prSet loTypeId="urn:microsoft.com/office/officeart/2009/3/layout/CircleRelationship" loCatId="relationship" qsTypeId="urn:microsoft.com/office/officeart/2005/8/quickstyle/3d7" qsCatId="3D" csTypeId="urn:microsoft.com/office/officeart/2005/8/colors/colorful4" csCatId="colorful" phldr="1"/>
      <dgm:spPr/>
      <dgm:t>
        <a:bodyPr/>
        <a:lstStyle/>
        <a:p>
          <a:endParaRPr lang="tr-TR"/>
        </a:p>
      </dgm:t>
    </dgm:pt>
    <dgm:pt modelId="{FCD2BB63-1F66-44A4-A155-3395BC163BC8}">
      <dgm:prSet phldrT="[Metin]"/>
      <dgm:spPr/>
      <dgm:t>
        <a:bodyPr/>
        <a:lstStyle/>
        <a:p>
          <a:r>
            <a:rPr lang="tr-TR" b="1" dirty="0">
              <a:latin typeface="Comic Sans MS" panose="030F0702030302020204" pitchFamily="66" charset="0"/>
            </a:rPr>
            <a:t>Dersle ilgili Sorular</a:t>
          </a:r>
        </a:p>
      </dgm:t>
    </dgm:pt>
    <dgm:pt modelId="{75911DF6-45EE-4FBA-8F87-5BA6EA2BCA39}" type="parTrans" cxnId="{28EC0AC5-BBDF-4434-9F3C-359D960B2F52}">
      <dgm:prSet/>
      <dgm:spPr/>
      <dgm:t>
        <a:bodyPr/>
        <a:lstStyle/>
        <a:p>
          <a:endParaRPr lang="tr-TR" b="1">
            <a:latin typeface="Comic Sans MS" panose="030F0702030302020204" pitchFamily="66" charset="0"/>
          </a:endParaRPr>
        </a:p>
      </dgm:t>
    </dgm:pt>
    <dgm:pt modelId="{4E947EA9-A629-4CD1-88C9-A755F0E2E7CE}" type="sibTrans" cxnId="{28EC0AC5-BBDF-4434-9F3C-359D960B2F52}">
      <dgm:prSet/>
      <dgm:spPr/>
      <dgm:t>
        <a:bodyPr/>
        <a:lstStyle/>
        <a:p>
          <a:endParaRPr lang="tr-TR" b="1">
            <a:latin typeface="Comic Sans MS" panose="030F0702030302020204" pitchFamily="66" charset="0"/>
          </a:endParaRPr>
        </a:p>
      </dgm:t>
    </dgm:pt>
    <dgm:pt modelId="{19B3EF7F-0EF1-42F2-B178-CAD3BC61B004}">
      <dgm:prSet phldrT="[Metin]" phldr="1"/>
      <dgm:spPr/>
      <dgm:t>
        <a:bodyPr/>
        <a:lstStyle/>
        <a:p>
          <a:endParaRPr lang="tr-TR" b="1">
            <a:latin typeface="Comic Sans MS" panose="030F0702030302020204" pitchFamily="66" charset="0"/>
          </a:endParaRPr>
        </a:p>
      </dgm:t>
    </dgm:pt>
    <dgm:pt modelId="{5A71E772-7A61-4FBF-A37E-4146B6D1C465}" type="parTrans" cxnId="{36EAC59A-4EBF-4395-B727-8A1C8ED646DD}">
      <dgm:prSet/>
      <dgm:spPr/>
      <dgm:t>
        <a:bodyPr/>
        <a:lstStyle/>
        <a:p>
          <a:endParaRPr lang="tr-TR" b="1">
            <a:latin typeface="Comic Sans MS" panose="030F0702030302020204" pitchFamily="66" charset="0"/>
          </a:endParaRPr>
        </a:p>
      </dgm:t>
    </dgm:pt>
    <dgm:pt modelId="{60AA80E3-00D3-4D07-B49C-2194C8451B41}" type="sibTrans" cxnId="{36EAC59A-4EBF-4395-B727-8A1C8ED646DD}">
      <dgm:prSet/>
      <dgm:spPr/>
      <dgm:t>
        <a:bodyPr/>
        <a:lstStyle/>
        <a:p>
          <a:endParaRPr lang="tr-TR" b="1">
            <a:latin typeface="Comic Sans MS" panose="030F0702030302020204" pitchFamily="66" charset="0"/>
          </a:endParaRPr>
        </a:p>
      </dgm:t>
    </dgm:pt>
    <dgm:pt modelId="{C086F281-5326-4221-B366-21A9B95AAA0D}">
      <dgm:prSet phldrT="[Metin]" phldr="1"/>
      <dgm:spPr/>
      <dgm:t>
        <a:bodyPr/>
        <a:lstStyle/>
        <a:p>
          <a:endParaRPr lang="tr-TR" b="1">
            <a:latin typeface="Comic Sans MS" panose="030F0702030302020204" pitchFamily="66" charset="0"/>
          </a:endParaRPr>
        </a:p>
      </dgm:t>
    </dgm:pt>
    <dgm:pt modelId="{39192E22-3392-42B3-A549-E12C9C9BC148}" type="parTrans" cxnId="{54264226-D0C4-47FD-A330-9DEE1A5B4B3F}">
      <dgm:prSet/>
      <dgm:spPr/>
      <dgm:t>
        <a:bodyPr/>
        <a:lstStyle/>
        <a:p>
          <a:endParaRPr lang="tr-TR" b="1">
            <a:latin typeface="Comic Sans MS" panose="030F0702030302020204" pitchFamily="66" charset="0"/>
          </a:endParaRPr>
        </a:p>
      </dgm:t>
    </dgm:pt>
    <dgm:pt modelId="{B967F6A1-1F49-48E9-B2D8-D67517641ED7}" type="sibTrans" cxnId="{54264226-D0C4-47FD-A330-9DEE1A5B4B3F}">
      <dgm:prSet/>
      <dgm:spPr/>
      <dgm:t>
        <a:bodyPr/>
        <a:lstStyle/>
        <a:p>
          <a:endParaRPr lang="tr-TR" b="1">
            <a:latin typeface="Comic Sans MS" panose="030F0702030302020204" pitchFamily="66" charset="0"/>
          </a:endParaRPr>
        </a:p>
      </dgm:t>
    </dgm:pt>
    <dgm:pt modelId="{CA988945-7F9D-4328-A955-12F646B9AFCA}" type="pres">
      <dgm:prSet presAssocID="{CD395C39-B880-4AC8-A125-8F47B0BB5571}" presName="Name0" presStyleCnt="0">
        <dgm:presLayoutVars>
          <dgm:chMax val="1"/>
          <dgm:chPref val="1"/>
        </dgm:presLayoutVars>
      </dgm:prSet>
      <dgm:spPr/>
    </dgm:pt>
    <dgm:pt modelId="{6390FD32-C923-4E4A-9240-C321D4BAEA11}" type="pres">
      <dgm:prSet presAssocID="{FCD2BB63-1F66-44A4-A155-3395BC163BC8}" presName="Parent" presStyleLbl="node0" presStyleIdx="0" presStyleCnt="1">
        <dgm:presLayoutVars>
          <dgm:chMax val="5"/>
          <dgm:chPref val="5"/>
        </dgm:presLayoutVars>
      </dgm:prSet>
      <dgm:spPr/>
    </dgm:pt>
    <dgm:pt modelId="{0C09C3C7-4B5F-4E3E-A606-C29F6BDD05FD}" type="pres">
      <dgm:prSet presAssocID="{FCD2BB63-1F66-44A4-A155-3395BC163BC8}" presName="Accent1" presStyleLbl="node1" presStyleIdx="0" presStyleCnt="13"/>
      <dgm:spPr/>
    </dgm:pt>
    <dgm:pt modelId="{F4044F4D-766C-467B-A51E-E5F62C7CA24B}" type="pres">
      <dgm:prSet presAssocID="{FCD2BB63-1F66-44A4-A155-3395BC163BC8}" presName="Accent2" presStyleLbl="node1" presStyleIdx="1" presStyleCnt="13"/>
      <dgm:spPr/>
    </dgm:pt>
    <dgm:pt modelId="{CF8D4B2C-EEB3-4F78-A3AF-78F4864F1010}" type="pres">
      <dgm:prSet presAssocID="{FCD2BB63-1F66-44A4-A155-3395BC163BC8}" presName="Accent3" presStyleLbl="node1" presStyleIdx="2" presStyleCnt="13"/>
      <dgm:spPr/>
    </dgm:pt>
    <dgm:pt modelId="{09C9677F-08D7-4B5E-B2A8-7E4EF223E62B}" type="pres">
      <dgm:prSet presAssocID="{FCD2BB63-1F66-44A4-A155-3395BC163BC8}" presName="Accent4" presStyleLbl="node1" presStyleIdx="3" presStyleCnt="13"/>
      <dgm:spPr/>
    </dgm:pt>
    <dgm:pt modelId="{70AE472B-3BE9-4E60-B1A5-D973734F011A}" type="pres">
      <dgm:prSet presAssocID="{FCD2BB63-1F66-44A4-A155-3395BC163BC8}" presName="Accent5" presStyleLbl="node1" presStyleIdx="4" presStyleCnt="13"/>
      <dgm:spPr/>
    </dgm:pt>
    <dgm:pt modelId="{3C2EF1E9-DECF-4F90-B0BC-2177E986DC19}" type="pres">
      <dgm:prSet presAssocID="{FCD2BB63-1F66-44A4-A155-3395BC163BC8}" presName="Accent6" presStyleLbl="node1" presStyleIdx="5" presStyleCnt="13"/>
      <dgm:spPr/>
    </dgm:pt>
    <dgm:pt modelId="{40BC6DB5-44F7-4386-9994-EF917B17EF74}" type="pres">
      <dgm:prSet presAssocID="{19B3EF7F-0EF1-42F2-B178-CAD3BC61B004}" presName="Child1" presStyleLbl="node1" presStyleIdx="6" presStyleCnt="13">
        <dgm:presLayoutVars>
          <dgm:chMax val="0"/>
          <dgm:chPref val="0"/>
        </dgm:presLayoutVars>
      </dgm:prSet>
      <dgm:spPr/>
    </dgm:pt>
    <dgm:pt modelId="{2BA50874-9297-4EAD-81C4-E4DE2CBC47C3}" type="pres">
      <dgm:prSet presAssocID="{19B3EF7F-0EF1-42F2-B178-CAD3BC61B004}" presName="Accent7" presStyleCnt="0"/>
      <dgm:spPr/>
    </dgm:pt>
    <dgm:pt modelId="{ED53399E-58D6-42F4-9F2F-896AD01F0FED}" type="pres">
      <dgm:prSet presAssocID="{19B3EF7F-0EF1-42F2-B178-CAD3BC61B004}" presName="AccentHold1" presStyleLbl="node1" presStyleIdx="7" presStyleCnt="13"/>
      <dgm:spPr/>
    </dgm:pt>
    <dgm:pt modelId="{09368969-31E8-4456-9E6C-22011CA813F3}" type="pres">
      <dgm:prSet presAssocID="{19B3EF7F-0EF1-42F2-B178-CAD3BC61B004}" presName="Accent8" presStyleCnt="0"/>
      <dgm:spPr/>
    </dgm:pt>
    <dgm:pt modelId="{2D951BB6-A239-402C-84AB-0E7D21A0060C}" type="pres">
      <dgm:prSet presAssocID="{19B3EF7F-0EF1-42F2-B178-CAD3BC61B004}" presName="AccentHold2" presStyleLbl="node1" presStyleIdx="8" presStyleCnt="13"/>
      <dgm:spPr/>
    </dgm:pt>
    <dgm:pt modelId="{16B4D0A2-67AA-49B8-A5A8-5D251911DAEC}" type="pres">
      <dgm:prSet presAssocID="{C086F281-5326-4221-B366-21A9B95AAA0D}" presName="Child2" presStyleLbl="node1" presStyleIdx="9" presStyleCnt="13">
        <dgm:presLayoutVars>
          <dgm:chMax val="0"/>
          <dgm:chPref val="0"/>
        </dgm:presLayoutVars>
      </dgm:prSet>
      <dgm:spPr/>
    </dgm:pt>
    <dgm:pt modelId="{5C8A22E1-BA9A-4647-85DE-DAE5A2E86004}" type="pres">
      <dgm:prSet presAssocID="{C086F281-5326-4221-B366-21A9B95AAA0D}" presName="Accent9" presStyleCnt="0"/>
      <dgm:spPr/>
    </dgm:pt>
    <dgm:pt modelId="{5DAE74E1-D3F4-4C4C-ABB5-E2B4A1B37288}" type="pres">
      <dgm:prSet presAssocID="{C086F281-5326-4221-B366-21A9B95AAA0D}" presName="AccentHold1" presStyleLbl="node1" presStyleIdx="10" presStyleCnt="13"/>
      <dgm:spPr/>
    </dgm:pt>
    <dgm:pt modelId="{D405D607-6496-4B20-8E03-BC33871206F1}" type="pres">
      <dgm:prSet presAssocID="{C086F281-5326-4221-B366-21A9B95AAA0D}" presName="Accent10" presStyleCnt="0"/>
      <dgm:spPr/>
    </dgm:pt>
    <dgm:pt modelId="{0C171D37-2B70-49AD-8124-4AD5D6EC345C}" type="pres">
      <dgm:prSet presAssocID="{C086F281-5326-4221-B366-21A9B95AAA0D}" presName="AccentHold2" presStyleLbl="node1" presStyleIdx="11" presStyleCnt="13"/>
      <dgm:spPr/>
    </dgm:pt>
    <dgm:pt modelId="{E5D5D787-E5A4-4683-8B88-D5F0241D6DA9}" type="pres">
      <dgm:prSet presAssocID="{C086F281-5326-4221-B366-21A9B95AAA0D}" presName="Accent11" presStyleCnt="0"/>
      <dgm:spPr/>
    </dgm:pt>
    <dgm:pt modelId="{74EAB269-466E-42C5-8941-5EF4D8973D73}" type="pres">
      <dgm:prSet presAssocID="{C086F281-5326-4221-B366-21A9B95AAA0D}" presName="AccentHold3" presStyleLbl="node1" presStyleIdx="12" presStyleCnt="13"/>
      <dgm:spPr/>
    </dgm:pt>
  </dgm:ptLst>
  <dgm:cxnLst>
    <dgm:cxn modelId="{54264226-D0C4-47FD-A330-9DEE1A5B4B3F}" srcId="{FCD2BB63-1F66-44A4-A155-3395BC163BC8}" destId="{C086F281-5326-4221-B366-21A9B95AAA0D}" srcOrd="1" destOrd="0" parTransId="{39192E22-3392-42B3-A549-E12C9C9BC148}" sibTransId="{B967F6A1-1F49-48E9-B2D8-D67517641ED7}"/>
    <dgm:cxn modelId="{B820C72D-9F12-4452-A36E-88DA92A7B161}" type="presOf" srcId="{CD395C39-B880-4AC8-A125-8F47B0BB5571}" destId="{CA988945-7F9D-4328-A955-12F646B9AFCA}" srcOrd="0" destOrd="0" presId="urn:microsoft.com/office/officeart/2009/3/layout/CircleRelationship"/>
    <dgm:cxn modelId="{31486483-44E5-4A10-BC14-69B88F599369}" type="presOf" srcId="{FCD2BB63-1F66-44A4-A155-3395BC163BC8}" destId="{6390FD32-C923-4E4A-9240-C321D4BAEA11}" srcOrd="0" destOrd="0" presId="urn:microsoft.com/office/officeart/2009/3/layout/CircleRelationship"/>
    <dgm:cxn modelId="{246BD58C-79B4-437C-86A0-E1DE0B30CEE5}" type="presOf" srcId="{19B3EF7F-0EF1-42F2-B178-CAD3BC61B004}" destId="{40BC6DB5-44F7-4386-9994-EF917B17EF74}" srcOrd="0" destOrd="0" presId="urn:microsoft.com/office/officeart/2009/3/layout/CircleRelationship"/>
    <dgm:cxn modelId="{36EAC59A-4EBF-4395-B727-8A1C8ED646DD}" srcId="{FCD2BB63-1F66-44A4-A155-3395BC163BC8}" destId="{19B3EF7F-0EF1-42F2-B178-CAD3BC61B004}" srcOrd="0" destOrd="0" parTransId="{5A71E772-7A61-4FBF-A37E-4146B6D1C465}" sibTransId="{60AA80E3-00D3-4D07-B49C-2194C8451B41}"/>
    <dgm:cxn modelId="{28EC0AC5-BBDF-4434-9F3C-359D960B2F52}" srcId="{CD395C39-B880-4AC8-A125-8F47B0BB5571}" destId="{FCD2BB63-1F66-44A4-A155-3395BC163BC8}" srcOrd="0" destOrd="0" parTransId="{75911DF6-45EE-4FBA-8F87-5BA6EA2BCA39}" sibTransId="{4E947EA9-A629-4CD1-88C9-A755F0E2E7CE}"/>
    <dgm:cxn modelId="{AB87AEE1-A930-44E1-A068-DE6CAEB41F88}" type="presOf" srcId="{C086F281-5326-4221-B366-21A9B95AAA0D}" destId="{16B4D0A2-67AA-49B8-A5A8-5D251911DAEC}" srcOrd="0" destOrd="0" presId="urn:microsoft.com/office/officeart/2009/3/layout/CircleRelationship"/>
    <dgm:cxn modelId="{DEE5260A-A3D1-4F38-A6EF-0264547A0BE4}" type="presParOf" srcId="{CA988945-7F9D-4328-A955-12F646B9AFCA}" destId="{6390FD32-C923-4E4A-9240-C321D4BAEA11}" srcOrd="0" destOrd="0" presId="urn:microsoft.com/office/officeart/2009/3/layout/CircleRelationship"/>
    <dgm:cxn modelId="{C6AE6355-F727-4542-BE96-3EAC206BEA3E}" type="presParOf" srcId="{CA988945-7F9D-4328-A955-12F646B9AFCA}" destId="{0C09C3C7-4B5F-4E3E-A606-C29F6BDD05FD}" srcOrd="1" destOrd="0" presId="urn:microsoft.com/office/officeart/2009/3/layout/CircleRelationship"/>
    <dgm:cxn modelId="{F6EF9E01-325D-4D99-B69A-477274A4BA12}" type="presParOf" srcId="{CA988945-7F9D-4328-A955-12F646B9AFCA}" destId="{F4044F4D-766C-467B-A51E-E5F62C7CA24B}" srcOrd="2" destOrd="0" presId="urn:microsoft.com/office/officeart/2009/3/layout/CircleRelationship"/>
    <dgm:cxn modelId="{45263E99-4563-4C3B-847A-B88A23618315}" type="presParOf" srcId="{CA988945-7F9D-4328-A955-12F646B9AFCA}" destId="{CF8D4B2C-EEB3-4F78-A3AF-78F4864F1010}" srcOrd="3" destOrd="0" presId="urn:microsoft.com/office/officeart/2009/3/layout/CircleRelationship"/>
    <dgm:cxn modelId="{9517C341-8E28-4D98-B2B7-E208732D9C71}" type="presParOf" srcId="{CA988945-7F9D-4328-A955-12F646B9AFCA}" destId="{09C9677F-08D7-4B5E-B2A8-7E4EF223E62B}" srcOrd="4" destOrd="0" presId="urn:microsoft.com/office/officeart/2009/3/layout/CircleRelationship"/>
    <dgm:cxn modelId="{B74ADDD7-DC2C-4527-A63E-B3AA1D691832}" type="presParOf" srcId="{CA988945-7F9D-4328-A955-12F646B9AFCA}" destId="{70AE472B-3BE9-4E60-B1A5-D973734F011A}" srcOrd="5" destOrd="0" presId="urn:microsoft.com/office/officeart/2009/3/layout/CircleRelationship"/>
    <dgm:cxn modelId="{6BADD1CB-3BA2-45DF-B0DA-CB6010510C30}" type="presParOf" srcId="{CA988945-7F9D-4328-A955-12F646B9AFCA}" destId="{3C2EF1E9-DECF-4F90-B0BC-2177E986DC19}" srcOrd="6" destOrd="0" presId="urn:microsoft.com/office/officeart/2009/3/layout/CircleRelationship"/>
    <dgm:cxn modelId="{229B6F5B-CA0E-42F0-8BB6-D15E21AE43DE}" type="presParOf" srcId="{CA988945-7F9D-4328-A955-12F646B9AFCA}" destId="{40BC6DB5-44F7-4386-9994-EF917B17EF74}" srcOrd="7" destOrd="0" presId="urn:microsoft.com/office/officeart/2009/3/layout/CircleRelationship"/>
    <dgm:cxn modelId="{84D0FDBA-45A7-4A97-BE1A-2D20C81C7A8C}" type="presParOf" srcId="{CA988945-7F9D-4328-A955-12F646B9AFCA}" destId="{2BA50874-9297-4EAD-81C4-E4DE2CBC47C3}" srcOrd="8" destOrd="0" presId="urn:microsoft.com/office/officeart/2009/3/layout/CircleRelationship"/>
    <dgm:cxn modelId="{8B82FADD-2E01-425A-8BEC-C23B284B8FF1}" type="presParOf" srcId="{2BA50874-9297-4EAD-81C4-E4DE2CBC47C3}" destId="{ED53399E-58D6-42F4-9F2F-896AD01F0FED}" srcOrd="0" destOrd="0" presId="urn:microsoft.com/office/officeart/2009/3/layout/CircleRelationship"/>
    <dgm:cxn modelId="{8A0179A2-4543-4700-BF44-BEC03535E429}" type="presParOf" srcId="{CA988945-7F9D-4328-A955-12F646B9AFCA}" destId="{09368969-31E8-4456-9E6C-22011CA813F3}" srcOrd="9" destOrd="0" presId="urn:microsoft.com/office/officeart/2009/3/layout/CircleRelationship"/>
    <dgm:cxn modelId="{E13BBF3A-05DF-42A2-9210-86D819A6F75D}" type="presParOf" srcId="{09368969-31E8-4456-9E6C-22011CA813F3}" destId="{2D951BB6-A239-402C-84AB-0E7D21A0060C}" srcOrd="0" destOrd="0" presId="urn:microsoft.com/office/officeart/2009/3/layout/CircleRelationship"/>
    <dgm:cxn modelId="{7A282296-4F97-477A-ADEE-B06D10183347}" type="presParOf" srcId="{CA988945-7F9D-4328-A955-12F646B9AFCA}" destId="{16B4D0A2-67AA-49B8-A5A8-5D251911DAEC}" srcOrd="10" destOrd="0" presId="urn:microsoft.com/office/officeart/2009/3/layout/CircleRelationship"/>
    <dgm:cxn modelId="{B1E22D08-268E-42F9-B27E-F6D10E2C5947}" type="presParOf" srcId="{CA988945-7F9D-4328-A955-12F646B9AFCA}" destId="{5C8A22E1-BA9A-4647-85DE-DAE5A2E86004}" srcOrd="11" destOrd="0" presId="urn:microsoft.com/office/officeart/2009/3/layout/CircleRelationship"/>
    <dgm:cxn modelId="{DFA6F131-98D6-4CD6-8A14-D78B2437E34E}" type="presParOf" srcId="{5C8A22E1-BA9A-4647-85DE-DAE5A2E86004}" destId="{5DAE74E1-D3F4-4C4C-ABB5-E2B4A1B37288}" srcOrd="0" destOrd="0" presId="urn:microsoft.com/office/officeart/2009/3/layout/CircleRelationship"/>
    <dgm:cxn modelId="{CE60CEA3-D1DA-4E73-92BD-78ED75A67408}" type="presParOf" srcId="{CA988945-7F9D-4328-A955-12F646B9AFCA}" destId="{D405D607-6496-4B20-8E03-BC33871206F1}" srcOrd="12" destOrd="0" presId="urn:microsoft.com/office/officeart/2009/3/layout/CircleRelationship"/>
    <dgm:cxn modelId="{4AAA0676-55EF-47B8-BFFC-04796185EF44}" type="presParOf" srcId="{D405D607-6496-4B20-8E03-BC33871206F1}" destId="{0C171D37-2B70-49AD-8124-4AD5D6EC345C}" srcOrd="0" destOrd="0" presId="urn:microsoft.com/office/officeart/2009/3/layout/CircleRelationship"/>
    <dgm:cxn modelId="{36BEF43E-7A0C-43F6-99C2-8D38E5736D0E}" type="presParOf" srcId="{CA988945-7F9D-4328-A955-12F646B9AFCA}" destId="{E5D5D787-E5A4-4683-8B88-D5F0241D6DA9}" srcOrd="13" destOrd="0" presId="urn:microsoft.com/office/officeart/2009/3/layout/CircleRelationship"/>
    <dgm:cxn modelId="{0F3FD21D-C8EF-4FD3-ADD3-ED25378DE0D2}" type="presParOf" srcId="{E5D5D787-E5A4-4683-8B88-D5F0241D6DA9}" destId="{74EAB269-466E-42C5-8941-5EF4D8973D73}" srcOrd="0" destOrd="0" presId="urn:microsoft.com/office/officeart/2009/3/layout/CircleRelationship"/>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7BC2DF-A377-8A4F-9289-1962270EDBA7}">
      <dsp:nvSpPr>
        <dsp:cNvPr id="0" name=""/>
        <dsp:cNvSpPr/>
      </dsp:nvSpPr>
      <dsp:spPr>
        <a:xfrm>
          <a:off x="229812" y="1701"/>
          <a:ext cx="9347255" cy="3481580"/>
        </a:xfrm>
        <a:prstGeom prst="round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l" defTabSz="1244600">
            <a:lnSpc>
              <a:spcPct val="90000"/>
            </a:lnSpc>
            <a:spcBef>
              <a:spcPct val="0"/>
            </a:spcBef>
            <a:spcAft>
              <a:spcPct val="35000"/>
            </a:spcAft>
            <a:buNone/>
          </a:pPr>
          <a:r>
            <a:rPr lang="tr-TR" sz="2800" kern="1200" dirty="0">
              <a:solidFill>
                <a:schemeClr val="tx1"/>
              </a:solidFill>
              <a:latin typeface="Comic Sans MS" panose="030F0702030302020204" pitchFamily="66" charset="0"/>
            </a:rPr>
            <a:t>Öğretmen tüm çocukların çalışmalarını ve davranışlarını aynı şekilde izlemeli, olumlu ya da olumsuz tüm durumlarda çocukların tamamına aynı tepkilerde bulunmalıdır</a:t>
          </a:r>
        </a:p>
      </dsp:txBody>
      <dsp:txXfrm>
        <a:off x="399769" y="171658"/>
        <a:ext cx="9007341" cy="314166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0FC1CB-8647-7C4E-9B03-3973756ACE59}">
      <dsp:nvSpPr>
        <dsp:cNvPr id="0" name=""/>
        <dsp:cNvSpPr/>
      </dsp:nvSpPr>
      <dsp:spPr>
        <a:xfrm>
          <a:off x="4215" y="0"/>
          <a:ext cx="8632528" cy="3168351"/>
        </a:xfrm>
        <a:prstGeom prst="round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just" defTabSz="1244600">
            <a:lnSpc>
              <a:spcPct val="90000"/>
            </a:lnSpc>
            <a:spcBef>
              <a:spcPct val="0"/>
            </a:spcBef>
            <a:spcAft>
              <a:spcPct val="35000"/>
            </a:spcAft>
            <a:buNone/>
          </a:pPr>
          <a:r>
            <a:rPr lang="tr-TR" sz="2800" kern="1200" dirty="0">
              <a:solidFill>
                <a:schemeClr val="tx1"/>
              </a:solidFill>
              <a:latin typeface="Comic Sans MS" panose="030F0702030302020204" pitchFamily="66" charset="0"/>
            </a:rPr>
            <a:t>Öğretmeninin özel </a:t>
          </a:r>
          <a:r>
            <a:rPr lang="tr-TR" sz="2800" kern="1200" dirty="0" err="1">
              <a:solidFill>
                <a:schemeClr val="tx1"/>
              </a:solidFill>
              <a:latin typeface="Comic Sans MS" panose="030F0702030302020204" pitchFamily="66" charset="0"/>
            </a:rPr>
            <a:t>gereksinimli</a:t>
          </a:r>
          <a:r>
            <a:rPr lang="tr-TR" sz="2800" kern="1200" dirty="0">
              <a:solidFill>
                <a:schemeClr val="tx1"/>
              </a:solidFill>
              <a:latin typeface="Comic Sans MS" panose="030F0702030302020204" pitchFamily="66" charset="0"/>
            </a:rPr>
            <a:t> olan çocuğu gerektiği durumlarda akademik ve sosyal anlamda da desteklemesi gerekmektedir.</a:t>
          </a:r>
        </a:p>
      </dsp:txBody>
      <dsp:txXfrm>
        <a:off x="158881" y="154666"/>
        <a:ext cx="8323196" cy="285901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EF7F57-8243-3044-A38E-287FA605DC62}">
      <dsp:nvSpPr>
        <dsp:cNvPr id="0" name=""/>
        <dsp:cNvSpPr/>
      </dsp:nvSpPr>
      <dsp:spPr>
        <a:xfrm>
          <a:off x="0" y="388634"/>
          <a:ext cx="9572276" cy="3268983"/>
        </a:xfrm>
        <a:prstGeom prst="round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tr-TR" sz="2800" kern="1200" dirty="0">
              <a:solidFill>
                <a:schemeClr val="tx1"/>
              </a:solidFill>
              <a:latin typeface="Comic Sans MS" panose="030F0702030302020204" pitchFamily="66" charset="0"/>
            </a:rPr>
            <a:t>Çocuğun yeterli olduğu beceriler ön plana çıkarılmalı, gereksinim duyduğu sosyal beceriler çocuğa öğretilerek problem davranışlar ortaya çıkmadan önlenmelidir (Aral, 2011; Sucuoğlu, 2006). </a:t>
          </a:r>
        </a:p>
      </dsp:txBody>
      <dsp:txXfrm>
        <a:off x="159579" y="548213"/>
        <a:ext cx="9253118" cy="294982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288E60-E5DE-44ED-95F3-4F95484107EB}">
      <dsp:nvSpPr>
        <dsp:cNvPr id="0" name=""/>
        <dsp:cNvSpPr/>
      </dsp:nvSpPr>
      <dsp:spPr>
        <a:xfrm>
          <a:off x="3696199" y="939688"/>
          <a:ext cx="3851612" cy="2340978"/>
        </a:xfrm>
        <a:prstGeom prst="ellipse">
          <a:avLst/>
        </a:prstGeom>
        <a:solidFill>
          <a:schemeClr val="accent2">
            <a:lumMod val="40000"/>
            <a:lumOff val="60000"/>
            <a:alpha val="50000"/>
          </a:schemeClr>
        </a:solid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tr-TR" sz="3200" kern="1200" dirty="0">
              <a:latin typeface="Comic Sans MS" panose="030F0702030302020204" pitchFamily="66" charset="0"/>
            </a:rPr>
            <a:t>Açıklama istemek için soru sormak</a:t>
          </a:r>
        </a:p>
      </dsp:txBody>
      <dsp:txXfrm>
        <a:off x="4260255" y="1282516"/>
        <a:ext cx="2723500" cy="1655322"/>
      </dsp:txXfrm>
    </dsp:sp>
    <dsp:sp modelId="{F900D8EF-AFA8-4129-A518-2F62806EB206}">
      <dsp:nvSpPr>
        <dsp:cNvPr id="0" name=""/>
        <dsp:cNvSpPr/>
      </dsp:nvSpPr>
      <dsp:spPr>
        <a:xfrm>
          <a:off x="6977878" y="0"/>
          <a:ext cx="2779209" cy="1170489"/>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tr-TR" sz="2400" kern="1200" dirty="0">
              <a:latin typeface="Comic Sans MS" panose="030F0702030302020204" pitchFamily="66" charset="0"/>
            </a:rPr>
            <a:t>Rica etmek</a:t>
          </a:r>
        </a:p>
      </dsp:txBody>
      <dsp:txXfrm>
        <a:off x="7384884" y="171414"/>
        <a:ext cx="1965197" cy="827661"/>
      </dsp:txXfrm>
    </dsp:sp>
    <dsp:sp modelId="{F06652F8-21BD-4629-8045-7DB1DB76268D}">
      <dsp:nvSpPr>
        <dsp:cNvPr id="0" name=""/>
        <dsp:cNvSpPr/>
      </dsp:nvSpPr>
      <dsp:spPr>
        <a:xfrm>
          <a:off x="7360284" y="2952332"/>
          <a:ext cx="2435905" cy="1170489"/>
        </a:xfrm>
        <a:prstGeom prst="ellipse">
          <a:avLst/>
        </a:prstGeom>
        <a:solidFill>
          <a:schemeClr val="accent4">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tr-TR" sz="2400" kern="1200" dirty="0">
              <a:latin typeface="Comic Sans MS" panose="030F0702030302020204" pitchFamily="66" charset="0"/>
            </a:rPr>
            <a:t>Ricayı reddetmek</a:t>
          </a:r>
        </a:p>
      </dsp:txBody>
      <dsp:txXfrm>
        <a:off x="7717014" y="3123746"/>
        <a:ext cx="1722445" cy="827661"/>
      </dsp:txXfrm>
    </dsp:sp>
    <dsp:sp modelId="{5716BB48-D865-426F-9ECD-4802BB52DCC6}">
      <dsp:nvSpPr>
        <dsp:cNvPr id="0" name=""/>
        <dsp:cNvSpPr/>
      </dsp:nvSpPr>
      <dsp:spPr>
        <a:xfrm>
          <a:off x="1587274" y="3024328"/>
          <a:ext cx="2759241" cy="1170489"/>
        </a:xfrm>
        <a:prstGeom prst="ellipse">
          <a:avLst/>
        </a:prstGeom>
        <a:solidFill>
          <a:schemeClr val="accent5">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tr-TR" sz="2400" kern="1200" dirty="0">
              <a:latin typeface="Comic Sans MS" panose="030F0702030302020204" pitchFamily="66" charset="0"/>
            </a:rPr>
            <a:t>Ricada uzlaşmak</a:t>
          </a:r>
        </a:p>
      </dsp:txBody>
      <dsp:txXfrm>
        <a:off x="1991355" y="3195742"/>
        <a:ext cx="1951079" cy="827661"/>
      </dsp:txXfrm>
    </dsp:sp>
    <dsp:sp modelId="{7D2F5506-73E0-47A7-B407-7B787DA19BFD}">
      <dsp:nvSpPr>
        <dsp:cNvPr id="0" name=""/>
        <dsp:cNvSpPr/>
      </dsp:nvSpPr>
      <dsp:spPr>
        <a:xfrm>
          <a:off x="1522145" y="72014"/>
          <a:ext cx="2601447" cy="1170489"/>
        </a:xfrm>
        <a:prstGeom prst="ellipse">
          <a:avLst/>
        </a:prstGeom>
        <a:solidFill>
          <a:schemeClr val="accent6">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tr-TR" sz="2400" kern="1200" dirty="0">
              <a:latin typeface="Comic Sans MS" panose="030F0702030302020204" pitchFamily="66" charset="0"/>
            </a:rPr>
            <a:t>Saygılı olmak</a:t>
          </a:r>
        </a:p>
      </dsp:txBody>
      <dsp:txXfrm>
        <a:off x="1903118" y="243428"/>
        <a:ext cx="1839501" cy="82766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8B480A-1D43-46FD-B3E3-B6CF8BF5EB6F}">
      <dsp:nvSpPr>
        <dsp:cNvPr id="0" name=""/>
        <dsp:cNvSpPr/>
      </dsp:nvSpPr>
      <dsp:spPr>
        <a:xfrm>
          <a:off x="4463539" y="1825866"/>
          <a:ext cx="2653335" cy="1404156"/>
        </a:xfrm>
        <a:prstGeom prst="roundRect">
          <a:avLst/>
        </a:prstGeom>
        <a:solidFill>
          <a:schemeClr val="accent2">
            <a:lumMod val="40000"/>
            <a:lumOff val="6000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6360" tIns="86360" rIns="86360" bIns="86360" numCol="1" spcCol="1270" anchor="ctr" anchorCtr="0">
          <a:noAutofit/>
        </a:bodyPr>
        <a:lstStyle/>
        <a:p>
          <a:pPr marL="0" lvl="0" indent="0" algn="ctr" defTabSz="1511300">
            <a:lnSpc>
              <a:spcPct val="90000"/>
            </a:lnSpc>
            <a:spcBef>
              <a:spcPct val="0"/>
            </a:spcBef>
            <a:spcAft>
              <a:spcPct val="35000"/>
            </a:spcAft>
            <a:buNone/>
          </a:pPr>
          <a:r>
            <a:rPr lang="tr-TR" sz="3400" kern="1200" dirty="0">
              <a:latin typeface="Comic Sans MS" panose="030F0702030302020204" pitchFamily="66" charset="0"/>
            </a:rPr>
            <a:t>Oyun becerileri</a:t>
          </a:r>
        </a:p>
      </dsp:txBody>
      <dsp:txXfrm>
        <a:off x="4532084" y="1894411"/>
        <a:ext cx="2516245" cy="1267066"/>
      </dsp:txXfrm>
    </dsp:sp>
    <dsp:sp modelId="{C3C217E1-EA7F-4192-B687-BCB5248022E2}">
      <dsp:nvSpPr>
        <dsp:cNvPr id="0" name=""/>
        <dsp:cNvSpPr/>
      </dsp:nvSpPr>
      <dsp:spPr>
        <a:xfrm rot="16076059">
          <a:off x="5353813" y="1429355"/>
          <a:ext cx="793536" cy="0"/>
        </a:xfrm>
        <a:custGeom>
          <a:avLst/>
          <a:gdLst/>
          <a:ahLst/>
          <a:cxnLst/>
          <a:rect l="0" t="0" r="0" b="0"/>
          <a:pathLst>
            <a:path>
              <a:moveTo>
                <a:pt x="0" y="0"/>
              </a:moveTo>
              <a:lnTo>
                <a:pt x="793536" y="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70015B9-1C8D-41C2-B3A1-1AF7032A4482}">
      <dsp:nvSpPr>
        <dsp:cNvPr id="0" name=""/>
        <dsp:cNvSpPr/>
      </dsp:nvSpPr>
      <dsp:spPr>
        <a:xfrm>
          <a:off x="4470173" y="92060"/>
          <a:ext cx="2498281" cy="940784"/>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88900" rIns="88900" bIns="88900" numCol="1" spcCol="1270" anchor="ctr" anchorCtr="0">
          <a:noAutofit/>
        </a:bodyPr>
        <a:lstStyle/>
        <a:p>
          <a:pPr marL="0" lvl="0" indent="0" algn="ctr" defTabSz="1555750">
            <a:lnSpc>
              <a:spcPct val="90000"/>
            </a:lnSpc>
            <a:spcBef>
              <a:spcPct val="0"/>
            </a:spcBef>
            <a:spcAft>
              <a:spcPct val="35000"/>
            </a:spcAft>
            <a:buNone/>
          </a:pPr>
          <a:r>
            <a:rPr lang="tr-TR" sz="3500" kern="1200" dirty="0">
              <a:latin typeface="Comic Sans MS" panose="030F0702030302020204" pitchFamily="66" charset="0"/>
            </a:rPr>
            <a:t>Paylaşmak</a:t>
          </a:r>
        </a:p>
      </dsp:txBody>
      <dsp:txXfrm>
        <a:off x="4516098" y="137985"/>
        <a:ext cx="2406431" cy="848934"/>
      </dsp:txXfrm>
    </dsp:sp>
    <dsp:sp modelId="{63A14934-D998-4EC7-BD32-7081D9BD212D}">
      <dsp:nvSpPr>
        <dsp:cNvPr id="0" name=""/>
        <dsp:cNvSpPr/>
      </dsp:nvSpPr>
      <dsp:spPr>
        <a:xfrm rot="20337458">
          <a:off x="7079853" y="1818223"/>
          <a:ext cx="1110320" cy="0"/>
        </a:xfrm>
        <a:custGeom>
          <a:avLst/>
          <a:gdLst/>
          <a:ahLst/>
          <a:cxnLst/>
          <a:rect l="0" t="0" r="0" b="0"/>
          <a:pathLst>
            <a:path>
              <a:moveTo>
                <a:pt x="0" y="0"/>
              </a:moveTo>
              <a:lnTo>
                <a:pt x="1110320" y="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FA6E3C8-AA86-4B32-9396-16437EF5EDAE}">
      <dsp:nvSpPr>
        <dsp:cNvPr id="0" name=""/>
        <dsp:cNvSpPr/>
      </dsp:nvSpPr>
      <dsp:spPr>
        <a:xfrm>
          <a:off x="7651011" y="678104"/>
          <a:ext cx="3449706" cy="940784"/>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3660" tIns="73660" rIns="73660" bIns="73660" numCol="1" spcCol="1270" anchor="ctr" anchorCtr="0">
          <a:noAutofit/>
        </a:bodyPr>
        <a:lstStyle/>
        <a:p>
          <a:pPr marL="0" lvl="0" indent="0" algn="ctr" defTabSz="1289050">
            <a:lnSpc>
              <a:spcPct val="90000"/>
            </a:lnSpc>
            <a:spcBef>
              <a:spcPct val="0"/>
            </a:spcBef>
            <a:spcAft>
              <a:spcPct val="35000"/>
            </a:spcAft>
            <a:buNone/>
          </a:pPr>
          <a:r>
            <a:rPr lang="tr-TR" sz="2900" kern="1200" dirty="0">
              <a:latin typeface="Comic Sans MS" panose="030F0702030302020204" pitchFamily="66" charset="0"/>
            </a:rPr>
            <a:t>Sıra takibi yapmak</a:t>
          </a:r>
        </a:p>
      </dsp:txBody>
      <dsp:txXfrm>
        <a:off x="7696936" y="724029"/>
        <a:ext cx="3357856" cy="848934"/>
      </dsp:txXfrm>
    </dsp:sp>
    <dsp:sp modelId="{A6745403-8ADE-49CA-891C-9AA0880FF898}">
      <dsp:nvSpPr>
        <dsp:cNvPr id="0" name=""/>
        <dsp:cNvSpPr/>
      </dsp:nvSpPr>
      <dsp:spPr>
        <a:xfrm rot="1327925">
          <a:off x="7068711" y="3313773"/>
          <a:ext cx="1307309" cy="0"/>
        </a:xfrm>
        <a:custGeom>
          <a:avLst/>
          <a:gdLst/>
          <a:ahLst/>
          <a:cxnLst/>
          <a:rect l="0" t="0" r="0" b="0"/>
          <a:pathLst>
            <a:path>
              <a:moveTo>
                <a:pt x="0" y="0"/>
              </a:moveTo>
              <a:lnTo>
                <a:pt x="1307309" y="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B6B5096-E7FA-48A5-8615-2CBB01F18070}">
      <dsp:nvSpPr>
        <dsp:cNvPr id="0" name=""/>
        <dsp:cNvSpPr/>
      </dsp:nvSpPr>
      <dsp:spPr>
        <a:xfrm>
          <a:off x="7443150" y="3560033"/>
          <a:ext cx="4082572" cy="940784"/>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88900" rIns="88900" bIns="88900" numCol="1" spcCol="1270" anchor="ctr" anchorCtr="0">
          <a:noAutofit/>
        </a:bodyPr>
        <a:lstStyle/>
        <a:p>
          <a:pPr marL="0" lvl="0" indent="0" algn="ctr" defTabSz="1555750">
            <a:lnSpc>
              <a:spcPct val="90000"/>
            </a:lnSpc>
            <a:spcBef>
              <a:spcPct val="0"/>
            </a:spcBef>
            <a:spcAft>
              <a:spcPct val="35000"/>
            </a:spcAft>
            <a:buNone/>
          </a:pPr>
          <a:r>
            <a:rPr lang="tr-TR" sz="3500" kern="1200" dirty="0">
              <a:latin typeface="Comic Sans MS" panose="030F0702030302020204" pitchFamily="66" charset="0"/>
            </a:rPr>
            <a:t>Başkalarını övmek</a:t>
          </a:r>
        </a:p>
      </dsp:txBody>
      <dsp:txXfrm>
        <a:off x="7489075" y="3605958"/>
        <a:ext cx="3990722" cy="848934"/>
      </dsp:txXfrm>
    </dsp:sp>
    <dsp:sp modelId="{0EB673AD-0AAD-4A03-8387-086D6289E033}">
      <dsp:nvSpPr>
        <dsp:cNvPr id="0" name=""/>
        <dsp:cNvSpPr/>
      </dsp:nvSpPr>
      <dsp:spPr>
        <a:xfrm rot="9389283">
          <a:off x="3370557" y="3332584"/>
          <a:ext cx="1140317" cy="0"/>
        </a:xfrm>
        <a:custGeom>
          <a:avLst/>
          <a:gdLst/>
          <a:ahLst/>
          <a:cxnLst/>
          <a:rect l="0" t="0" r="0" b="0"/>
          <a:pathLst>
            <a:path>
              <a:moveTo>
                <a:pt x="0" y="0"/>
              </a:moveTo>
              <a:lnTo>
                <a:pt x="1140317" y="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E6ECBC4-2070-4569-9A75-B08759C11D54}">
      <dsp:nvSpPr>
        <dsp:cNvPr id="0" name=""/>
        <dsp:cNvSpPr/>
      </dsp:nvSpPr>
      <dsp:spPr>
        <a:xfrm>
          <a:off x="0" y="3560043"/>
          <a:ext cx="4673365" cy="940784"/>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1333500">
            <a:lnSpc>
              <a:spcPct val="90000"/>
            </a:lnSpc>
            <a:spcBef>
              <a:spcPct val="0"/>
            </a:spcBef>
            <a:spcAft>
              <a:spcPct val="35000"/>
            </a:spcAft>
            <a:buNone/>
          </a:pPr>
          <a:r>
            <a:rPr lang="tr-TR" sz="3000" kern="1200" dirty="0">
              <a:latin typeface="Comic Sans MS" panose="030F0702030302020204" pitchFamily="66" charset="0"/>
            </a:rPr>
            <a:t>Başkalarını teşvik etmek</a:t>
          </a:r>
        </a:p>
      </dsp:txBody>
      <dsp:txXfrm>
        <a:off x="45925" y="3605968"/>
        <a:ext cx="4581515" cy="848934"/>
      </dsp:txXfrm>
    </dsp:sp>
    <dsp:sp modelId="{681ECBB4-92C8-4ACA-9ABD-42DB95818247}">
      <dsp:nvSpPr>
        <dsp:cNvPr id="0" name=""/>
        <dsp:cNvSpPr/>
      </dsp:nvSpPr>
      <dsp:spPr>
        <a:xfrm rot="12032431">
          <a:off x="2876787" y="1743342"/>
          <a:ext cx="1638847" cy="0"/>
        </a:xfrm>
        <a:custGeom>
          <a:avLst/>
          <a:gdLst/>
          <a:ahLst/>
          <a:cxnLst/>
          <a:rect l="0" t="0" r="0" b="0"/>
          <a:pathLst>
            <a:path>
              <a:moveTo>
                <a:pt x="0" y="0"/>
              </a:moveTo>
              <a:lnTo>
                <a:pt x="1638847" y="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2D4E170-81D9-417E-AD64-F0D5794B20CC}">
      <dsp:nvSpPr>
        <dsp:cNvPr id="0" name=""/>
        <dsp:cNvSpPr/>
      </dsp:nvSpPr>
      <dsp:spPr>
        <a:xfrm>
          <a:off x="251086" y="678104"/>
          <a:ext cx="3279941" cy="777727"/>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040" tIns="66040" rIns="66040" bIns="66040" numCol="1" spcCol="1270" anchor="ctr" anchorCtr="0">
          <a:noAutofit/>
        </a:bodyPr>
        <a:lstStyle/>
        <a:p>
          <a:pPr marL="0" lvl="0" indent="0" algn="ctr" defTabSz="1155700">
            <a:lnSpc>
              <a:spcPct val="90000"/>
            </a:lnSpc>
            <a:spcBef>
              <a:spcPct val="0"/>
            </a:spcBef>
            <a:spcAft>
              <a:spcPct val="35000"/>
            </a:spcAft>
            <a:buNone/>
          </a:pPr>
          <a:r>
            <a:rPr lang="tr-TR" sz="2600" kern="1200" dirty="0">
              <a:latin typeface="Comic Sans MS" panose="030F0702030302020204" pitchFamily="66" charset="0"/>
            </a:rPr>
            <a:t>Oyuna davet etmek</a:t>
          </a:r>
        </a:p>
      </dsp:txBody>
      <dsp:txXfrm>
        <a:off x="289052" y="716070"/>
        <a:ext cx="3204009" cy="70179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005BC5-2842-B04E-8AF5-BFB8FA2BEEF7}">
      <dsp:nvSpPr>
        <dsp:cNvPr id="0" name=""/>
        <dsp:cNvSpPr/>
      </dsp:nvSpPr>
      <dsp:spPr>
        <a:xfrm rot="10800000">
          <a:off x="2405671" y="9"/>
          <a:ext cx="8810898" cy="745541"/>
        </a:xfrm>
        <a:prstGeom prst="homePlat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28763" tIns="102870" rIns="192024" bIns="102870" numCol="1" spcCol="1270" anchor="ctr" anchorCtr="0">
          <a:noAutofit/>
        </a:bodyPr>
        <a:lstStyle/>
        <a:p>
          <a:pPr marL="0" lvl="0" indent="0" algn="ctr" defTabSz="1200150">
            <a:lnSpc>
              <a:spcPct val="90000"/>
            </a:lnSpc>
            <a:spcBef>
              <a:spcPct val="0"/>
            </a:spcBef>
            <a:spcAft>
              <a:spcPct val="35000"/>
            </a:spcAft>
            <a:buNone/>
          </a:pPr>
          <a:r>
            <a:rPr lang="tr-TR" sz="2700" kern="1200">
              <a:latin typeface="Comic Sans MS" panose="030F0702030302020204" pitchFamily="66" charset="0"/>
            </a:rPr>
            <a:t>Yönergeleri izlemek</a:t>
          </a:r>
        </a:p>
      </dsp:txBody>
      <dsp:txXfrm rot="10800000">
        <a:off x="2592056" y="9"/>
        <a:ext cx="8624513" cy="745541"/>
      </dsp:txXfrm>
    </dsp:sp>
    <dsp:sp modelId="{04D29836-7291-C34C-97C3-1F189879FEA0}">
      <dsp:nvSpPr>
        <dsp:cNvPr id="0" name=""/>
        <dsp:cNvSpPr/>
      </dsp:nvSpPr>
      <dsp:spPr>
        <a:xfrm>
          <a:off x="2032901" y="9"/>
          <a:ext cx="745541" cy="745541"/>
        </a:xfrm>
        <a:prstGeom prst="ellipse">
          <a:avLst/>
        </a:prstGeom>
        <a:solidFill>
          <a:schemeClr val="accent1">
            <a:tint val="50000"/>
            <a:hueOff val="0"/>
            <a:satOff val="0"/>
            <a:lumOff val="0"/>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126D8149-EED3-7D42-9E85-7BE68EFDBC51}">
      <dsp:nvSpPr>
        <dsp:cNvPr id="0" name=""/>
        <dsp:cNvSpPr/>
      </dsp:nvSpPr>
      <dsp:spPr>
        <a:xfrm rot="10800000">
          <a:off x="2405671" y="933687"/>
          <a:ext cx="8810898" cy="745541"/>
        </a:xfrm>
        <a:prstGeom prst="homePlat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28763" tIns="102870" rIns="192024" bIns="102870" numCol="1" spcCol="1270" anchor="ctr" anchorCtr="0">
          <a:noAutofit/>
        </a:bodyPr>
        <a:lstStyle/>
        <a:p>
          <a:pPr marL="0" lvl="0" indent="0" algn="ctr" defTabSz="1200150">
            <a:lnSpc>
              <a:spcPct val="90000"/>
            </a:lnSpc>
            <a:spcBef>
              <a:spcPct val="0"/>
            </a:spcBef>
            <a:spcAft>
              <a:spcPct val="35000"/>
            </a:spcAft>
            <a:buNone/>
          </a:pPr>
          <a:r>
            <a:rPr lang="tr-TR" sz="2700" kern="1200">
              <a:latin typeface="Comic Sans MS" panose="030F0702030302020204" pitchFamily="66" charset="0"/>
            </a:rPr>
            <a:t>Dikkatini sürdürmek</a:t>
          </a:r>
        </a:p>
      </dsp:txBody>
      <dsp:txXfrm rot="10800000">
        <a:off x="2592056" y="933687"/>
        <a:ext cx="8624513" cy="745541"/>
      </dsp:txXfrm>
    </dsp:sp>
    <dsp:sp modelId="{89D85D01-4A92-CF48-90B6-B6B1DED91466}">
      <dsp:nvSpPr>
        <dsp:cNvPr id="0" name=""/>
        <dsp:cNvSpPr/>
      </dsp:nvSpPr>
      <dsp:spPr>
        <a:xfrm>
          <a:off x="2032901" y="933687"/>
          <a:ext cx="745541" cy="745541"/>
        </a:xfrm>
        <a:prstGeom prst="ellipse">
          <a:avLst/>
        </a:prstGeom>
        <a:solidFill>
          <a:schemeClr val="accent1">
            <a:tint val="50000"/>
            <a:hueOff val="0"/>
            <a:satOff val="0"/>
            <a:lumOff val="0"/>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11322DAA-4D5A-584F-A3AD-BAFDE94CFA67}">
      <dsp:nvSpPr>
        <dsp:cNvPr id="0" name=""/>
        <dsp:cNvSpPr/>
      </dsp:nvSpPr>
      <dsp:spPr>
        <a:xfrm rot="10800000">
          <a:off x="2405671" y="1867365"/>
          <a:ext cx="8810898" cy="745541"/>
        </a:xfrm>
        <a:prstGeom prst="homePlat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28763" tIns="102870" rIns="192024" bIns="102870" numCol="1" spcCol="1270" anchor="ctr" anchorCtr="0">
          <a:noAutofit/>
        </a:bodyPr>
        <a:lstStyle/>
        <a:p>
          <a:pPr marL="0" lvl="0" indent="0" algn="ctr" defTabSz="1200150">
            <a:lnSpc>
              <a:spcPct val="90000"/>
            </a:lnSpc>
            <a:spcBef>
              <a:spcPct val="0"/>
            </a:spcBef>
            <a:spcAft>
              <a:spcPct val="35000"/>
            </a:spcAft>
            <a:buNone/>
          </a:pPr>
          <a:r>
            <a:rPr lang="tr-TR" sz="2700" kern="1200">
              <a:latin typeface="Comic Sans MS" panose="030F0702030302020204" pitchFamily="66" charset="0"/>
            </a:rPr>
            <a:t>Göreve dikkatini yönlendirmek</a:t>
          </a:r>
        </a:p>
      </dsp:txBody>
      <dsp:txXfrm rot="10800000">
        <a:off x="2592056" y="1867365"/>
        <a:ext cx="8624513" cy="745541"/>
      </dsp:txXfrm>
    </dsp:sp>
    <dsp:sp modelId="{F57A7EF6-5D20-0D42-821B-ADDDC41C8F60}">
      <dsp:nvSpPr>
        <dsp:cNvPr id="0" name=""/>
        <dsp:cNvSpPr/>
      </dsp:nvSpPr>
      <dsp:spPr>
        <a:xfrm>
          <a:off x="2032901" y="1867365"/>
          <a:ext cx="745541" cy="745541"/>
        </a:xfrm>
        <a:prstGeom prst="ellipse">
          <a:avLst/>
        </a:prstGeom>
        <a:solidFill>
          <a:schemeClr val="accent1">
            <a:tint val="50000"/>
            <a:hueOff val="0"/>
            <a:satOff val="0"/>
            <a:lumOff val="0"/>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78347043-54D7-C24D-8B2D-4BE16F4C31D5}">
      <dsp:nvSpPr>
        <dsp:cNvPr id="0" name=""/>
        <dsp:cNvSpPr/>
      </dsp:nvSpPr>
      <dsp:spPr>
        <a:xfrm rot="10800000">
          <a:off x="2405671" y="2801043"/>
          <a:ext cx="8810898" cy="745541"/>
        </a:xfrm>
        <a:prstGeom prst="homePlat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28763" tIns="102870" rIns="192024" bIns="102870" numCol="1" spcCol="1270" anchor="ctr" anchorCtr="0">
          <a:noAutofit/>
        </a:bodyPr>
        <a:lstStyle/>
        <a:p>
          <a:pPr marL="0" lvl="0" indent="0" algn="ctr" defTabSz="1200150">
            <a:lnSpc>
              <a:spcPct val="90000"/>
            </a:lnSpc>
            <a:spcBef>
              <a:spcPct val="0"/>
            </a:spcBef>
            <a:spcAft>
              <a:spcPct val="35000"/>
            </a:spcAft>
            <a:buNone/>
          </a:pPr>
          <a:r>
            <a:rPr lang="tr-TR" sz="2700" kern="1200">
              <a:latin typeface="Comic Sans MS" panose="030F0702030302020204" pitchFamily="66" charset="0"/>
            </a:rPr>
            <a:t>Görevi tamamlamak</a:t>
          </a:r>
        </a:p>
      </dsp:txBody>
      <dsp:txXfrm rot="10800000">
        <a:off x="2592056" y="2801043"/>
        <a:ext cx="8624513" cy="745541"/>
      </dsp:txXfrm>
    </dsp:sp>
    <dsp:sp modelId="{1910C77F-768D-A84E-BEB8-FD3CA2D932BA}">
      <dsp:nvSpPr>
        <dsp:cNvPr id="0" name=""/>
        <dsp:cNvSpPr/>
      </dsp:nvSpPr>
      <dsp:spPr>
        <a:xfrm>
          <a:off x="2032901" y="2801043"/>
          <a:ext cx="745541" cy="745541"/>
        </a:xfrm>
        <a:prstGeom prst="ellipse">
          <a:avLst/>
        </a:prstGeom>
        <a:solidFill>
          <a:schemeClr val="accent1">
            <a:tint val="50000"/>
            <a:hueOff val="0"/>
            <a:satOff val="0"/>
            <a:lumOff val="0"/>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C34AADB5-C24B-9E47-A8F7-CAB4F2DD28BA}">
      <dsp:nvSpPr>
        <dsp:cNvPr id="0" name=""/>
        <dsp:cNvSpPr/>
      </dsp:nvSpPr>
      <dsp:spPr>
        <a:xfrm rot="10800000">
          <a:off x="2405671" y="3734721"/>
          <a:ext cx="8810898" cy="745541"/>
        </a:xfrm>
        <a:prstGeom prst="homePlat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28763" tIns="102870" rIns="192024" bIns="102870" numCol="1" spcCol="1270" anchor="ctr" anchorCtr="0">
          <a:noAutofit/>
        </a:bodyPr>
        <a:lstStyle/>
        <a:p>
          <a:pPr marL="0" lvl="0" indent="0" algn="ctr" defTabSz="1200150">
            <a:lnSpc>
              <a:spcPct val="90000"/>
            </a:lnSpc>
            <a:spcBef>
              <a:spcPct val="0"/>
            </a:spcBef>
            <a:spcAft>
              <a:spcPct val="35000"/>
            </a:spcAft>
            <a:buNone/>
          </a:pPr>
          <a:r>
            <a:rPr lang="tr-TR" sz="2700" kern="1200">
              <a:latin typeface="Comic Sans MS" panose="030F0702030302020204" pitchFamily="66" charset="0"/>
            </a:rPr>
            <a:t>Verilen görevde en iyiyi yapabilmek için uğraşmak</a:t>
          </a:r>
        </a:p>
      </dsp:txBody>
      <dsp:txXfrm rot="10800000">
        <a:off x="2592056" y="3734721"/>
        <a:ext cx="8624513" cy="745541"/>
      </dsp:txXfrm>
    </dsp:sp>
    <dsp:sp modelId="{C0FB87BB-8510-1545-AFAC-E741D9D4D46E}">
      <dsp:nvSpPr>
        <dsp:cNvPr id="0" name=""/>
        <dsp:cNvSpPr/>
      </dsp:nvSpPr>
      <dsp:spPr>
        <a:xfrm>
          <a:off x="2032901" y="3734721"/>
          <a:ext cx="745541" cy="745541"/>
        </a:xfrm>
        <a:prstGeom prst="ellipse">
          <a:avLst/>
        </a:prstGeom>
        <a:solidFill>
          <a:schemeClr val="accent1">
            <a:tint val="50000"/>
            <a:hueOff val="0"/>
            <a:satOff val="0"/>
            <a:lumOff val="0"/>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943268-68E9-49DD-8FCC-4F2120B5E15F}">
      <dsp:nvSpPr>
        <dsp:cNvPr id="0" name=""/>
        <dsp:cNvSpPr/>
      </dsp:nvSpPr>
      <dsp:spPr>
        <a:xfrm>
          <a:off x="312703" y="-186928"/>
          <a:ext cx="11183905" cy="4480272"/>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46A6CD7-E75D-4A55-981A-750AD641235D}">
      <dsp:nvSpPr>
        <dsp:cNvPr id="0" name=""/>
        <dsp:cNvSpPr/>
      </dsp:nvSpPr>
      <dsp:spPr>
        <a:xfrm>
          <a:off x="2567609" y="2557323"/>
          <a:ext cx="164874" cy="16487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C40BCDA-B1C3-4544-B32F-59022C0235DB}">
      <dsp:nvSpPr>
        <dsp:cNvPr id="0" name=""/>
        <dsp:cNvSpPr/>
      </dsp:nvSpPr>
      <dsp:spPr>
        <a:xfrm>
          <a:off x="1343467" y="2399490"/>
          <a:ext cx="2086560" cy="18140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363" tIns="0" rIns="0" bIns="0" numCol="1" spcCol="1270" anchor="t" anchorCtr="0">
          <a:noAutofit/>
        </a:bodyPr>
        <a:lstStyle/>
        <a:p>
          <a:pPr marL="0" lvl="0" indent="0" algn="l" defTabSz="1066800">
            <a:lnSpc>
              <a:spcPct val="90000"/>
            </a:lnSpc>
            <a:spcBef>
              <a:spcPct val="0"/>
            </a:spcBef>
            <a:spcAft>
              <a:spcPct val="35000"/>
            </a:spcAft>
            <a:buNone/>
          </a:pPr>
          <a:r>
            <a:rPr lang="tr-TR" sz="2400" kern="1200" dirty="0">
              <a:latin typeface="Comic Sans MS" panose="030F0702030302020204" pitchFamily="66" charset="0"/>
            </a:rPr>
            <a:t>Kendisi hakkında olumlu düşünmek</a:t>
          </a:r>
        </a:p>
      </dsp:txBody>
      <dsp:txXfrm>
        <a:off x="1343467" y="2399490"/>
        <a:ext cx="2086560" cy="1814018"/>
      </dsp:txXfrm>
    </dsp:sp>
    <dsp:sp modelId="{3CF51F42-8848-451E-9DF4-4A0D26CA2DFD}">
      <dsp:nvSpPr>
        <dsp:cNvPr id="0" name=""/>
        <dsp:cNvSpPr/>
      </dsp:nvSpPr>
      <dsp:spPr>
        <a:xfrm>
          <a:off x="4943873" y="1693875"/>
          <a:ext cx="286737" cy="28673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3E7E552-89A7-47CD-82B9-1C4884D4403E}">
      <dsp:nvSpPr>
        <dsp:cNvPr id="0" name=""/>
        <dsp:cNvSpPr/>
      </dsp:nvSpPr>
      <dsp:spPr>
        <a:xfrm>
          <a:off x="3719734" y="1981252"/>
          <a:ext cx="1873073" cy="14088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1936" tIns="0" rIns="0" bIns="0" numCol="1" spcCol="1270" anchor="t" anchorCtr="0">
          <a:noAutofit/>
        </a:bodyPr>
        <a:lstStyle/>
        <a:p>
          <a:pPr marL="0" lvl="0" indent="0" algn="l" defTabSz="1066800">
            <a:lnSpc>
              <a:spcPct val="90000"/>
            </a:lnSpc>
            <a:spcBef>
              <a:spcPct val="0"/>
            </a:spcBef>
            <a:spcAft>
              <a:spcPct val="35000"/>
            </a:spcAft>
            <a:buNone/>
          </a:pPr>
          <a:r>
            <a:rPr lang="tr-TR" sz="2400" kern="1200" dirty="0">
              <a:latin typeface="Comic Sans MS" panose="030F0702030302020204" pitchFamily="66" charset="0"/>
            </a:rPr>
            <a:t>Duygularını açıklamak</a:t>
          </a:r>
        </a:p>
      </dsp:txBody>
      <dsp:txXfrm>
        <a:off x="3719734" y="1981252"/>
        <a:ext cx="1873073" cy="1408894"/>
      </dsp:txXfrm>
    </dsp:sp>
    <dsp:sp modelId="{6D4204E2-13D7-458C-8749-19FA563EF3A4}">
      <dsp:nvSpPr>
        <dsp:cNvPr id="0" name=""/>
        <dsp:cNvSpPr/>
      </dsp:nvSpPr>
      <dsp:spPr>
        <a:xfrm>
          <a:off x="7032104" y="1117162"/>
          <a:ext cx="379927" cy="37992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7771D33-374A-4C0D-8AEF-3CBA1CE39984}">
      <dsp:nvSpPr>
        <dsp:cNvPr id="0" name=""/>
        <dsp:cNvSpPr/>
      </dsp:nvSpPr>
      <dsp:spPr>
        <a:xfrm>
          <a:off x="6377237" y="1621222"/>
          <a:ext cx="2095025" cy="27688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1315" tIns="0" rIns="0" bIns="0" numCol="1" spcCol="1270" anchor="t" anchorCtr="0">
          <a:noAutofit/>
        </a:bodyPr>
        <a:lstStyle/>
        <a:p>
          <a:pPr marL="0" lvl="0" indent="0" algn="l" defTabSz="1066800">
            <a:lnSpc>
              <a:spcPct val="90000"/>
            </a:lnSpc>
            <a:spcBef>
              <a:spcPct val="0"/>
            </a:spcBef>
            <a:spcAft>
              <a:spcPct val="35000"/>
            </a:spcAft>
            <a:buNone/>
          </a:pPr>
          <a:r>
            <a:rPr lang="tr-TR" sz="2400" kern="1200" dirty="0">
              <a:latin typeface="Comic Sans MS" panose="030F0702030302020204" pitchFamily="66" charset="0"/>
            </a:rPr>
            <a:t>Olumsuz geri bildirimleri de kabul etmek</a:t>
          </a:r>
        </a:p>
      </dsp:txBody>
      <dsp:txXfrm>
        <a:off x="6377237" y="1621222"/>
        <a:ext cx="2095025" cy="2768808"/>
      </dsp:txXfrm>
    </dsp:sp>
    <dsp:sp modelId="{8B39305A-6AE8-4425-8459-C9291DA3F1DC}">
      <dsp:nvSpPr>
        <dsp:cNvPr id="0" name=""/>
        <dsp:cNvSpPr/>
      </dsp:nvSpPr>
      <dsp:spPr>
        <a:xfrm>
          <a:off x="9192345" y="541100"/>
          <a:ext cx="508958" cy="50895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A73E55F-8D43-4D97-B668-E47E6CB1EB04}">
      <dsp:nvSpPr>
        <dsp:cNvPr id="0" name=""/>
        <dsp:cNvSpPr/>
      </dsp:nvSpPr>
      <dsp:spPr>
        <a:xfrm>
          <a:off x="8609489" y="1045170"/>
          <a:ext cx="2095025" cy="32123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9687" tIns="0" rIns="0" bIns="0" numCol="1" spcCol="1270" anchor="t" anchorCtr="0">
          <a:noAutofit/>
        </a:bodyPr>
        <a:lstStyle/>
        <a:p>
          <a:pPr marL="0" lvl="0" indent="0" algn="l" defTabSz="1066800">
            <a:lnSpc>
              <a:spcPct val="90000"/>
            </a:lnSpc>
            <a:spcBef>
              <a:spcPct val="0"/>
            </a:spcBef>
            <a:spcAft>
              <a:spcPct val="35000"/>
            </a:spcAft>
            <a:buNone/>
          </a:pPr>
          <a:r>
            <a:rPr lang="tr-TR" sz="2400" kern="1200" dirty="0">
              <a:latin typeface="Comic Sans MS" panose="030F0702030302020204" pitchFamily="66" charset="0"/>
            </a:rPr>
            <a:t>Sonuçları kabul etmek</a:t>
          </a:r>
        </a:p>
      </dsp:txBody>
      <dsp:txXfrm>
        <a:off x="8609489" y="1045170"/>
        <a:ext cx="2095025" cy="321235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D95942-8877-3D49-809F-F5B8D2726313}">
      <dsp:nvSpPr>
        <dsp:cNvPr id="0" name=""/>
        <dsp:cNvSpPr/>
      </dsp:nvSpPr>
      <dsp:spPr>
        <a:xfrm rot="10800000">
          <a:off x="1913474" y="2830"/>
          <a:ext cx="7144084" cy="456097"/>
        </a:xfrm>
        <a:prstGeom prst="homePlate">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1126" tIns="106680" rIns="199136" bIns="106680" numCol="1" spcCol="1270" anchor="ctr" anchorCtr="0">
          <a:noAutofit/>
        </a:bodyPr>
        <a:lstStyle/>
        <a:p>
          <a:pPr marL="0" lvl="0" indent="0" algn="ctr" defTabSz="1244600">
            <a:lnSpc>
              <a:spcPct val="90000"/>
            </a:lnSpc>
            <a:spcBef>
              <a:spcPct val="0"/>
            </a:spcBef>
            <a:spcAft>
              <a:spcPct val="35000"/>
            </a:spcAft>
            <a:buNone/>
          </a:pPr>
          <a:r>
            <a:rPr lang="tr-TR" sz="2800" b="1" i="1" kern="1200"/>
            <a:t>Sosyal beceriye giriş</a:t>
          </a:r>
          <a:endParaRPr lang="tr-TR" sz="2800" kern="1200"/>
        </a:p>
      </dsp:txBody>
      <dsp:txXfrm rot="10800000">
        <a:off x="2027498" y="2830"/>
        <a:ext cx="7030060" cy="456097"/>
      </dsp:txXfrm>
    </dsp:sp>
    <dsp:sp modelId="{6B2E8B1C-42C3-FC4B-AAD7-95F33E949BD1}">
      <dsp:nvSpPr>
        <dsp:cNvPr id="0" name=""/>
        <dsp:cNvSpPr/>
      </dsp:nvSpPr>
      <dsp:spPr>
        <a:xfrm>
          <a:off x="1685425" y="2830"/>
          <a:ext cx="456097" cy="456097"/>
        </a:xfrm>
        <a:prstGeom prst="ellipse">
          <a:avLst/>
        </a:prstGeom>
        <a:solidFill>
          <a:schemeClr val="accent2">
            <a:tint val="50000"/>
            <a:hueOff val="0"/>
            <a:satOff val="0"/>
            <a:lumOff val="0"/>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3CE4F84E-B693-494F-BEE7-636AFDF6A9F2}">
      <dsp:nvSpPr>
        <dsp:cNvPr id="0" name=""/>
        <dsp:cNvSpPr/>
      </dsp:nvSpPr>
      <dsp:spPr>
        <a:xfrm rot="10800000">
          <a:off x="1913474" y="572952"/>
          <a:ext cx="7144084" cy="456097"/>
        </a:xfrm>
        <a:prstGeom prst="homePlate">
          <a:avLst/>
        </a:prstGeom>
        <a:gradFill rotWithShape="0">
          <a:gsLst>
            <a:gs pos="0">
              <a:schemeClr val="accent2">
                <a:hueOff val="936304"/>
                <a:satOff val="-1168"/>
                <a:lumOff val="275"/>
                <a:alphaOff val="0"/>
                <a:tint val="50000"/>
                <a:satMod val="300000"/>
              </a:schemeClr>
            </a:gs>
            <a:gs pos="35000">
              <a:schemeClr val="accent2">
                <a:hueOff val="936304"/>
                <a:satOff val="-1168"/>
                <a:lumOff val="275"/>
                <a:alphaOff val="0"/>
                <a:tint val="37000"/>
                <a:satMod val="300000"/>
              </a:schemeClr>
            </a:gs>
            <a:gs pos="100000">
              <a:schemeClr val="accent2">
                <a:hueOff val="936304"/>
                <a:satOff val="-1168"/>
                <a:lumOff val="275"/>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1126" tIns="106680" rIns="199136" bIns="106680" numCol="1" spcCol="1270" anchor="ctr" anchorCtr="0">
          <a:noAutofit/>
        </a:bodyPr>
        <a:lstStyle/>
        <a:p>
          <a:pPr marL="0" lvl="0" indent="0" algn="ctr" defTabSz="1244600">
            <a:lnSpc>
              <a:spcPct val="90000"/>
            </a:lnSpc>
            <a:spcBef>
              <a:spcPct val="0"/>
            </a:spcBef>
            <a:spcAft>
              <a:spcPct val="35000"/>
            </a:spcAft>
            <a:buNone/>
          </a:pPr>
          <a:r>
            <a:rPr lang="tr-TR" sz="2800" b="1" i="1" kern="1200"/>
            <a:t>Beceri basamakları</a:t>
          </a:r>
          <a:endParaRPr lang="tr-TR" sz="2800" kern="1200"/>
        </a:p>
      </dsp:txBody>
      <dsp:txXfrm rot="10800000">
        <a:off x="2027498" y="572952"/>
        <a:ext cx="7030060" cy="456097"/>
      </dsp:txXfrm>
    </dsp:sp>
    <dsp:sp modelId="{615E8CDA-2194-3448-B834-3415E7C181E7}">
      <dsp:nvSpPr>
        <dsp:cNvPr id="0" name=""/>
        <dsp:cNvSpPr/>
      </dsp:nvSpPr>
      <dsp:spPr>
        <a:xfrm>
          <a:off x="1685425" y="572952"/>
          <a:ext cx="456097" cy="456097"/>
        </a:xfrm>
        <a:prstGeom prst="ellipse">
          <a:avLst/>
        </a:prstGeom>
        <a:solidFill>
          <a:schemeClr val="accent2">
            <a:tint val="50000"/>
            <a:hueOff val="1000575"/>
            <a:satOff val="-895"/>
            <a:lumOff val="3"/>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931212B2-5E15-4649-91F0-AF2717D33924}">
      <dsp:nvSpPr>
        <dsp:cNvPr id="0" name=""/>
        <dsp:cNvSpPr/>
      </dsp:nvSpPr>
      <dsp:spPr>
        <a:xfrm rot="10800000">
          <a:off x="1913474" y="1143074"/>
          <a:ext cx="7144084" cy="456097"/>
        </a:xfrm>
        <a:prstGeom prst="homePlate">
          <a:avLst/>
        </a:prstGeom>
        <a:gradFill rotWithShape="0">
          <a:gsLst>
            <a:gs pos="0">
              <a:schemeClr val="accent2">
                <a:hueOff val="1872608"/>
                <a:satOff val="-2336"/>
                <a:lumOff val="549"/>
                <a:alphaOff val="0"/>
                <a:tint val="50000"/>
                <a:satMod val="300000"/>
              </a:schemeClr>
            </a:gs>
            <a:gs pos="35000">
              <a:schemeClr val="accent2">
                <a:hueOff val="1872608"/>
                <a:satOff val="-2336"/>
                <a:lumOff val="549"/>
                <a:alphaOff val="0"/>
                <a:tint val="37000"/>
                <a:satMod val="300000"/>
              </a:schemeClr>
            </a:gs>
            <a:gs pos="100000">
              <a:schemeClr val="accent2">
                <a:hueOff val="1872608"/>
                <a:satOff val="-2336"/>
                <a:lumOff val="549"/>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1126" tIns="106680" rIns="199136" bIns="106680" numCol="1" spcCol="1270" anchor="ctr" anchorCtr="0">
          <a:noAutofit/>
        </a:bodyPr>
        <a:lstStyle/>
        <a:p>
          <a:pPr marL="0" lvl="0" indent="0" algn="ctr" defTabSz="1244600">
            <a:lnSpc>
              <a:spcPct val="90000"/>
            </a:lnSpc>
            <a:spcBef>
              <a:spcPct val="0"/>
            </a:spcBef>
            <a:spcAft>
              <a:spcPct val="35000"/>
            </a:spcAft>
            <a:buNone/>
          </a:pPr>
          <a:r>
            <a:rPr lang="tr-TR" sz="2800" b="1" i="1" kern="1200"/>
            <a:t>Model olma</a:t>
          </a:r>
          <a:endParaRPr lang="tr-TR" sz="2800" kern="1200"/>
        </a:p>
      </dsp:txBody>
      <dsp:txXfrm rot="10800000">
        <a:off x="2027498" y="1143074"/>
        <a:ext cx="7030060" cy="456097"/>
      </dsp:txXfrm>
    </dsp:sp>
    <dsp:sp modelId="{2FCC0AA5-0A02-2743-88D3-8F366F0C90D7}">
      <dsp:nvSpPr>
        <dsp:cNvPr id="0" name=""/>
        <dsp:cNvSpPr/>
      </dsp:nvSpPr>
      <dsp:spPr>
        <a:xfrm>
          <a:off x="1685425" y="1143074"/>
          <a:ext cx="456097" cy="456097"/>
        </a:xfrm>
        <a:prstGeom prst="ellipse">
          <a:avLst/>
        </a:prstGeom>
        <a:solidFill>
          <a:schemeClr val="accent2">
            <a:tint val="50000"/>
            <a:hueOff val="2001150"/>
            <a:satOff val="-1789"/>
            <a:lumOff val="5"/>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64378D9D-D3F5-0A41-95AE-F03B0F3BDEE0}">
      <dsp:nvSpPr>
        <dsp:cNvPr id="0" name=""/>
        <dsp:cNvSpPr/>
      </dsp:nvSpPr>
      <dsp:spPr>
        <a:xfrm rot="10800000">
          <a:off x="1913474" y="1713196"/>
          <a:ext cx="7144084" cy="456097"/>
        </a:xfrm>
        <a:prstGeom prst="homePlate">
          <a:avLst/>
        </a:prstGeom>
        <a:gradFill rotWithShape="0">
          <a:gsLst>
            <a:gs pos="0">
              <a:schemeClr val="accent2">
                <a:hueOff val="2808911"/>
                <a:satOff val="-3503"/>
                <a:lumOff val="824"/>
                <a:alphaOff val="0"/>
                <a:tint val="50000"/>
                <a:satMod val="300000"/>
              </a:schemeClr>
            </a:gs>
            <a:gs pos="35000">
              <a:schemeClr val="accent2">
                <a:hueOff val="2808911"/>
                <a:satOff val="-3503"/>
                <a:lumOff val="824"/>
                <a:alphaOff val="0"/>
                <a:tint val="37000"/>
                <a:satMod val="300000"/>
              </a:schemeClr>
            </a:gs>
            <a:gs pos="100000">
              <a:schemeClr val="accent2">
                <a:hueOff val="2808911"/>
                <a:satOff val="-3503"/>
                <a:lumOff val="824"/>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1126" tIns="106680" rIns="199136" bIns="106680" numCol="1" spcCol="1270" anchor="ctr" anchorCtr="0">
          <a:noAutofit/>
        </a:bodyPr>
        <a:lstStyle/>
        <a:p>
          <a:pPr marL="0" lvl="0" indent="0" algn="ctr" defTabSz="1244600">
            <a:lnSpc>
              <a:spcPct val="90000"/>
            </a:lnSpc>
            <a:spcBef>
              <a:spcPct val="0"/>
            </a:spcBef>
            <a:spcAft>
              <a:spcPct val="35000"/>
            </a:spcAft>
            <a:buNone/>
          </a:pPr>
          <a:r>
            <a:rPr lang="tr-TR" sz="2800" b="1" i="1" kern="1200"/>
            <a:t>Rol oynama</a:t>
          </a:r>
          <a:endParaRPr lang="tr-TR" sz="2800" kern="1200"/>
        </a:p>
      </dsp:txBody>
      <dsp:txXfrm rot="10800000">
        <a:off x="2027498" y="1713196"/>
        <a:ext cx="7030060" cy="456097"/>
      </dsp:txXfrm>
    </dsp:sp>
    <dsp:sp modelId="{953E38AB-D257-0E43-A569-1C15F2346006}">
      <dsp:nvSpPr>
        <dsp:cNvPr id="0" name=""/>
        <dsp:cNvSpPr/>
      </dsp:nvSpPr>
      <dsp:spPr>
        <a:xfrm>
          <a:off x="1685425" y="1713196"/>
          <a:ext cx="456097" cy="456097"/>
        </a:xfrm>
        <a:prstGeom prst="ellipse">
          <a:avLst/>
        </a:prstGeom>
        <a:solidFill>
          <a:schemeClr val="accent2">
            <a:tint val="50000"/>
            <a:hueOff val="3001725"/>
            <a:satOff val="-2684"/>
            <a:lumOff val="8"/>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42B94178-7D9D-F947-8384-58CCFFE0D2EE}">
      <dsp:nvSpPr>
        <dsp:cNvPr id="0" name=""/>
        <dsp:cNvSpPr/>
      </dsp:nvSpPr>
      <dsp:spPr>
        <a:xfrm rot="10800000">
          <a:off x="1913474" y="2283318"/>
          <a:ext cx="7144084" cy="456097"/>
        </a:xfrm>
        <a:prstGeom prst="homePlate">
          <a:avLst/>
        </a:prstGeom>
        <a:gradFill rotWithShape="0">
          <a:gsLst>
            <a:gs pos="0">
              <a:schemeClr val="accent2">
                <a:hueOff val="3745215"/>
                <a:satOff val="-4671"/>
                <a:lumOff val="1098"/>
                <a:alphaOff val="0"/>
                <a:tint val="50000"/>
                <a:satMod val="300000"/>
              </a:schemeClr>
            </a:gs>
            <a:gs pos="35000">
              <a:schemeClr val="accent2">
                <a:hueOff val="3745215"/>
                <a:satOff val="-4671"/>
                <a:lumOff val="1098"/>
                <a:alphaOff val="0"/>
                <a:tint val="37000"/>
                <a:satMod val="300000"/>
              </a:schemeClr>
            </a:gs>
            <a:gs pos="100000">
              <a:schemeClr val="accent2">
                <a:hueOff val="3745215"/>
                <a:satOff val="-4671"/>
                <a:lumOff val="1098"/>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1126" tIns="106680" rIns="199136" bIns="106680" numCol="1" spcCol="1270" anchor="ctr" anchorCtr="0">
          <a:noAutofit/>
        </a:bodyPr>
        <a:lstStyle/>
        <a:p>
          <a:pPr marL="0" lvl="0" indent="0" algn="ctr" defTabSz="1244600">
            <a:lnSpc>
              <a:spcPct val="90000"/>
            </a:lnSpc>
            <a:spcBef>
              <a:spcPct val="0"/>
            </a:spcBef>
            <a:spcAft>
              <a:spcPct val="35000"/>
            </a:spcAft>
            <a:buNone/>
          </a:pPr>
          <a:r>
            <a:rPr lang="tr-TR" sz="2800" b="1" i="1" kern="1200"/>
            <a:t>Özetleme</a:t>
          </a:r>
          <a:endParaRPr lang="tr-TR" sz="2800" kern="1200"/>
        </a:p>
      </dsp:txBody>
      <dsp:txXfrm rot="10800000">
        <a:off x="2027498" y="2283318"/>
        <a:ext cx="7030060" cy="456097"/>
      </dsp:txXfrm>
    </dsp:sp>
    <dsp:sp modelId="{AA75958B-A967-4E49-B37D-1DAEC4B1AAE1}">
      <dsp:nvSpPr>
        <dsp:cNvPr id="0" name=""/>
        <dsp:cNvSpPr/>
      </dsp:nvSpPr>
      <dsp:spPr>
        <a:xfrm>
          <a:off x="1685425" y="2283318"/>
          <a:ext cx="456097" cy="456097"/>
        </a:xfrm>
        <a:prstGeom prst="ellipse">
          <a:avLst/>
        </a:prstGeom>
        <a:solidFill>
          <a:schemeClr val="accent2">
            <a:tint val="50000"/>
            <a:hueOff val="4002300"/>
            <a:satOff val="-3578"/>
            <a:lumOff val="10"/>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3B931FDA-7541-C84C-8727-04E2A3B7EACF}">
      <dsp:nvSpPr>
        <dsp:cNvPr id="0" name=""/>
        <dsp:cNvSpPr/>
      </dsp:nvSpPr>
      <dsp:spPr>
        <a:xfrm rot="10800000">
          <a:off x="1913474" y="2853440"/>
          <a:ext cx="7144084" cy="456097"/>
        </a:xfrm>
        <a:prstGeom prst="homePlate">
          <a:avLst/>
        </a:prstGeom>
        <a:gradFill rotWithShape="0">
          <a:gsLst>
            <a:gs pos="0">
              <a:schemeClr val="accent2">
                <a:hueOff val="4681519"/>
                <a:satOff val="-5839"/>
                <a:lumOff val="1373"/>
                <a:alphaOff val="0"/>
                <a:tint val="50000"/>
                <a:satMod val="300000"/>
              </a:schemeClr>
            </a:gs>
            <a:gs pos="35000">
              <a:schemeClr val="accent2">
                <a:hueOff val="4681519"/>
                <a:satOff val="-5839"/>
                <a:lumOff val="1373"/>
                <a:alphaOff val="0"/>
                <a:tint val="37000"/>
                <a:satMod val="300000"/>
              </a:schemeClr>
            </a:gs>
            <a:gs pos="100000">
              <a:schemeClr val="accent2">
                <a:hueOff val="4681519"/>
                <a:satOff val="-5839"/>
                <a:lumOff val="137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1126" tIns="106680" rIns="199136" bIns="106680" numCol="1" spcCol="1270" anchor="ctr" anchorCtr="0">
          <a:noAutofit/>
        </a:bodyPr>
        <a:lstStyle/>
        <a:p>
          <a:pPr marL="0" lvl="0" indent="0" algn="ctr" defTabSz="1244600">
            <a:lnSpc>
              <a:spcPct val="90000"/>
            </a:lnSpc>
            <a:spcBef>
              <a:spcPct val="0"/>
            </a:spcBef>
            <a:spcAft>
              <a:spcPct val="35000"/>
            </a:spcAft>
            <a:buNone/>
          </a:pPr>
          <a:r>
            <a:rPr lang="tr-TR" sz="2800" b="1" i="1" kern="1200"/>
            <a:t>Bağımsız uygulama ve genelleme</a:t>
          </a:r>
          <a:endParaRPr lang="tr-TR" sz="2800" kern="1200"/>
        </a:p>
      </dsp:txBody>
      <dsp:txXfrm rot="10800000">
        <a:off x="2027498" y="2853440"/>
        <a:ext cx="7030060" cy="456097"/>
      </dsp:txXfrm>
    </dsp:sp>
    <dsp:sp modelId="{4910718F-CCDB-3D4D-B280-660109B882F7}">
      <dsp:nvSpPr>
        <dsp:cNvPr id="0" name=""/>
        <dsp:cNvSpPr/>
      </dsp:nvSpPr>
      <dsp:spPr>
        <a:xfrm>
          <a:off x="1685425" y="2853440"/>
          <a:ext cx="456097" cy="456097"/>
        </a:xfrm>
        <a:prstGeom prst="ellipse">
          <a:avLst/>
        </a:prstGeom>
        <a:solidFill>
          <a:schemeClr val="accent2">
            <a:tint val="50000"/>
            <a:hueOff val="5002875"/>
            <a:satOff val="-4473"/>
            <a:lumOff val="13"/>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90FD32-C923-4E4A-9240-C321D4BAEA11}">
      <dsp:nvSpPr>
        <dsp:cNvPr id="0" name=""/>
        <dsp:cNvSpPr/>
      </dsp:nvSpPr>
      <dsp:spPr>
        <a:xfrm>
          <a:off x="1820217" y="167024"/>
          <a:ext cx="3666052" cy="3665973"/>
        </a:xfrm>
        <a:prstGeom prst="ellipse">
          <a:avLst/>
        </a:prstGeom>
        <a:solidFill>
          <a:schemeClr val="accent3">
            <a:hueOff val="0"/>
            <a:satOff val="0"/>
            <a:lumOff val="0"/>
            <a:alphaOff val="0"/>
          </a:schemeClr>
        </a:solidFill>
        <a:ln>
          <a:noFill/>
        </a:ln>
        <a:effectLst>
          <a:outerShdw blurRad="40000" dist="20000" dir="5400000" rotWithShape="0">
            <a:srgbClr val="000000">
              <a:alpha val="38000"/>
            </a:srgbClr>
          </a:outerShdw>
        </a:effectLst>
        <a:sp3d extrusionH="50600" prstMaterial="plastic">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75260" tIns="175260" rIns="175260" bIns="175260" numCol="1" spcCol="1270" anchor="ctr" anchorCtr="0">
          <a:noAutofit/>
        </a:bodyPr>
        <a:lstStyle/>
        <a:p>
          <a:pPr marL="0" lvl="0" indent="0" algn="ctr" defTabSz="2044700">
            <a:lnSpc>
              <a:spcPct val="90000"/>
            </a:lnSpc>
            <a:spcBef>
              <a:spcPct val="0"/>
            </a:spcBef>
            <a:spcAft>
              <a:spcPct val="35000"/>
            </a:spcAft>
            <a:buNone/>
          </a:pPr>
          <a:r>
            <a:rPr lang="tr-TR" sz="4600" b="1" kern="1200" dirty="0">
              <a:latin typeface="Comic Sans MS" panose="030F0702030302020204" pitchFamily="66" charset="0"/>
            </a:rPr>
            <a:t>Dersle ilgili Sorular</a:t>
          </a:r>
        </a:p>
      </dsp:txBody>
      <dsp:txXfrm>
        <a:off x="2357098" y="703893"/>
        <a:ext cx="2592290" cy="2592235"/>
      </dsp:txXfrm>
    </dsp:sp>
    <dsp:sp modelId="{0C09C3C7-4B5F-4E3E-A606-C29F6BDD05FD}">
      <dsp:nvSpPr>
        <dsp:cNvPr id="0" name=""/>
        <dsp:cNvSpPr/>
      </dsp:nvSpPr>
      <dsp:spPr>
        <a:xfrm>
          <a:off x="3911987" y="0"/>
          <a:ext cx="407717" cy="407711"/>
        </a:xfrm>
        <a:prstGeom prst="ellipse">
          <a:avLst/>
        </a:prstGeom>
        <a:solidFill>
          <a:schemeClr val="accent4">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F4044F4D-766C-467B-A51E-E5F62C7CA24B}">
      <dsp:nvSpPr>
        <dsp:cNvPr id="0" name=""/>
        <dsp:cNvSpPr/>
      </dsp:nvSpPr>
      <dsp:spPr>
        <a:xfrm>
          <a:off x="2946554" y="3560619"/>
          <a:ext cx="295220" cy="295504"/>
        </a:xfrm>
        <a:prstGeom prst="ellipse">
          <a:avLst/>
        </a:prstGeom>
        <a:solidFill>
          <a:schemeClr val="accent4">
            <a:hueOff val="-372064"/>
            <a:satOff val="2242"/>
            <a:lumOff val="18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CF8D4B2C-EEB3-4F78-A3AF-78F4864F1010}">
      <dsp:nvSpPr>
        <dsp:cNvPr id="0" name=""/>
        <dsp:cNvSpPr/>
      </dsp:nvSpPr>
      <dsp:spPr>
        <a:xfrm>
          <a:off x="5722172" y="1654827"/>
          <a:ext cx="295220" cy="295504"/>
        </a:xfrm>
        <a:prstGeom prst="ellipse">
          <a:avLst/>
        </a:prstGeom>
        <a:solidFill>
          <a:schemeClr val="accent4">
            <a:hueOff val="-744128"/>
            <a:satOff val="4483"/>
            <a:lumOff val="359"/>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09C9677F-08D7-4B5E-B2A8-7E4EF223E62B}">
      <dsp:nvSpPr>
        <dsp:cNvPr id="0" name=""/>
        <dsp:cNvSpPr/>
      </dsp:nvSpPr>
      <dsp:spPr>
        <a:xfrm>
          <a:off x="4309477" y="3874967"/>
          <a:ext cx="407717" cy="407711"/>
        </a:xfrm>
        <a:prstGeom prst="ellipse">
          <a:avLst/>
        </a:prstGeom>
        <a:solidFill>
          <a:schemeClr val="accent4">
            <a:hueOff val="-1116192"/>
            <a:satOff val="6725"/>
            <a:lumOff val="539"/>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70AE472B-3BE9-4E60-B1A5-D973734F011A}">
      <dsp:nvSpPr>
        <dsp:cNvPr id="0" name=""/>
        <dsp:cNvSpPr/>
      </dsp:nvSpPr>
      <dsp:spPr>
        <a:xfrm>
          <a:off x="3030416" y="579446"/>
          <a:ext cx="295220" cy="295504"/>
        </a:xfrm>
        <a:prstGeom prst="ellipse">
          <a:avLst/>
        </a:prstGeom>
        <a:solidFill>
          <a:schemeClr val="accent4">
            <a:hueOff val="-1488257"/>
            <a:satOff val="8966"/>
            <a:lumOff val="719"/>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3C2EF1E9-DECF-4F90-B0BC-2177E986DC19}">
      <dsp:nvSpPr>
        <dsp:cNvPr id="0" name=""/>
        <dsp:cNvSpPr/>
      </dsp:nvSpPr>
      <dsp:spPr>
        <a:xfrm>
          <a:off x="2099756" y="2269819"/>
          <a:ext cx="295220" cy="295504"/>
        </a:xfrm>
        <a:prstGeom prst="ellipse">
          <a:avLst/>
        </a:prstGeom>
        <a:solidFill>
          <a:schemeClr val="accent4">
            <a:hueOff val="-1860321"/>
            <a:satOff val="11208"/>
            <a:lumOff val="898"/>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40BC6DB5-44F7-4386-9994-EF917B17EF74}">
      <dsp:nvSpPr>
        <dsp:cNvPr id="0" name=""/>
        <dsp:cNvSpPr/>
      </dsp:nvSpPr>
      <dsp:spPr>
        <a:xfrm>
          <a:off x="674788" y="828698"/>
          <a:ext cx="1490420" cy="1489944"/>
        </a:xfrm>
        <a:prstGeom prst="ellipse">
          <a:avLst/>
        </a:prstGeom>
        <a:solidFill>
          <a:schemeClr val="accent4">
            <a:hueOff val="-2232385"/>
            <a:satOff val="13449"/>
            <a:lumOff val="1078"/>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lang="tr-TR" sz="2000" b="1" kern="1200">
            <a:latin typeface="Comic Sans MS" panose="030F0702030302020204" pitchFamily="66" charset="0"/>
          </a:endParaRPr>
        </a:p>
      </dsp:txBody>
      <dsp:txXfrm>
        <a:off x="893055" y="1046895"/>
        <a:ext cx="1053886" cy="1053550"/>
      </dsp:txXfrm>
    </dsp:sp>
    <dsp:sp modelId="{ED53399E-58D6-42F4-9F2F-896AD01F0FED}">
      <dsp:nvSpPr>
        <dsp:cNvPr id="0" name=""/>
        <dsp:cNvSpPr/>
      </dsp:nvSpPr>
      <dsp:spPr>
        <a:xfrm>
          <a:off x="3499496" y="592294"/>
          <a:ext cx="407717" cy="407711"/>
        </a:xfrm>
        <a:prstGeom prst="ellipse">
          <a:avLst/>
        </a:prstGeom>
        <a:solidFill>
          <a:schemeClr val="accent4">
            <a:hueOff val="-2604449"/>
            <a:satOff val="15691"/>
            <a:lumOff val="1258"/>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2D951BB6-A239-402C-84AB-0E7D21A0060C}">
      <dsp:nvSpPr>
        <dsp:cNvPr id="0" name=""/>
        <dsp:cNvSpPr/>
      </dsp:nvSpPr>
      <dsp:spPr>
        <a:xfrm>
          <a:off x="814558" y="2755475"/>
          <a:ext cx="737028" cy="737049"/>
        </a:xfrm>
        <a:prstGeom prst="ellipse">
          <a:avLst/>
        </a:prstGeom>
        <a:solidFill>
          <a:schemeClr val="accent4">
            <a:hueOff val="-2976513"/>
            <a:satOff val="17933"/>
            <a:lumOff val="1437"/>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16B4D0A2-67AA-49B8-A5A8-5D251911DAEC}">
      <dsp:nvSpPr>
        <dsp:cNvPr id="0" name=""/>
        <dsp:cNvSpPr/>
      </dsp:nvSpPr>
      <dsp:spPr>
        <a:xfrm>
          <a:off x="5861942" y="127623"/>
          <a:ext cx="1490420" cy="1489944"/>
        </a:xfrm>
        <a:prstGeom prst="ellipse">
          <a:avLst/>
        </a:prstGeom>
        <a:solidFill>
          <a:schemeClr val="accent4">
            <a:hueOff val="-3348577"/>
            <a:satOff val="20174"/>
            <a:lumOff val="1617"/>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lang="tr-TR" sz="2000" b="1" kern="1200">
            <a:latin typeface="Comic Sans MS" panose="030F0702030302020204" pitchFamily="66" charset="0"/>
          </a:endParaRPr>
        </a:p>
      </dsp:txBody>
      <dsp:txXfrm>
        <a:off x="6080209" y="345820"/>
        <a:ext cx="1053886" cy="1053550"/>
      </dsp:txXfrm>
    </dsp:sp>
    <dsp:sp modelId="{5DAE74E1-D3F4-4C4C-ABB5-E2B4A1B37288}">
      <dsp:nvSpPr>
        <dsp:cNvPr id="0" name=""/>
        <dsp:cNvSpPr/>
      </dsp:nvSpPr>
      <dsp:spPr>
        <a:xfrm>
          <a:off x="5197184" y="1156323"/>
          <a:ext cx="407717" cy="407711"/>
        </a:xfrm>
        <a:prstGeom prst="ellipse">
          <a:avLst/>
        </a:prstGeom>
        <a:solidFill>
          <a:schemeClr val="accent4">
            <a:hueOff val="-3720641"/>
            <a:satOff val="22416"/>
            <a:lumOff val="1797"/>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0C171D37-2B70-49AD-8124-4AD5D6EC345C}">
      <dsp:nvSpPr>
        <dsp:cNvPr id="0" name=""/>
        <dsp:cNvSpPr/>
      </dsp:nvSpPr>
      <dsp:spPr>
        <a:xfrm>
          <a:off x="534337" y="3632568"/>
          <a:ext cx="295220" cy="295504"/>
        </a:xfrm>
        <a:prstGeom prst="ellipse">
          <a:avLst/>
        </a:prstGeom>
        <a:solidFill>
          <a:schemeClr val="accent4">
            <a:hueOff val="-4092706"/>
            <a:satOff val="24657"/>
            <a:lumOff val="1976"/>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74EAB269-466E-42C5-8941-5EF4D8973D73}">
      <dsp:nvSpPr>
        <dsp:cNvPr id="0" name=""/>
        <dsp:cNvSpPr/>
      </dsp:nvSpPr>
      <dsp:spPr>
        <a:xfrm>
          <a:off x="3478360" y="3212009"/>
          <a:ext cx="295220" cy="295504"/>
        </a:xfrm>
        <a:prstGeom prst="ellipse">
          <a:avLst/>
        </a:prstGeom>
        <a:solidFill>
          <a:schemeClr val="accent4">
            <a:hueOff val="-4464770"/>
            <a:satOff val="26899"/>
            <a:lumOff val="2156"/>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8.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9/3/layout/CircleRelationship">
  <dgm:title val=""/>
  <dgm:desc val=""/>
  <dgm:catLst>
    <dgm:cat type="relationship" pri="1500"/>
  </dgm:catLst>
  <dgm:samp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ampData>
  <dgm:style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tyleData>
  <dgm:clr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clrData>
  <dgm:layoutNode name="Name0">
    <dgm:varLst>
      <dgm:chMax val="1"/>
      <dgm:chPref val="1"/>
    </dgm:varLst>
    <dgm:shape xmlns:r="http://schemas.openxmlformats.org/officeDocument/2006/relationships" r:blip="">
      <dgm:adjLst/>
    </dgm:shape>
    <dgm:choose name="Name1">
      <dgm:if name="Name2" axis="ch ch" ptType="node node" func="cnt" op="equ" val="0">
        <dgm:alg type="composite">
          <dgm:param type="ar" val="0.98"/>
        </dgm:alg>
        <dgm:constrLst>
          <dgm:constr type="primFontSz" for="des" ptType="node" op="equ" val="65"/>
          <dgm:constr type="l" for="ch" forName="Parent" refType="w" fact="0"/>
          <dgm:constr type="t" for="ch" forName="Parent" refType="h" fact="0.039"/>
          <dgm:constr type="w" for="ch" forName="Parent" refType="w" fact="0.8734"/>
          <dgm:constr type="h" for="ch" forName="Parent" refType="h" fact="0.856"/>
          <dgm:constr type="l" for="ch" forName="Accent1" refType="w" fact="0.4984"/>
          <dgm:constr type="t" for="ch" forName="Accent1" refType="h" fact="0"/>
          <dgm:constr type="w" for="ch" forName="Accent1" refType="w" fact="0.0972"/>
          <dgm:constr type="h" for="ch" forName="Accent1" refType="h" fact="0.0952"/>
          <dgm:constr type="l" for="ch" forName="Accent2" refType="w" fact="0.2684"/>
          <dgm:constr type="t" for="ch" forName="Accent2" refType="h" fact="0.8314"/>
          <dgm:constr type="w" for="ch" forName="Accent2" refType="w" fact="0.0704"/>
          <dgm:constr type="h" for="ch" forName="Accent2" refType="h" fact="0.069"/>
          <dgm:constr type="l" for="ch" forName="Accent3" refType="w" fact="0.9296"/>
          <dgm:constr type="t" for="ch" forName="Accent3" refType="h" fact="0.3864"/>
          <dgm:constr type="w" for="ch" forName="Accent3" refType="w" fact="0.0704"/>
          <dgm:constr type="h" for="ch" forName="Accent3" refType="h" fact="0.069"/>
          <dgm:constr type="l" for="ch" forName="Accent4" refType="w" fact="0.5931"/>
          <dgm:constr type="t" for="ch" forName="Accent4" refType="h" fact="0.9048"/>
          <dgm:constr type="w" for="ch" forName="Accent4" refType="w" fact="0.0972"/>
          <dgm:constr type="h" for="ch" forName="Accent4" refType="h" fact="0.0952"/>
          <dgm:constr type="l" for="ch" forName="Accent5" refType="w" fact="0.2883"/>
          <dgm:constr type="t" for="ch" forName="Accent5" refType="h" fact="0.1353"/>
          <dgm:constr type="w" for="ch" forName="Accent5" refType="w" fact="0.0704"/>
          <dgm:constr type="h" for="ch" forName="Accent5" refType="h" fact="0.069"/>
          <dgm:constr type="l" for="ch" forName="Accent6" refType="w" fact="0.0666"/>
          <dgm:constr type="t" for="ch" forName="Accent6" refType="h" fact="0.53"/>
          <dgm:constr type="w" for="ch" forName="Accent6" refType="w" fact="0.0704"/>
          <dgm:constr type="h" for="ch" forName="Accent6" refType="h" fact="0.069"/>
        </dgm:constrLst>
      </dgm:if>
      <dgm:if name="Name3" axis="ch ch" ptType="node node" func="cnt" op="equ" val="1">
        <dgm:alg type="composite">
          <dgm:param type="ar" val="1.2476"/>
        </dgm:alg>
        <dgm:constrLst>
          <dgm:constr type="primFontSz" for="des" ptType="node" op="equ" val="65"/>
          <dgm:constr type="l" for="ch" forName="Parent" refType="w" fact="0.2145"/>
          <dgm:constr type="t" for="ch" forName="Parent" refType="h" fact="0.039"/>
          <dgm:constr type="w" for="ch" forName="Parent" refType="w" fact="0.6861"/>
          <dgm:constr type="h" for="ch" forName="Parent" refType="h" fact="0.856"/>
          <dgm:constr type="l" for="ch" forName="Accent8" refType="w" fact="0.0262"/>
          <dgm:constr type="t" for="ch" forName="Accent8" refType="h" fact="0.6434"/>
          <dgm:constr type="w" for="ch" forName="Accent8" refType="w" fact="0.138"/>
          <dgm:constr type="h" for="ch" forName="Accent8" refType="h" fact="0.1721"/>
          <dgm:constr type="l" for="ch" forName="Accent1" refType="w" fact="0.6059"/>
          <dgm:constr type="t" for="ch" forName="Accent1" refType="h" fact="0"/>
          <dgm:constr type="w" for="ch" forName="Accent1" refType="w" fact="0.0763"/>
          <dgm:constr type="h" for="ch" forName="Accent1" refType="h" fact="0.0952"/>
          <dgm:constr type="l" for="ch" forName="Accent2" refType="w" fact="0.4253"/>
          <dgm:constr type="t" for="ch" forName="Accent2" refType="h" fact="0.8314"/>
          <dgm:constr type="w" for="ch" forName="Accent2" refType="w" fact="0.0553"/>
          <dgm:constr type="h" for="ch" forName="Accent2" refType="h" fact="0.069"/>
          <dgm:constr type="l" for="ch" forName="Accent3" refType="w" fact="0.9447"/>
          <dgm:constr type="t" for="ch" forName="Accent3" refType="h" fact="0.3864"/>
          <dgm:constr type="w" for="ch" forName="Accent3" refType="w" fact="0.0553"/>
          <dgm:constr type="h" for="ch" forName="Accent3" refType="h" fact="0.069"/>
          <dgm:constr type="l" for="ch" forName="Child1" refType="w" fact="0"/>
          <dgm:constr type="t" for="ch" forName="Child1" refType="h" fact="0.1935"/>
          <dgm:constr type="w" for="ch" forName="Child1" refType="w" fact="0.2789"/>
          <dgm:constr type="h" for="ch" forName="Child1" refType="h" fact="0.3479"/>
          <dgm:constr type="l" for="ch" forName="Accent4" refType="w" fact="0.6803"/>
          <dgm:constr type="t" for="ch" forName="Accent4" refType="h" fact="0.9048"/>
          <dgm:constr type="w" for="ch" forName="Accent4" refType="w" fact="0.0763"/>
          <dgm:constr type="h" for="ch" forName="Accent4" refType="h" fact="0.0952"/>
          <dgm:constr type="l" for="ch" forName="Accent7" refType="w" fact="0.5287"/>
          <dgm:constr type="t" for="ch" forName="Accent7" refType="h" fact="0.1383"/>
          <dgm:constr type="w" for="ch" forName="Accent7" refType="w" fact="0.0763"/>
          <dgm:constr type="h" for="ch" forName="Accent7" refType="h" fact="0.0952"/>
          <dgm:constr type="l" for="ch" forName="Accent5" refType="w" fact="0.4409"/>
          <dgm:constr type="t" for="ch" forName="Accent5" refType="h" fact="0.1353"/>
          <dgm:constr type="w" for="ch" forName="Accent5" refType="w" fact="0.0553"/>
          <dgm:constr type="h" for="ch" forName="Accent5" refType="h" fact="0.069"/>
          <dgm:constr type="l" for="ch" forName="Accent6" refType="w" fact="0.2668"/>
          <dgm:constr type="t" for="ch" forName="Accent6" refType="h" fact="0.53"/>
          <dgm:constr type="w" for="ch" forName="Accent6" refType="w" fact="0.0553"/>
          <dgm:constr type="h" for="ch" forName="Accent6" refType="h" fact="0.069"/>
        </dgm:constrLst>
      </dgm:if>
      <dgm:if name="Name4" axis="ch ch" ptType="node node" func="cnt" op="equ" val="2">
        <dgm:alg type="composite">
          <dgm:param type="ar" val="1.592"/>
        </dgm:alg>
        <dgm:constrLst>
          <dgm:constr type="primFontSz" for="des" ptType="node" op="equ" val="65"/>
          <dgm:constr type="l" for="ch" forName="Parent" refType="w" fact="0.1886"/>
          <dgm:constr type="t" for="ch" forName="Parent" refType="h" fact="0.039"/>
          <dgm:constr type="w" for="ch" forName="Parent" refType="w" fact="0.5377"/>
          <dgm:constr type="h" for="ch" forName="Parent" refType="h" fact="0.856"/>
          <dgm:constr type="l" for="ch" forName="Accent8" refType="w" fact="0.0411"/>
          <dgm:constr type="t" for="ch" forName="Accent8" refType="h" fact="0.6434"/>
          <dgm:constr type="w" for="ch" forName="Accent8" refType="w" fact="0.1081"/>
          <dgm:constr type="h" for="ch" forName="Accent8" refType="h" fact="0.1721"/>
          <dgm:constr type="l" for="ch" forName="Accent1" refType="w" fact="0.4954"/>
          <dgm:constr type="t" for="ch" forName="Accent1" refType="h" fact="0"/>
          <dgm:constr type="w" for="ch" forName="Accent1" refType="w" fact="0.0598"/>
          <dgm:constr type="h" for="ch" forName="Accent1" refType="h" fact="0.0952"/>
          <dgm:constr type="l" for="ch" forName="Accent2" refType="w" fact="0.3538"/>
          <dgm:constr type="t" for="ch" forName="Accent2" refType="h" fact="0.8314"/>
          <dgm:constr type="w" for="ch" forName="Accent2" refType="w" fact="0.0433"/>
          <dgm:constr type="h" for="ch" forName="Accent2" refType="h" fact="0.069"/>
          <dgm:constr type="l" for="ch" forName="Accent3" refType="w" fact="0.7609"/>
          <dgm:constr type="t" for="ch" forName="Accent3" refType="h" fact="0.3864"/>
          <dgm:constr type="w" for="ch" forName="Accent3" refType="w" fact="0.0433"/>
          <dgm:constr type="h" for="ch" forName="Accent3" refType="h" fact="0.069"/>
          <dgm:constr type="l" for="ch" forName="Accent9" refType="w" fact="0.6839"/>
          <dgm:constr type="t" for="ch" forName="Accent9" refType="h" fact="0.27"/>
          <dgm:constr type="w" for="ch" forName="Accent9" refType="w" fact="0.0598"/>
          <dgm:constr type="h" for="ch" forName="Accent9" refType="h" fact="0.0952"/>
          <dgm:constr type="l" for="ch" forName="Child1" refType="w" fact="0.0206"/>
          <dgm:constr type="t" for="ch" forName="Child1" refType="h" fact="0.1935"/>
          <dgm:constr type="w" for="ch" forName="Child1" refType="w" fact="0.2186"/>
          <dgm:constr type="h" for="ch" forName="Child1" refType="h" fact="0.3479"/>
          <dgm:constr type="l" for="ch" forName="Child2" refType="w" fact="0.7814"/>
          <dgm:constr type="t" for="ch" forName="Child2" refType="h" fact="0.0298"/>
          <dgm:constr type="w" for="ch" forName="Child2" refType="w" fact="0.2186"/>
          <dgm:constr type="h" for="ch" forName="Child2" refType="h" fact="0.3479"/>
          <dgm:constr type="l" for="ch" forName="Accent10" refType="w" fact="0"/>
          <dgm:constr type="t" for="ch" forName="Accent10" refType="h" fact="0.8482"/>
          <dgm:constr type="w" for="ch" forName="Accent10" refType="w" fact="0.0433"/>
          <dgm:constr type="h" for="ch" forName="Accent10" refType="h" fact="0.069"/>
          <dgm:constr type="l" for="ch" forName="Accent11" refType="w" fact="0.4318"/>
          <dgm:constr type="t" for="ch" forName="Accent11" refType="h" fact="0.75"/>
          <dgm:constr type="w" for="ch" forName="Accent11" refType="w" fact="0.0433"/>
          <dgm:constr type="h" for="ch" forName="Accent11" refType="h" fact="0.069"/>
          <dgm:constr type="l" for="ch" forName="Accent7" refType="w" fact="0.4349"/>
          <dgm:constr type="t" for="ch" forName="Accent7" refType="h" fact="0.1383"/>
          <dgm:constr type="w" for="ch" forName="Accent7" refType="w" fact="0.0598"/>
          <dgm:constr type="h" for="ch" forName="Accent7" refType="h" fact="0.0952"/>
          <dgm:constr type="l" for="ch" forName="Accent5" refType="w" fact="0.3661"/>
          <dgm:constr type="t" for="ch" forName="Accent5" refType="h" fact="0.1353"/>
          <dgm:constr type="w" for="ch" forName="Accent5" refType="w" fact="0.0433"/>
          <dgm:constr type="h" for="ch" forName="Accent5" refType="h" fact="0.069"/>
          <dgm:constr type="l" for="ch" forName="Accent6" refType="w" fact="0.2296"/>
          <dgm:constr type="t" for="ch" forName="Accent6" refType="h" fact="0.53"/>
          <dgm:constr type="w" for="ch" forName="Accent6" refType="w" fact="0.0433"/>
          <dgm:constr type="h" for="ch" forName="Accent6" refType="h" fact="0.069"/>
          <dgm:constr type="l" for="ch" forName="Accent4" refType="w" fact="0.5537"/>
          <dgm:constr type="t" for="ch" forName="Accent4" refType="h" fact="0.9048"/>
          <dgm:constr type="w" for="ch" forName="Accent4" refType="w" fact="0.0598"/>
          <dgm:constr type="h" for="ch" forName="Accent4" refType="h" fact="0.0952"/>
        </dgm:constrLst>
      </dgm:if>
      <dgm:if name="Name5" axis="ch ch" ptType="node node" func="cnt" op="equ" val="3">
        <dgm:alg type="composite">
          <dgm:param type="ar" val="1.7557"/>
        </dgm:alg>
        <dgm:constrLst>
          <dgm:constr type="primFontSz" for="des" ptType="node" op="equ" val="65"/>
          <dgm:constr type="l" for="ch" forName="Parent" refType="w" fact="0.171"/>
          <dgm:constr type="t" for="ch" forName="Parent" refType="h" fact="0.039"/>
          <dgm:constr type="w" for="ch" forName="Parent" refType="w" fact="0.4875"/>
          <dgm:constr type="h" for="ch" forName="Parent" refType="h" fact="0.856"/>
          <dgm:constr type="l" for="ch" forName="Accent8" refType="w" fact="0.0373"/>
          <dgm:constr type="t" for="ch" forName="Accent8" refType="h" fact="0.6434"/>
          <dgm:constr type="w" for="ch" forName="Accent8" refType="w" fact="0.098"/>
          <dgm:constr type="h" for="ch" forName="Accent8" refType="h" fact="0.1721"/>
          <dgm:constr type="l" for="ch" forName="Accent1" refType="w" fact="0.4492"/>
          <dgm:constr type="t" for="ch" forName="Accent1" refType="h" fact="0"/>
          <dgm:constr type="w" for="ch" forName="Accent1" refType="w" fact="0.0542"/>
          <dgm:constr type="h" for="ch" forName="Accent1" refType="h" fact="0.0952"/>
          <dgm:constr type="l" for="ch" forName="Accent2" refType="w" fact="0.3209"/>
          <dgm:constr type="t" for="ch" forName="Accent2" refType="h" fact="0.8314"/>
          <dgm:constr type="w" for="ch" forName="Accent2" refType="w" fact="0.0393"/>
          <dgm:constr type="h" for="ch" forName="Accent2" refType="h" fact="0.069"/>
          <dgm:constr type="l" for="ch" forName="Accent3" refType="w" fact="0.6899"/>
          <dgm:constr type="t" for="ch" forName="Accent3" refType="h" fact="0.3864"/>
          <dgm:constr type="w" for="ch" forName="Accent3" refType="w" fact="0.0393"/>
          <dgm:constr type="h" for="ch" forName="Accent3" refType="h" fact="0.069"/>
          <dgm:constr type="l" for="ch" forName="Accent9" refType="w" fact="0.6201"/>
          <dgm:constr type="t" for="ch" forName="Accent9" refType="h" fact="0.27"/>
          <dgm:constr type="w" for="ch" forName="Accent9" refType="w" fact="0.0542"/>
          <dgm:constr type="h" for="ch" forName="Accent9" refType="h" fact="0.0952"/>
          <dgm:constr type="l" for="ch" forName="Child1" refType="w" fact="0.0186"/>
          <dgm:constr type="t" for="ch" forName="Child1" refType="h" fact="0.1935"/>
          <dgm:constr type="w" for="ch" forName="Child1" refType="w" fact="0.1982"/>
          <dgm:constr type="h" for="ch" forName="Child1" refType="h" fact="0.3479"/>
          <dgm:constr type="l" for="ch" forName="Child2" refType="w" fact="0.7086"/>
          <dgm:constr type="t" for="ch" forName="Child2" refType="h" fact="0.0298"/>
          <dgm:constr type="w" for="ch" forName="Child2" refType="w" fact="0.1982"/>
          <dgm:constr type="h" for="ch" forName="Child2" refType="h" fact="0.3479"/>
          <dgm:constr type="l" for="ch" forName="Child3" refType="w" fact="0.8018"/>
          <dgm:constr type="t" for="ch" forName="Child3" refType="h" fact="0.6312"/>
          <dgm:constr type="w" for="ch" forName="Child3" refType="w" fact="0.1982"/>
          <dgm:constr type="h" for="ch" forName="Child3" refType="h" fact="0.3479"/>
          <dgm:constr type="l" for="ch" forName="Accent12" refType="w" fact="0.7459"/>
          <dgm:constr type="t" for="ch" forName="Accent12" refType="h" fact="0.619"/>
          <dgm:constr type="w" for="ch" forName="Accent12" refType="w" fact="0.0393"/>
          <dgm:constr type="h" for="ch" forName="Accent12" refType="h" fact="0.069"/>
          <dgm:constr type="l" for="ch" forName="Accent4" refType="w" fact="0.5021"/>
          <dgm:constr type="t" for="ch" forName="Accent4" refType="h" fact="0.9048"/>
          <dgm:constr type="w" for="ch" forName="Accent4" refType="w" fact="0.0542"/>
          <dgm:constr type="h" for="ch" forName="Accent4" refType="h" fact="0.0952"/>
          <dgm:constr type="l" for="ch" forName="Accent10" refType="w" fact="0"/>
          <dgm:constr type="t" for="ch" forName="Accent10" refType="h" fact="0.8482"/>
          <dgm:constr type="w" for="ch" forName="Accent10" refType="w" fact="0.0393"/>
          <dgm:constr type="h" for="ch" forName="Accent10" refType="h" fact="0.069"/>
          <dgm:constr type="l" for="ch" forName="Accent11" refType="w" fact="0.3916"/>
          <dgm:constr type="t" for="ch" forName="Accent11" refType="h" fact="0.75"/>
          <dgm:constr type="w" for="ch" forName="Accent11" refType="w" fact="0.0393"/>
          <dgm:constr type="h" for="ch" forName="Accent11" refType="h" fact="0.069"/>
          <dgm:constr type="l" for="ch" forName="Accent7" refType="w" fact="0.3944"/>
          <dgm:constr type="t" for="ch" forName="Accent7" refType="h" fact="0.1383"/>
          <dgm:constr type="w" for="ch" forName="Accent7" refType="w" fact="0.0542"/>
          <dgm:constr type="h" for="ch" forName="Accent7" refType="h" fact="0.0952"/>
          <dgm:constr type="l" for="ch" forName="Accent5" refType="w" fact="0.3319"/>
          <dgm:constr type="t" for="ch" forName="Accent5" refType="h" fact="0.1353"/>
          <dgm:constr type="w" for="ch" forName="Accent5" refType="w" fact="0.0393"/>
          <dgm:constr type="h" for="ch" forName="Accent5" refType="h" fact="0.069"/>
          <dgm:constr type="l" for="ch" forName="Accent6" refType="w" fact="0.2082"/>
          <dgm:constr type="t" for="ch" forName="Accent6" refType="h" fact="0.53"/>
          <dgm:constr type="w" for="ch" forName="Accent6" refType="w" fact="0.0393"/>
          <dgm:constr type="h" for="ch" forName="Accent6" refType="h" fact="0.069"/>
        </dgm:constrLst>
      </dgm:if>
      <dgm:if name="Name6" axis="ch ch" ptType="node node" func="cnt" op="equ" val="4">
        <dgm:alg type="composite">
          <dgm:param type="ar" val="1.3749"/>
        </dgm:alg>
        <dgm:constrLst>
          <dgm:constr type="primFontSz" for="des" ptType="node" op="equ" val="65"/>
          <dgm:constr type="l" for="ch" forName="Parent" refType="w" fact="0.171"/>
          <dgm:constr type="t" for="ch" forName="Parent" refType="h" fact="0.0306"/>
          <dgm:constr type="w" for="ch" forName="Parent" refType="w" fact="0.4875"/>
          <dgm:constr type="h" for="ch" forName="Parent" refType="h" fact="0.6703"/>
          <dgm:constr type="l" for="ch" forName="Accent8" refType="w" fact="0.0373"/>
          <dgm:constr type="t" for="ch" forName="Accent8" refType="h" fact="0.5038"/>
          <dgm:constr type="w" for="ch" forName="Accent8" refType="w" fact="0.098"/>
          <dgm:constr type="h" for="ch" forName="Accent8" refType="h" fact="0.1348"/>
          <dgm:constr type="l" for="ch" forName="Accent1" refType="w" fact="0.4492"/>
          <dgm:constr type="t" for="ch" forName="Accent1" refType="h" fact="0"/>
          <dgm:constr type="w" for="ch" forName="Accent1" refType="w" fact="0.0542"/>
          <dgm:constr type="h" for="ch" forName="Accent1" refType="h" fact="0.0746"/>
          <dgm:constr type="l" for="ch" forName="Accent2" refType="w" fact="0.3209"/>
          <dgm:constr type="t" for="ch" forName="Accent2" refType="h" fact="0.6511"/>
          <dgm:constr type="w" for="ch" forName="Accent2" refType="w" fact="0.0393"/>
          <dgm:constr type="h" for="ch" forName="Accent2" refType="h" fact="0.054"/>
          <dgm:constr type="l" for="ch" forName="Accent3" refType="w" fact="0.6899"/>
          <dgm:constr type="t" for="ch" forName="Accent3" refType="h" fact="0.3026"/>
          <dgm:constr type="w" for="ch" forName="Accent3" refType="w" fact="0.0393"/>
          <dgm:constr type="h" for="ch" forName="Accent3" refType="h" fact="0.054"/>
          <dgm:constr type="l" for="ch" forName="Accent9" refType="w" fact="0.6201"/>
          <dgm:constr type="t" for="ch" forName="Accent9" refType="h" fact="0.2115"/>
          <dgm:constr type="w" for="ch" forName="Accent9" refType="w" fact="0.0542"/>
          <dgm:constr type="h" for="ch" forName="Accent9" refType="h" fact="0.0746"/>
          <dgm:constr type="l" for="ch" forName="Child1" refType="w" fact="0.0186"/>
          <dgm:constr type="t" for="ch" forName="Child1" refType="h" fact="0.1515"/>
          <dgm:constr type="w" for="ch" forName="Child1" refType="w" fact="0.1982"/>
          <dgm:constr type="h" for="ch" forName="Child1" refType="h" fact="0.2725"/>
          <dgm:constr type="l" for="ch" forName="Child2" refType="w" fact="0.7086"/>
          <dgm:constr type="t" for="ch" forName="Child2" refType="h" fact="0.0233"/>
          <dgm:constr type="w" for="ch" forName="Child2" refType="w" fact="0.1982"/>
          <dgm:constr type="h" for="ch" forName="Child2" refType="h" fact="0.2725"/>
          <dgm:constr type="l" for="ch" forName="Child3" refType="w" fact="0.8018"/>
          <dgm:constr type="t" for="ch" forName="Child3" refType="h" fact="0.4943"/>
          <dgm:constr type="w" for="ch" forName="Child3" refType="w" fact="0.1982"/>
          <dgm:constr type="h" for="ch" forName="Child3" refType="h" fact="0.2725"/>
          <dgm:constr type="l" for="ch" forName="Accent12" refType="w" fact="0.7459"/>
          <dgm:constr type="t" for="ch" forName="Accent12" refType="h" fact="0.4848"/>
          <dgm:constr type="w" for="ch" forName="Accent12" refType="w" fact="0.0393"/>
          <dgm:constr type="h" for="ch" forName="Accent12" refType="h" fact="0.054"/>
          <dgm:constr type="l" for="ch" forName="Accent4" refType="w" fact="0.5021"/>
          <dgm:constr type="t" for="ch" forName="Accent4" refType="h" fact="0.7085"/>
          <dgm:constr type="w" for="ch" forName="Accent4" refType="w" fact="0.0542"/>
          <dgm:constr type="h" for="ch" forName="Accent4" refType="h" fact="0.0746"/>
          <dgm:constr type="l" for="ch" forName="Accent10" refType="w" fact="0"/>
          <dgm:constr type="t" for="ch" forName="Accent10" refType="h" fact="0.6642"/>
          <dgm:constr type="w" for="ch" forName="Accent10" refType="w" fact="0.0393"/>
          <dgm:constr type="h" for="ch" forName="Accent10" refType="h" fact="0.054"/>
          <dgm:constr type="l" for="ch" forName="Accent11" refType="w" fact="0.3916"/>
          <dgm:constr type="t" for="ch" forName="Accent11" refType="h" fact="0.5873"/>
          <dgm:constr type="w" for="ch" forName="Accent11" refType="w" fact="0.0393"/>
          <dgm:constr type="h" for="ch" forName="Accent11" refType="h" fact="0.054"/>
          <dgm:constr type="l" for="ch" forName="Accent7" refType="w" fact="0.3944"/>
          <dgm:constr type="t" for="ch" forName="Accent7" refType="h" fact="0.1083"/>
          <dgm:constr type="w" for="ch" forName="Accent7" refType="w" fact="0.0542"/>
          <dgm:constr type="h" for="ch" forName="Accent7" refType="h" fact="0.0746"/>
          <dgm:constr type="l" for="ch" forName="Accent5" refType="w" fact="0.3319"/>
          <dgm:constr type="t" for="ch" forName="Accent5" refType="h" fact="0.1059"/>
          <dgm:constr type="w" for="ch" forName="Accent5" refType="w" fact="0.0393"/>
          <dgm:constr type="h" for="ch" forName="Accent5" refType="h" fact="0.054"/>
          <dgm:constr type="l" for="ch" forName="Accent6" refType="w" fact="0.2082"/>
          <dgm:constr type="t" for="ch" forName="Accent6" refType="h" fact="0.4151"/>
          <dgm:constr type="w" for="ch" forName="Accent6" refType="w" fact="0.0393"/>
          <dgm:constr type="h" for="ch" forName="Accent6" refType="h" fact="0.054"/>
          <dgm:constr type="l" for="ch" forName="Child4" refType="w" fact="0.2329"/>
          <dgm:constr type="t" for="ch" forName="Child4" refType="h" fact="0.7275"/>
          <dgm:constr type="w" for="ch" forName="Child4" refType="w" fact="0.1982"/>
          <dgm:constr type="h" for="ch" forName="Child4" refType="h" fact="0.2725"/>
          <dgm:constr type="l" for="ch" forName="Accent13" refType="w" fact="0.4099"/>
          <dgm:constr type="t" for="ch" forName="Accent13" refType="h" fact="0.7183"/>
          <dgm:constr type="w" for="ch" forName="Accent13" refType="w" fact="0.0393"/>
          <dgm:constr type="h" for="ch" forName="Accent13" refType="h" fact="0.054"/>
        </dgm:constrLst>
      </dgm:if>
      <dgm:else name="Name7">
        <dgm:alg type="composite">
          <dgm:param type="ar" val="1.1477"/>
        </dgm:alg>
        <dgm:constrLst>
          <dgm:constr type="primFontSz" for="des" ptType="node" op="equ" val="65"/>
          <dgm:constr type="l" for="ch" forName="Parent" refType="w" fact="0.171"/>
          <dgm:constr type="t" for="ch" forName="Parent" refType="h" fact="0.1907"/>
          <dgm:constr type="w" for="ch" forName="Parent" refType="w" fact="0.4875"/>
          <dgm:constr type="h" for="ch" forName="Parent" refType="h" fact="0.5596"/>
          <dgm:constr type="l" for="ch" forName="Accent8" refType="w" fact="0.0373"/>
          <dgm:constr type="t" for="ch" forName="Accent8" refType="h" fact="0.5858"/>
          <dgm:constr type="w" for="ch" forName="Accent8" refType="w" fact="0.098"/>
          <dgm:constr type="h" for="ch" forName="Accent8" refType="h" fact="0.1125"/>
          <dgm:constr type="l" for="ch" forName="Accent1" refType="w" fact="0.4492"/>
          <dgm:constr type="t" for="ch" forName="Accent1" refType="h" fact="0.1652"/>
          <dgm:constr type="w" for="ch" forName="Accent1" refType="w" fact="0.0542"/>
          <dgm:constr type="h" for="ch" forName="Accent1" refType="h" fact="0.0623"/>
          <dgm:constr type="l" for="ch" forName="Accent2" refType="w" fact="0.3209"/>
          <dgm:constr type="t" for="ch" forName="Accent2" refType="h" fact="0.7087"/>
          <dgm:constr type="w" for="ch" forName="Accent2" refType="w" fact="0.0393"/>
          <dgm:constr type="h" for="ch" forName="Accent2" refType="h" fact="0.0451"/>
          <dgm:constr type="l" for="ch" forName="Accent3" refType="w" fact="0.6899"/>
          <dgm:constr type="t" for="ch" forName="Accent3" refType="h" fact="0.4178"/>
          <dgm:constr type="w" for="ch" forName="Accent3" refType="w" fact="0.0393"/>
          <dgm:constr type="h" for="ch" forName="Accent3" refType="h" fact="0.0451"/>
          <dgm:constr type="l" for="ch" forName="Accent9" refType="w" fact="0.6201"/>
          <dgm:constr type="t" for="ch" forName="Accent9" refType="h" fact="0.3417"/>
          <dgm:constr type="w" for="ch" forName="Accent9" refType="w" fact="0.0542"/>
          <dgm:constr type="h" for="ch" forName="Accent9" refType="h" fact="0.0623"/>
          <dgm:constr type="l" for="ch" forName="Child1" refType="w" fact="0.0186"/>
          <dgm:constr type="t" for="ch" forName="Child1" refType="h" fact="0.2917"/>
          <dgm:constr type="w" for="ch" forName="Child1" refType="w" fact="0.1982"/>
          <dgm:constr type="h" for="ch" forName="Child1" refType="h" fact="0.2275"/>
          <dgm:constr type="l" for="ch" forName="Child2" refType="w" fact="0.7086"/>
          <dgm:constr type="t" for="ch" forName="Child2" refType="h" fact="0.1847"/>
          <dgm:constr type="w" for="ch" forName="Child2" refType="w" fact="0.1982"/>
          <dgm:constr type="h" for="ch" forName="Child2" refType="h" fact="0.2275"/>
          <dgm:constr type="l" for="ch" forName="Child3" refType="w" fact="0.8018"/>
          <dgm:constr type="t" for="ch" forName="Child3" refType="h" fact="0.5778"/>
          <dgm:constr type="w" for="ch" forName="Child3" refType="w" fact="0.1982"/>
          <dgm:constr type="h" for="ch" forName="Child3" refType="h" fact="0.2275"/>
          <dgm:constr type="l" for="ch" forName="Accent12" refType="w" fact="0.7459"/>
          <dgm:constr type="t" for="ch" forName="Accent12" refType="h" fact="0.5699"/>
          <dgm:constr type="w" for="ch" forName="Accent12" refType="w" fact="0.0393"/>
          <dgm:constr type="h" for="ch" forName="Accent12" refType="h" fact="0.0451"/>
          <dgm:constr type="l" for="ch" forName="Accent4" refType="w" fact="0.5021"/>
          <dgm:constr type="t" for="ch" forName="Accent4" refType="h" fact="0.7567"/>
          <dgm:constr type="w" for="ch" forName="Accent4" refType="w" fact="0.0542"/>
          <dgm:constr type="h" for="ch" forName="Accent4" refType="h" fact="0.0623"/>
          <dgm:constr type="l" for="ch" forName="Accent10" refType="w" fact="0"/>
          <dgm:constr type="t" for="ch" forName="Accent10" refType="h" fact="0.7197"/>
          <dgm:constr type="w" for="ch" forName="Accent10" refType="w" fact="0.0393"/>
          <dgm:constr type="h" for="ch" forName="Accent10" refType="h" fact="0.0451"/>
          <dgm:constr type="l" for="ch" forName="Accent11" refType="w" fact="0.3916"/>
          <dgm:constr type="t" for="ch" forName="Accent11" refType="h" fact="0.6555"/>
          <dgm:constr type="w" for="ch" forName="Accent11" refType="w" fact="0.0393"/>
          <dgm:constr type="h" for="ch" forName="Accent11" refType="h" fact="0.0451"/>
          <dgm:constr type="l" for="ch" forName="Accent7" refType="w" fact="0.3944"/>
          <dgm:constr type="t" for="ch" forName="Accent7" refType="h" fact="0.2556"/>
          <dgm:constr type="w" for="ch" forName="Accent7" refType="w" fact="0.0542"/>
          <dgm:constr type="h" for="ch" forName="Accent7" refType="h" fact="0.0623"/>
          <dgm:constr type="l" for="ch" forName="Accent5" refType="w" fact="0.3319"/>
          <dgm:constr type="t" for="ch" forName="Accent5" refType="h" fact="0.2536"/>
          <dgm:constr type="w" for="ch" forName="Accent5" refType="w" fact="0.0393"/>
          <dgm:constr type="h" for="ch" forName="Accent5" refType="h" fact="0.0451"/>
          <dgm:constr type="l" for="ch" forName="Accent6" refType="w" fact="0.2082"/>
          <dgm:constr type="t" for="ch" forName="Accent6" refType="h" fact="0.5117"/>
          <dgm:constr type="w" for="ch" forName="Accent6" refType="w" fact="0.0393"/>
          <dgm:constr type="h" for="ch" forName="Accent6" refType="h" fact="0.0451"/>
          <dgm:constr type="l" for="ch" forName="Child5" refType="w" fact="0.4219"/>
          <dgm:constr type="t" for="ch" forName="Child5" refType="h" fact="0"/>
          <dgm:constr type="w" for="ch" forName="Child5" refType="w" fact="0.1982"/>
          <dgm:constr type="h" for="ch" forName="Child5" refType="h" fact="0.2275"/>
          <dgm:constr type="l" for="ch" forName="Child4" refType="w" fact="0.2329"/>
          <dgm:constr type="t" for="ch" forName="Child4" refType="h" fact="0.7725"/>
          <dgm:constr type="w" for="ch" forName="Child4" refType="w" fact="0.1982"/>
          <dgm:constr type="h" for="ch" forName="Child4" refType="h" fact="0.2275"/>
          <dgm:constr type="l" for="ch" forName="Accent15" refType="w" fact="0.1775"/>
          <dgm:constr type="t" for="ch" forName="Accent15" refType="h" fact="0.2466"/>
          <dgm:constr type="w" for="ch" forName="Accent15" refType="w" fact="0.0393"/>
          <dgm:constr type="h" for="ch" forName="Accent15" refType="h" fact="0.0451"/>
          <dgm:constr type="l" for="ch" forName="Accent16" refType="w" fact="0.6351"/>
          <dgm:constr type="t" for="ch" forName="Accent16" refType="h" fact="0.056"/>
          <dgm:constr type="w" for="ch" forName="Accent16" refType="w" fact="0.0393"/>
          <dgm:constr type="h" for="ch" forName="Accent16" refType="h" fact="0.0451"/>
          <dgm:constr type="l" for="ch" forName="Accent13" refType="w" fact="0.4099"/>
          <dgm:constr type="t" for="ch" forName="Accent13" refType="h" fact="0.7648"/>
          <dgm:constr type="w" for="ch" forName="Accent13" refType="w" fact="0.0393"/>
          <dgm:constr type="h" for="ch" forName="Accent13" refType="h" fact="0.0451"/>
        </dgm:constrLst>
      </dgm:else>
    </dgm:choose>
    <dgm:forEach name="wrapper" axis="self" ptType="parTrans">
      <dgm:forEach name="accentRepeat1" axis="self">
        <dgm:layoutNode name="AccentHold1" styleLbl="node1">
          <dgm:alg type="sp"/>
          <dgm:shape xmlns:r="http://schemas.openxmlformats.org/officeDocument/2006/relationships" type="ellipse" r:blip="">
            <dgm:adjLst/>
          </dgm:shape>
          <dgm:presOf/>
        </dgm:layoutNode>
      </dgm:forEach>
      <dgm:forEach name="accentRepeat2" axis="self">
        <dgm:layoutNode name="AccentHold2" styleLbl="node1">
          <dgm:alg type="sp"/>
          <dgm:shape xmlns:r="http://schemas.openxmlformats.org/officeDocument/2006/relationships" type="ellipse" r:blip="">
            <dgm:adjLst/>
          </dgm:shape>
          <dgm:presOf/>
        </dgm:layoutNode>
      </dgm:forEach>
      <dgm:forEach name="accentRepeat3" axis="self">
        <dgm:layoutNode name="AccentHold3" styleLbl="node1">
          <dgm:alg type="sp"/>
          <dgm:shape xmlns:r="http://schemas.openxmlformats.org/officeDocument/2006/relationships" type="ellipse" r:blip="">
            <dgm:adjLst/>
          </dgm:shape>
          <dgm:presOf/>
        </dgm:layoutNode>
      </dgm:forEach>
    </dgm:forEach>
    <dgm:forEach name="Name8" axis="ch" ptType="node" cnt="1">
      <dgm:layoutNode name="Parent" styleLbl="node0">
        <dgm:varLst>
          <dgm:chMax val="5"/>
          <dgm:chPref val="5"/>
        </dgm:varLst>
        <dgm:alg type="tx"/>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ch" ptType="node" func="cnt" op="lte" val="4">
          <dgm:layoutNode name="Accent1" styleLbl="node1">
            <dgm:alg type="sp"/>
            <dgm:shape xmlns:r="http://schemas.openxmlformats.org/officeDocument/2006/relationships" type="ellipse" r:blip="">
              <dgm:adjLst/>
            </dgm:shape>
            <dgm:presOf/>
            <dgm:constrLst/>
          </dgm:layoutNode>
        </dgm:if>
        <dgm:else name="Name11"/>
      </dgm:choose>
      <dgm:layoutNode name="Accent2" styleLbl="node1">
        <dgm:alg type="sp"/>
        <dgm:shape xmlns:r="http://schemas.openxmlformats.org/officeDocument/2006/relationships" type="ellipse" r:blip="">
          <dgm:adjLst/>
        </dgm:shape>
        <dgm:presOf/>
        <dgm:constrLst/>
      </dgm:layoutNode>
      <dgm:layoutNode name="Accent3" styleLbl="node1">
        <dgm:alg type="sp"/>
        <dgm:shape xmlns:r="http://schemas.openxmlformats.org/officeDocument/2006/relationships" type="ellipse" r:blip="">
          <dgm:adjLst/>
        </dgm:shape>
        <dgm:presOf/>
        <dgm:constrLst/>
      </dgm:layoutNode>
      <dgm:layoutNode name="Accent4" styleLbl="node1">
        <dgm:alg type="sp"/>
        <dgm:shape xmlns:r="http://schemas.openxmlformats.org/officeDocument/2006/relationships" type="ellipse" r:blip="">
          <dgm:adjLst/>
        </dgm:shape>
        <dgm:presOf/>
        <dgm:constrLst/>
      </dgm:layoutNode>
      <dgm:layoutNode name="Accent5" styleLbl="node1">
        <dgm:alg type="sp"/>
        <dgm:shape xmlns:r="http://schemas.openxmlformats.org/officeDocument/2006/relationships" type="ellipse" r:blip="">
          <dgm:adjLst/>
        </dgm:shape>
        <dgm:presOf/>
        <dgm:constrLst/>
      </dgm:layoutNode>
      <dgm:layoutNode name="Accent6" styleLbl="node1">
        <dgm:alg type="sp"/>
        <dgm:shape xmlns:r="http://schemas.openxmlformats.org/officeDocument/2006/relationships" type="ellipse" r:blip="">
          <dgm:adjLst/>
        </dgm:shape>
        <dgm:presOf/>
        <dgm:constrLst/>
      </dgm:layoutNode>
    </dgm:forEach>
    <dgm:forEach name="Name12" axis="ch ch" ptType="node node" st="1 1" cnt="1 1">
      <dgm:layoutNode name="Child1"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7">
        <dgm:alg type="sp"/>
        <dgm:shape xmlns:r="http://schemas.openxmlformats.org/officeDocument/2006/relationships" r:blip="">
          <dgm:adjLst/>
        </dgm:shape>
        <dgm:presOf/>
        <dgm:constrLst/>
        <dgm:forEach name="Name13" ref="accentRepeat1"/>
      </dgm:layoutNode>
      <dgm:layoutNode name="Accent8">
        <dgm:alg type="sp"/>
        <dgm:shape xmlns:r="http://schemas.openxmlformats.org/officeDocument/2006/relationships" r:blip="">
          <dgm:adjLst/>
        </dgm:shape>
        <dgm:presOf/>
        <dgm:constrLst/>
        <dgm:forEach name="Name14" ref="accentRepeat2"/>
      </dgm:layoutNode>
    </dgm:forEach>
    <dgm:forEach name="Name15" axis="ch ch" ptType="node node" st="1 2" cnt="1 1">
      <dgm:layoutNode name="Child2"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9">
        <dgm:alg type="sp"/>
        <dgm:shape xmlns:r="http://schemas.openxmlformats.org/officeDocument/2006/relationships" r:blip="">
          <dgm:adjLst/>
        </dgm:shape>
        <dgm:presOf/>
        <dgm:constrLst/>
        <dgm:forEach name="Name16" ref="accentRepeat1"/>
      </dgm:layoutNode>
      <dgm:layoutNode name="Accent10">
        <dgm:alg type="sp"/>
        <dgm:shape xmlns:r="http://schemas.openxmlformats.org/officeDocument/2006/relationships" r:blip="">
          <dgm:adjLst/>
        </dgm:shape>
        <dgm:presOf/>
        <dgm:constrLst/>
        <dgm:forEach name="Name17" ref="accentRepeat2"/>
      </dgm:layoutNode>
      <dgm:layoutNode name="Accent11">
        <dgm:alg type="sp"/>
        <dgm:shape xmlns:r="http://schemas.openxmlformats.org/officeDocument/2006/relationships" r:blip="">
          <dgm:adjLst/>
        </dgm:shape>
        <dgm:presOf/>
        <dgm:constrLst/>
        <dgm:forEach name="Name18" ref="accentRepeat3"/>
      </dgm:layoutNode>
    </dgm:forEach>
    <dgm:forEach name="Name19" axis="ch ch" ptType="node node" st="1 3" cnt="1 1">
      <dgm:layoutNode name="Child3"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2">
        <dgm:alg type="sp"/>
        <dgm:shape xmlns:r="http://schemas.openxmlformats.org/officeDocument/2006/relationships" r:blip="">
          <dgm:adjLst/>
        </dgm:shape>
        <dgm:presOf/>
        <dgm:constrLst/>
        <dgm:forEach name="Name20" ref="accentRepeat1"/>
      </dgm:layoutNode>
    </dgm:forEach>
    <dgm:forEach name="Name21" axis="ch ch" ptType="node node" st="1 4" cnt="1 1">
      <dgm:layoutNode name="Child4"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3">
        <dgm:alg type="sp"/>
        <dgm:shape xmlns:r="http://schemas.openxmlformats.org/officeDocument/2006/relationships" r:blip="">
          <dgm:adjLst/>
        </dgm:shape>
        <dgm:presOf/>
        <dgm:constrLst/>
        <dgm:forEach name="Name22" ref="accentRepeat1"/>
      </dgm:layoutNode>
    </dgm:forEach>
    <dgm:forEach name="Name23" axis="ch ch" ptType="node node" st="1 5" cnt="1 1">
      <dgm:layoutNode name="Child5"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5">
        <dgm:alg type="sp"/>
        <dgm:shape xmlns:r="http://schemas.openxmlformats.org/officeDocument/2006/relationships" r:blip="">
          <dgm:adjLst/>
        </dgm:shape>
        <dgm:presOf/>
        <dgm:constrLst/>
        <dgm:forEach name="Name24" ref="accentRepeat2"/>
      </dgm:layoutNode>
      <dgm:layoutNode name="Accent16">
        <dgm:alg type="sp"/>
        <dgm:shape xmlns:r="http://schemas.openxmlformats.org/officeDocument/2006/relationships" r:blip="">
          <dgm:adjLst/>
        </dgm:shape>
        <dgm:presOf/>
        <dgm:constrLst/>
        <dgm:forEach name="Name25" ref="accentRepeat3"/>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5C1BEFF-B97C-45B2-AC60-77235AF3A23C}" type="datetimeFigureOut">
              <a:rPr lang="tr-TR" smtClean="0"/>
              <a:t>6.12.2020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92D885C-6B2B-42FC-8B87-8415351E8DB1}" type="slidenum">
              <a:rPr lang="tr-TR" smtClean="0"/>
              <a:t>‹#›</a:t>
            </a:fld>
            <a:endParaRPr lang="tr-TR"/>
          </a:p>
        </p:txBody>
      </p:sp>
    </p:spTree>
    <p:extLst>
      <p:ext uri="{BB962C8B-B14F-4D97-AF65-F5344CB8AC3E}">
        <p14:creationId xmlns:p14="http://schemas.microsoft.com/office/powerpoint/2010/main" val="8654685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A7B233-0E0B-4319-8872-C8CAB791C4E2}" type="datetimeFigureOut">
              <a:rPr lang="tr-TR" smtClean="0"/>
              <a:t>6.12.2020</a:t>
            </a:fld>
            <a:endParaRPr lang="tr-TR"/>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0AB336-8A78-45FB-8939-48190799F3CF}" type="slidenum">
              <a:rPr lang="tr-TR" smtClean="0"/>
              <a:t>‹#›</a:t>
            </a:fld>
            <a:endParaRPr lang="tr-TR"/>
          </a:p>
        </p:txBody>
      </p:sp>
    </p:spTree>
    <p:extLst>
      <p:ext uri="{BB962C8B-B14F-4D97-AF65-F5344CB8AC3E}">
        <p14:creationId xmlns:p14="http://schemas.microsoft.com/office/powerpoint/2010/main" val="42846365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914400" y="2130426"/>
            <a:ext cx="10363200" cy="1470025"/>
          </a:xfrm>
        </p:spPr>
        <p:txBody>
          <a:bodyPr/>
          <a:lstStyle/>
          <a:p>
            <a:r>
              <a:rPr lang="tr-TR"/>
              <a:t>Asıl başlık stili için tıklatın</a:t>
            </a:r>
          </a:p>
        </p:txBody>
      </p:sp>
      <p:sp>
        <p:nvSpPr>
          <p:cNvPr id="3" name="2 Alt Başlık"/>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F8B6A37D-6659-7E49-BDB5-BE36C39C79B1}"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 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93A5D1A0-D7DB-7746-9909-E63B2E44D414}"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 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39"/>
            <a:ext cx="27432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609600" y="274639"/>
            <a:ext cx="80264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8A8CCF9D-AD59-EB4F-A388-94C5F197372A}"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 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EB8E0CC7-5C27-8040-B362-F2BAE6E1B599}"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 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66CBF70-F7E9-7841-9D80-AC066CCDB87E}"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 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54C3EEC2-AE9A-6E47-BCCF-F92783F4828A}" type="datetime1">
              <a:rPr lang="tr-TR" smtClean="0"/>
              <a:t>6.12.2020</a:t>
            </a:fld>
            <a:endParaRPr lang="tr-TR"/>
          </a:p>
        </p:txBody>
      </p:sp>
      <p:sp>
        <p:nvSpPr>
          <p:cNvPr id="6" name="5 Altbilgi Yer Tutucusu"/>
          <p:cNvSpPr>
            <a:spLocks noGrp="1"/>
          </p:cNvSpPr>
          <p:nvPr>
            <p:ph type="ftr" sz="quarter" idx="11"/>
          </p:nvPr>
        </p:nvSpPr>
        <p:spPr/>
        <p:txBody>
          <a:bodyPr/>
          <a:lstStyle/>
          <a:p>
            <a:r>
              <a:rPr lang="tr-TR"/>
              <a:t>Prof. Dr. Neriman ARAL- Kaynaştırma Uygulamaları</a:t>
            </a:r>
          </a:p>
        </p:txBody>
      </p:sp>
      <p:sp>
        <p:nvSpPr>
          <p:cNvPr id="7" name="6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30EA37E-17C2-2048-BA49-188CFB87EC38}" type="datetime1">
              <a:rPr lang="tr-TR" smtClean="0"/>
              <a:t>6.12.2020</a:t>
            </a:fld>
            <a:endParaRPr lang="tr-TR"/>
          </a:p>
        </p:txBody>
      </p:sp>
      <p:sp>
        <p:nvSpPr>
          <p:cNvPr id="8" name="7 Altbilgi Yer Tutucusu"/>
          <p:cNvSpPr>
            <a:spLocks noGrp="1"/>
          </p:cNvSpPr>
          <p:nvPr>
            <p:ph type="ftr" sz="quarter" idx="11"/>
          </p:nvPr>
        </p:nvSpPr>
        <p:spPr/>
        <p:txBody>
          <a:bodyPr/>
          <a:lstStyle/>
          <a:p>
            <a:r>
              <a:rPr lang="tr-TR"/>
              <a:t>Prof. Dr. Neriman ARAL- Kaynaştırma Uygulamaları</a:t>
            </a:r>
          </a:p>
        </p:txBody>
      </p:sp>
      <p:sp>
        <p:nvSpPr>
          <p:cNvPr id="9" name="8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8B2D674B-EEFB-D047-A07F-160AC5E4C0D7}" type="datetime1">
              <a:rPr lang="tr-TR" smtClean="0"/>
              <a:t>6.12.2020</a:t>
            </a:fld>
            <a:endParaRPr lang="tr-TR"/>
          </a:p>
        </p:txBody>
      </p:sp>
      <p:sp>
        <p:nvSpPr>
          <p:cNvPr id="4" name="3 Altbilgi Yer Tutucusu"/>
          <p:cNvSpPr>
            <a:spLocks noGrp="1"/>
          </p:cNvSpPr>
          <p:nvPr>
            <p:ph type="ftr" sz="quarter" idx="11"/>
          </p:nvPr>
        </p:nvSpPr>
        <p:spPr/>
        <p:txBody>
          <a:bodyPr/>
          <a:lstStyle/>
          <a:p>
            <a:r>
              <a:rPr lang="tr-TR"/>
              <a:t>Prof. Dr. Neriman ARAL- Kaynaştırma Uygulamaları</a:t>
            </a:r>
          </a:p>
        </p:txBody>
      </p:sp>
      <p:sp>
        <p:nvSpPr>
          <p:cNvPr id="5" name="4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244ADBC7-93B7-BB49-A749-9ED3CD6E07F7}" type="datetime1">
              <a:rPr lang="tr-TR" smtClean="0"/>
              <a:t>6.12.2020</a:t>
            </a:fld>
            <a:endParaRPr lang="tr-TR"/>
          </a:p>
        </p:txBody>
      </p:sp>
      <p:sp>
        <p:nvSpPr>
          <p:cNvPr id="3" name="2 Altbilgi Yer Tutucusu"/>
          <p:cNvSpPr>
            <a:spLocks noGrp="1"/>
          </p:cNvSpPr>
          <p:nvPr>
            <p:ph type="ftr" sz="quarter" idx="11"/>
          </p:nvPr>
        </p:nvSpPr>
        <p:spPr/>
        <p:txBody>
          <a:bodyPr/>
          <a:lstStyle/>
          <a:p>
            <a:r>
              <a:rPr lang="tr-TR"/>
              <a:t>Prof. Dr. Neriman ARAL- Kaynaştırma Uygulamaları</a:t>
            </a:r>
          </a:p>
        </p:txBody>
      </p:sp>
      <p:sp>
        <p:nvSpPr>
          <p:cNvPr id="4" name="3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67687017-4998-A94B-9A8B-41C2377F551F}" type="datetime1">
              <a:rPr lang="tr-TR" smtClean="0"/>
              <a:t>6.12.2020</a:t>
            </a:fld>
            <a:endParaRPr lang="tr-TR"/>
          </a:p>
        </p:txBody>
      </p:sp>
      <p:sp>
        <p:nvSpPr>
          <p:cNvPr id="6" name="5 Altbilgi Yer Tutucusu"/>
          <p:cNvSpPr>
            <a:spLocks noGrp="1"/>
          </p:cNvSpPr>
          <p:nvPr>
            <p:ph type="ftr" sz="quarter" idx="11"/>
          </p:nvPr>
        </p:nvSpPr>
        <p:spPr/>
        <p:txBody>
          <a:bodyPr/>
          <a:lstStyle/>
          <a:p>
            <a:r>
              <a:rPr lang="tr-TR"/>
              <a:t>Prof. Dr. Neriman ARAL- Kaynaştırma Uygulamaları</a:t>
            </a:r>
          </a:p>
        </p:txBody>
      </p:sp>
      <p:sp>
        <p:nvSpPr>
          <p:cNvPr id="7" name="6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E1D87FAC-F8AF-9048-B904-77901839755C}" type="datetime1">
              <a:rPr lang="tr-TR" smtClean="0"/>
              <a:t>6.12.2020</a:t>
            </a:fld>
            <a:endParaRPr lang="tr-TR"/>
          </a:p>
        </p:txBody>
      </p:sp>
      <p:sp>
        <p:nvSpPr>
          <p:cNvPr id="6" name="5 Altbilgi Yer Tutucusu"/>
          <p:cNvSpPr>
            <a:spLocks noGrp="1"/>
          </p:cNvSpPr>
          <p:nvPr>
            <p:ph type="ftr" sz="quarter" idx="11"/>
          </p:nvPr>
        </p:nvSpPr>
        <p:spPr/>
        <p:txBody>
          <a:bodyPr/>
          <a:lstStyle/>
          <a:p>
            <a:r>
              <a:rPr lang="tr-TR"/>
              <a:t>Prof. Dr. Neriman ARAL- Kaynaştırma Uygulamaları</a:t>
            </a:r>
          </a:p>
        </p:txBody>
      </p:sp>
      <p:sp>
        <p:nvSpPr>
          <p:cNvPr id="7" name="6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C0D231-3697-2C4E-AD53-265A646374C5}" type="datetime1">
              <a:rPr lang="tr-TR" smtClean="0"/>
              <a:t>6.12.2020</a:t>
            </a:fld>
            <a:endParaRPr lang="tr-TR"/>
          </a:p>
        </p:txBody>
      </p:sp>
      <p:sp>
        <p:nvSpPr>
          <p:cNvPr id="5" name="4 Altbilgi Yer Tutucusu"/>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Prof. Dr. Neriman ARAL- Kaynaştırma Uygulamaları</a:t>
            </a:r>
          </a:p>
        </p:txBody>
      </p:sp>
      <p:sp>
        <p:nvSpPr>
          <p:cNvPr id="6" name="5 Slayt Numarası Yer Tutucusu"/>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ED82AB-A661-473C-BBD3-1DC14BEB2E30}"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79376" y="1484784"/>
            <a:ext cx="10873208" cy="1944216"/>
          </a:xfrm>
          <a:solidFill>
            <a:schemeClr val="accent6">
              <a:lumMod val="20000"/>
              <a:lumOff val="80000"/>
            </a:schemeClr>
          </a:solidFill>
        </p:spPr>
        <p:txBody>
          <a:bodyPr>
            <a:normAutofit/>
          </a:bodyPr>
          <a:lstStyle/>
          <a:p>
            <a:r>
              <a:rPr lang="tr-TR" b="1" cap="none" dirty="0">
                <a:solidFill>
                  <a:schemeClr val="tx1"/>
                </a:solidFill>
                <a:latin typeface="Comic Sans MS" panose="030F0902030302020204" pitchFamily="66" charset="0"/>
                <a:cs typeface="Arial" charset="0"/>
              </a:rPr>
              <a:t>SOSYAL ETKİLEŞİMLERİN GELİŞTİRİLMESİ</a:t>
            </a:r>
            <a:endParaRPr lang="tr-TR" dirty="0">
              <a:latin typeface="Comic Sans MS" panose="030F0902030302020204" pitchFamily="66" charset="0"/>
            </a:endParaRPr>
          </a:p>
        </p:txBody>
      </p:sp>
      <p:sp>
        <p:nvSpPr>
          <p:cNvPr id="3" name="2 Alt Başlık"/>
          <p:cNvSpPr>
            <a:spLocks noGrp="1"/>
          </p:cNvSpPr>
          <p:nvPr>
            <p:ph type="subTitle" idx="1"/>
          </p:nvPr>
        </p:nvSpPr>
        <p:spPr>
          <a:xfrm>
            <a:off x="2895600" y="4069953"/>
            <a:ext cx="6400800" cy="1752600"/>
          </a:xfrm>
          <a:solidFill>
            <a:schemeClr val="accent6">
              <a:lumMod val="20000"/>
              <a:lumOff val="80000"/>
            </a:schemeClr>
          </a:solidFill>
        </p:spPr>
        <p:txBody>
          <a:bodyPr/>
          <a:lstStyle/>
          <a:p>
            <a:r>
              <a:rPr lang="tr-TR" dirty="0">
                <a:solidFill>
                  <a:schemeClr val="tx1"/>
                </a:solidFill>
                <a:latin typeface="Comic Sans MS" panose="030F0902030302020204" pitchFamily="66" charset="0"/>
              </a:rPr>
              <a:t>Prof. Dr. Neriman ARAL</a:t>
            </a:r>
          </a:p>
          <a:p>
            <a:r>
              <a:rPr lang="tr-TR" dirty="0">
                <a:solidFill>
                  <a:schemeClr val="tx1"/>
                </a:solidFill>
                <a:latin typeface="Comic Sans MS" panose="030F0902030302020204" pitchFamily="66" charset="0"/>
              </a:rPr>
              <a:t>Sağlık Bilimleri Fakültesi</a:t>
            </a:r>
          </a:p>
          <a:p>
            <a:r>
              <a:rPr lang="tr-TR" dirty="0">
                <a:solidFill>
                  <a:schemeClr val="tx1"/>
                </a:solidFill>
                <a:latin typeface="Comic Sans MS" panose="030F0902030302020204" pitchFamily="66" charset="0"/>
              </a:rPr>
              <a:t>Çocuk Gelişimi Bölümü</a:t>
            </a:r>
          </a:p>
          <a:p>
            <a:endParaRPr lang="tr-TR" dirty="0">
              <a:solidFill>
                <a:schemeClr val="tx1"/>
              </a:solidFill>
              <a:latin typeface="Comic Sans MS" panose="030F0902030302020204" pitchFamily="66"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449" y="180045"/>
            <a:ext cx="1298575" cy="1268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24392" y="70507"/>
            <a:ext cx="2921000" cy="1487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2">
            <a:schemeClr val="accent5"/>
          </a:lnRef>
          <a:fillRef idx="1">
            <a:schemeClr val="lt1"/>
          </a:fillRef>
          <a:effectRef idx="0">
            <a:schemeClr val="accent5"/>
          </a:effectRef>
          <a:fontRef idx="minor">
            <a:schemeClr val="dk1"/>
          </a:fontRef>
        </p:style>
        <p:txBody>
          <a:bodyPr/>
          <a:lstStyle/>
          <a:p>
            <a:r>
              <a:rPr lang="tr-TR" b="1" dirty="0">
                <a:latin typeface="Comic Sans MS" panose="030F0702030302020204" pitchFamily="66" charset="0"/>
              </a:rPr>
              <a:t>SOSYAL BECERİ</a:t>
            </a:r>
          </a:p>
        </p:txBody>
      </p:sp>
      <p:sp>
        <p:nvSpPr>
          <p:cNvPr id="4" name="Altbilgi Yer Tutucusu 3"/>
          <p:cNvSpPr>
            <a:spLocks noGrp="1"/>
          </p:cNvSpPr>
          <p:nvPr>
            <p:ph type="ftr" sz="quarter" idx="11"/>
          </p:nvPr>
        </p:nvSpPr>
        <p:spPr/>
        <p:txBody>
          <a:bodyPr/>
          <a:lstStyle/>
          <a:p>
            <a:r>
              <a:rPr lang="tr-TR"/>
              <a:t>Prof. Dr. Neriman ARAL- Kaynaştırma Uygulamaları</a:t>
            </a:r>
          </a:p>
        </p:txBody>
      </p:sp>
      <p:sp>
        <p:nvSpPr>
          <p:cNvPr id="5" name="Dikdörtgen 4"/>
          <p:cNvSpPr/>
          <p:nvPr/>
        </p:nvSpPr>
        <p:spPr>
          <a:xfrm>
            <a:off x="609600" y="1700808"/>
            <a:ext cx="10972800" cy="2257225"/>
          </a:xfrm>
          <a:prstGeom prst="rect">
            <a:avLst/>
          </a:prstGeom>
          <a:solidFill>
            <a:schemeClr val="accent2">
              <a:lumMod val="20000"/>
              <a:lumOff val="80000"/>
            </a:schemeClr>
          </a:solidFill>
          <a:ln>
            <a:solidFill>
              <a:schemeClr val="accent1"/>
            </a:solidFill>
          </a:ln>
        </p:spPr>
        <p:style>
          <a:lnRef idx="3">
            <a:schemeClr val="lt1"/>
          </a:lnRef>
          <a:fillRef idx="1">
            <a:schemeClr val="dk1"/>
          </a:fillRef>
          <a:effectRef idx="1">
            <a:schemeClr val="dk1"/>
          </a:effectRef>
          <a:fontRef idx="minor">
            <a:schemeClr val="lt1"/>
          </a:fontRef>
        </p:style>
        <p:txBody>
          <a:bodyPr rtlCol="0" anchor="ctr"/>
          <a:lstStyle/>
          <a:p>
            <a:pPr algn="ctr"/>
            <a:r>
              <a:rPr lang="tr-TR" sz="2800" dirty="0">
                <a:solidFill>
                  <a:schemeClr val="tx1"/>
                </a:solidFill>
                <a:latin typeface="Comic Sans MS" panose="030F0702030302020204" pitchFamily="66" charset="0"/>
              </a:rPr>
              <a:t>Sosyal beceriler, bireyin sosyal ortamlarda olumlu sonuçlar elde etmesini sağlayan, başkaları ile iletişimi kolaylaştıran, sosyal açıdan kabul edilebilir ve öğrenilmiş davranışlar bütünü olarak tanımlanmaktadır</a:t>
            </a:r>
          </a:p>
        </p:txBody>
      </p:sp>
      <p:sp>
        <p:nvSpPr>
          <p:cNvPr id="8" name="Dikdörtgen 7"/>
          <p:cNvSpPr/>
          <p:nvPr/>
        </p:nvSpPr>
        <p:spPr>
          <a:xfrm>
            <a:off x="609600" y="4365104"/>
            <a:ext cx="10972800" cy="1656184"/>
          </a:xfrm>
          <a:prstGeom prst="rect">
            <a:avLst/>
          </a:prstGeom>
          <a:solidFill>
            <a:schemeClr val="accent2">
              <a:lumMod val="20000"/>
              <a:lumOff val="80000"/>
            </a:schemeClr>
          </a:solidFill>
          <a:ln>
            <a:solidFill>
              <a:schemeClr val="accent1"/>
            </a:solidFill>
          </a:ln>
        </p:spPr>
        <p:style>
          <a:lnRef idx="3">
            <a:schemeClr val="lt1"/>
          </a:lnRef>
          <a:fillRef idx="1">
            <a:schemeClr val="accent4"/>
          </a:fillRef>
          <a:effectRef idx="1">
            <a:schemeClr val="accent4"/>
          </a:effectRef>
          <a:fontRef idx="minor">
            <a:schemeClr val="lt1"/>
          </a:fontRef>
        </p:style>
        <p:txBody>
          <a:bodyPr rtlCol="0" anchor="ctr"/>
          <a:lstStyle/>
          <a:p>
            <a:pPr algn="ctr"/>
            <a:r>
              <a:rPr lang="tr-TR" sz="2800" dirty="0">
                <a:solidFill>
                  <a:schemeClr val="tx1"/>
                </a:solidFill>
                <a:latin typeface="Comic Sans MS" panose="030F0702030302020204" pitchFamily="66" charset="0"/>
              </a:rPr>
              <a:t>Sosyal beceriler gelişimle birlikte ilerlemesine rağmen, özel gereksinime sahip olan çocuklarda bu süreç uzayabilmekte ve özel </a:t>
            </a:r>
            <a:r>
              <a:rPr lang="tr-TR" sz="2800" dirty="0" err="1">
                <a:solidFill>
                  <a:schemeClr val="tx1"/>
                </a:solidFill>
                <a:latin typeface="Comic Sans MS" panose="030F0702030302020204" pitchFamily="66" charset="0"/>
              </a:rPr>
              <a:t>gereksinimli</a:t>
            </a:r>
            <a:r>
              <a:rPr lang="tr-TR" sz="2800" dirty="0">
                <a:solidFill>
                  <a:schemeClr val="tx1"/>
                </a:solidFill>
                <a:latin typeface="Comic Sans MS" panose="030F0702030302020204" pitchFamily="66" charset="0"/>
              </a:rPr>
              <a:t> çocuklar desteğe ihtiyaç duyabilmektedirler</a:t>
            </a:r>
            <a:r>
              <a:rPr lang="tr-TR" dirty="0"/>
              <a:t> </a:t>
            </a:r>
            <a:r>
              <a:rPr lang="tr-TR" dirty="0">
                <a:solidFill>
                  <a:schemeClr val="tx1"/>
                </a:solidFill>
                <a:latin typeface="Comic Sans MS" panose="030F0902030302020204" pitchFamily="66" charset="0"/>
              </a:rPr>
              <a:t>(Avcıoğlu, 2005; </a:t>
            </a:r>
            <a:r>
              <a:rPr lang="tr-TR" dirty="0" err="1">
                <a:solidFill>
                  <a:schemeClr val="tx1"/>
                </a:solidFill>
                <a:latin typeface="Comic Sans MS" panose="030F0902030302020204" pitchFamily="66" charset="0"/>
              </a:rPr>
              <a:t>Çifci</a:t>
            </a:r>
            <a:r>
              <a:rPr lang="tr-TR" dirty="0">
                <a:solidFill>
                  <a:schemeClr val="tx1"/>
                </a:solidFill>
                <a:latin typeface="Comic Sans MS" panose="030F0902030302020204" pitchFamily="66" charset="0"/>
              </a:rPr>
              <a:t> ve Sucuoğlu, 2003; </a:t>
            </a:r>
            <a:r>
              <a:rPr lang="tr-TR" dirty="0" err="1">
                <a:solidFill>
                  <a:schemeClr val="tx1"/>
                </a:solidFill>
                <a:latin typeface="Comic Sans MS" panose="030F0902030302020204" pitchFamily="66" charset="0"/>
              </a:rPr>
              <a:t>Girli</a:t>
            </a:r>
            <a:r>
              <a:rPr lang="tr-TR" dirty="0">
                <a:solidFill>
                  <a:schemeClr val="tx1"/>
                </a:solidFill>
                <a:latin typeface="Comic Sans MS" panose="030F0902030302020204" pitchFamily="66" charset="0"/>
              </a:rPr>
              <a:t>, 2004)</a:t>
            </a:r>
            <a:r>
              <a:rPr lang="tr-TR" sz="2800" dirty="0">
                <a:solidFill>
                  <a:schemeClr val="tx1"/>
                </a:solidFill>
                <a:latin typeface="Comic Sans MS" panose="030F0902030302020204" pitchFamily="66" charset="0"/>
              </a:rPr>
              <a:t>.</a:t>
            </a:r>
          </a:p>
        </p:txBody>
      </p:sp>
    </p:spTree>
    <p:extLst>
      <p:ext uri="{BB962C8B-B14F-4D97-AF65-F5344CB8AC3E}">
        <p14:creationId xmlns:p14="http://schemas.microsoft.com/office/powerpoint/2010/main" val="11021038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10716" y="342108"/>
            <a:ext cx="10972800" cy="1143000"/>
          </a:xfrm>
        </p:spPr>
        <p:style>
          <a:lnRef idx="2">
            <a:schemeClr val="accent1"/>
          </a:lnRef>
          <a:fillRef idx="1">
            <a:schemeClr val="lt1"/>
          </a:fillRef>
          <a:effectRef idx="0">
            <a:schemeClr val="accent1"/>
          </a:effectRef>
          <a:fontRef idx="minor">
            <a:schemeClr val="dk1"/>
          </a:fontRef>
        </p:style>
        <p:txBody>
          <a:bodyPr>
            <a:normAutofit/>
          </a:bodyPr>
          <a:lstStyle/>
          <a:p>
            <a:r>
              <a:rPr lang="tr-TR" sz="3200" b="1" dirty="0">
                <a:latin typeface="Comic Sans MS" panose="030F0702030302020204" pitchFamily="66" charset="0"/>
              </a:rPr>
              <a:t>ÇOCUKLARI SOSYAL BECERİ İÇİN HAZIRLAMA</a:t>
            </a:r>
          </a:p>
        </p:txBody>
      </p:sp>
      <p:sp>
        <p:nvSpPr>
          <p:cNvPr id="3" name="İçerik Yer Tutucusu 2"/>
          <p:cNvSpPr>
            <a:spLocks noGrp="1"/>
          </p:cNvSpPr>
          <p:nvPr>
            <p:ph idx="1"/>
          </p:nvPr>
        </p:nvSpPr>
        <p:spPr/>
        <p:txBody>
          <a:bodyPr/>
          <a:lstStyle/>
          <a:p>
            <a:endParaRPr lang="tr-TR" dirty="0"/>
          </a:p>
          <a:p>
            <a:endParaRPr lang="tr-TR" dirty="0"/>
          </a:p>
        </p:txBody>
      </p:sp>
      <p:sp>
        <p:nvSpPr>
          <p:cNvPr id="4" name="Altbilgi Yer Tutucusu 3"/>
          <p:cNvSpPr>
            <a:spLocks noGrp="1"/>
          </p:cNvSpPr>
          <p:nvPr>
            <p:ph type="ftr" sz="quarter" idx="11"/>
          </p:nvPr>
        </p:nvSpPr>
        <p:spPr/>
        <p:txBody>
          <a:bodyPr/>
          <a:lstStyle/>
          <a:p>
            <a:r>
              <a:rPr lang="tr-TR"/>
              <a:t>Prof. Dr. Neriman ARAL- Kaynaştırma Uygulamaları</a:t>
            </a:r>
          </a:p>
        </p:txBody>
      </p:sp>
      <p:sp>
        <p:nvSpPr>
          <p:cNvPr id="5" name="Dikdörtgen 4"/>
          <p:cNvSpPr/>
          <p:nvPr/>
        </p:nvSpPr>
        <p:spPr>
          <a:xfrm>
            <a:off x="609600" y="1725715"/>
            <a:ext cx="11175032" cy="1517455"/>
          </a:xfrm>
          <a:prstGeom prst="rect">
            <a:avLst/>
          </a:prstGeom>
          <a:solidFill>
            <a:schemeClr val="accent3">
              <a:lumMod val="20000"/>
              <a:lumOff val="80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tr-TR" sz="2800" dirty="0">
                <a:solidFill>
                  <a:schemeClr val="tx1"/>
                </a:solidFill>
                <a:latin typeface="Comic Sans MS" panose="030F0702030302020204" pitchFamily="66" charset="0"/>
              </a:rPr>
              <a:t>Çocuklarla özel </a:t>
            </a:r>
            <a:r>
              <a:rPr lang="tr-TR" sz="2800" dirty="0" err="1">
                <a:solidFill>
                  <a:schemeClr val="tx1"/>
                </a:solidFill>
                <a:latin typeface="Comic Sans MS" panose="030F0702030302020204" pitchFamily="66" charset="0"/>
              </a:rPr>
              <a:t>gereksinimli</a:t>
            </a:r>
            <a:r>
              <a:rPr lang="tr-TR" sz="2800" dirty="0">
                <a:solidFill>
                  <a:schemeClr val="tx1"/>
                </a:solidFill>
                <a:latin typeface="Comic Sans MS" panose="030F0702030302020204" pitchFamily="66" charset="0"/>
              </a:rPr>
              <a:t> ve tipik gelişim gösteren çocuklar arasındaki farklılıklar hakkında sohbet  etmek, özellikle benzerliklere vurgu yapmak yararlı olabilir.</a:t>
            </a:r>
          </a:p>
        </p:txBody>
      </p:sp>
      <p:sp>
        <p:nvSpPr>
          <p:cNvPr id="8" name="Dikdörtgen 7"/>
          <p:cNvSpPr/>
          <p:nvPr/>
        </p:nvSpPr>
        <p:spPr>
          <a:xfrm>
            <a:off x="609600" y="3573016"/>
            <a:ext cx="11175032" cy="2414418"/>
          </a:xfrm>
          <a:prstGeom prst="rect">
            <a:avLst/>
          </a:prstGeom>
          <a:solidFill>
            <a:schemeClr val="accent3">
              <a:lumMod val="20000"/>
              <a:lumOff val="80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tr-TR" sz="2800" dirty="0">
                <a:solidFill>
                  <a:schemeClr val="tx1"/>
                </a:solidFill>
                <a:latin typeface="Comic Sans MS" panose="030F0702030302020204" pitchFamily="66" charset="0"/>
              </a:rPr>
              <a:t>Çocuklarla, özel </a:t>
            </a:r>
            <a:r>
              <a:rPr lang="tr-TR" sz="2800" dirty="0" err="1">
                <a:solidFill>
                  <a:schemeClr val="tx1"/>
                </a:solidFill>
                <a:latin typeface="Comic Sans MS" panose="030F0702030302020204" pitchFamily="66" charset="0"/>
              </a:rPr>
              <a:t>gereksinimli</a:t>
            </a:r>
            <a:r>
              <a:rPr lang="tr-TR" sz="2800" dirty="0">
                <a:solidFill>
                  <a:schemeClr val="tx1"/>
                </a:solidFill>
                <a:latin typeface="Comic Sans MS" panose="030F0702030302020204" pitchFamily="66" charset="0"/>
              </a:rPr>
              <a:t> çocukların yaşadıkları zorluklara yönelik oyunlar oynanması, drama çalışmalarının yapılması, simülasyon tekniklerinden yararlanılması normal gelişim gösteren çocukların empati becerilerini geliştirebilir.</a:t>
            </a:r>
          </a:p>
        </p:txBody>
      </p:sp>
    </p:spTree>
    <p:extLst>
      <p:ext uri="{BB962C8B-B14F-4D97-AF65-F5344CB8AC3E}">
        <p14:creationId xmlns:p14="http://schemas.microsoft.com/office/powerpoint/2010/main" val="34274585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a:bodyPr>
          <a:lstStyle/>
          <a:p>
            <a:r>
              <a:rPr lang="tr-TR" sz="3200" b="1" dirty="0">
                <a:latin typeface="Comic Sans MS" panose="030F0702030302020204" pitchFamily="66" charset="0"/>
              </a:rPr>
              <a:t>ÇOCUKLARI SOSYAL BECERİ İÇİN HAZIRLAMA</a:t>
            </a:r>
          </a:p>
        </p:txBody>
      </p:sp>
      <p:sp>
        <p:nvSpPr>
          <p:cNvPr id="3" name="İçerik Yer Tutucusu 2"/>
          <p:cNvSpPr>
            <a:spLocks noGrp="1"/>
          </p:cNvSpPr>
          <p:nvPr>
            <p:ph idx="1"/>
          </p:nvPr>
        </p:nvSpPr>
        <p:spPr>
          <a:xfrm>
            <a:off x="609600" y="3980040"/>
            <a:ext cx="10972800" cy="1897232"/>
          </a:xfrm>
          <a:solidFill>
            <a:schemeClr val="accent3">
              <a:lumMod val="20000"/>
              <a:lumOff val="80000"/>
            </a:schemeClr>
          </a:solidFill>
        </p:spPr>
        <p:txBody>
          <a:bodyPr>
            <a:normAutofit fontScale="85000" lnSpcReduction="20000"/>
          </a:bodyPr>
          <a:lstStyle/>
          <a:p>
            <a:pPr marL="0" lvl="0" indent="0">
              <a:lnSpc>
                <a:spcPct val="110000"/>
              </a:lnSpc>
              <a:spcBef>
                <a:spcPts val="600"/>
              </a:spcBef>
              <a:spcAft>
                <a:spcPts val="600"/>
              </a:spcAft>
              <a:buNone/>
            </a:pPr>
            <a:r>
              <a:rPr lang="tr-TR" dirty="0">
                <a:latin typeface="Comic Sans MS" panose="030F0702030302020204" pitchFamily="66" charset="0"/>
              </a:rPr>
              <a:t>Herkesin benzer/ortak yönlerinin olması: Örneğin hepimizin insan olması</a:t>
            </a:r>
          </a:p>
          <a:p>
            <a:pPr marL="0" lvl="0" indent="0">
              <a:lnSpc>
                <a:spcPct val="110000"/>
              </a:lnSpc>
              <a:spcBef>
                <a:spcPts val="600"/>
              </a:spcBef>
              <a:spcAft>
                <a:spcPts val="600"/>
              </a:spcAft>
              <a:buNone/>
            </a:pPr>
            <a:r>
              <a:rPr lang="tr-TR" dirty="0">
                <a:latin typeface="Comic Sans MS" panose="030F0702030302020204" pitchFamily="66" charset="0"/>
              </a:rPr>
              <a:t>Farklılıklara saygı: Saç rengi gibi özelliklerden başlayarak tüm farklılıklara saygı duyma</a:t>
            </a:r>
          </a:p>
          <a:p>
            <a:pPr>
              <a:lnSpc>
                <a:spcPct val="110000"/>
              </a:lnSpc>
              <a:spcBef>
                <a:spcPts val="600"/>
              </a:spcBef>
              <a:spcAft>
                <a:spcPts val="600"/>
              </a:spcAft>
            </a:pPr>
            <a:endParaRPr lang="tr-TR" dirty="0"/>
          </a:p>
        </p:txBody>
      </p:sp>
      <p:sp>
        <p:nvSpPr>
          <p:cNvPr id="4" name="Altbilgi Yer Tutucusu 3"/>
          <p:cNvSpPr>
            <a:spLocks noGrp="1"/>
          </p:cNvSpPr>
          <p:nvPr>
            <p:ph type="ftr" sz="quarter" idx="11"/>
          </p:nvPr>
        </p:nvSpPr>
        <p:spPr/>
        <p:txBody>
          <a:bodyPr/>
          <a:lstStyle/>
          <a:p>
            <a:r>
              <a:rPr lang="tr-TR"/>
              <a:t>Prof. Dr. Neriman ARAL- Kaynaştırma Uygulamaları</a:t>
            </a:r>
          </a:p>
        </p:txBody>
      </p:sp>
      <p:sp>
        <p:nvSpPr>
          <p:cNvPr id="10" name="Dikdörtgen 9"/>
          <p:cNvSpPr/>
          <p:nvPr/>
        </p:nvSpPr>
        <p:spPr>
          <a:xfrm>
            <a:off x="652500" y="1654723"/>
            <a:ext cx="10887000" cy="2088232"/>
          </a:xfrm>
          <a:prstGeom prst="rect">
            <a:avLst/>
          </a:prstGeom>
          <a:solidFill>
            <a:schemeClr val="accent3">
              <a:lumMod val="20000"/>
              <a:lumOff val="80000"/>
            </a:schemeClr>
          </a:solidFill>
        </p:spPr>
        <p:style>
          <a:lnRef idx="3">
            <a:schemeClr val="lt1"/>
          </a:lnRef>
          <a:fillRef idx="1">
            <a:schemeClr val="accent2"/>
          </a:fillRef>
          <a:effectRef idx="1">
            <a:schemeClr val="accent2"/>
          </a:effectRef>
          <a:fontRef idx="minor">
            <a:schemeClr val="lt1"/>
          </a:fontRef>
        </p:style>
        <p:txBody>
          <a:bodyPr rtlCol="0" anchor="ctr"/>
          <a:lstStyle/>
          <a:p>
            <a:pPr lvl="0"/>
            <a:r>
              <a:rPr lang="tr-TR" sz="2800" dirty="0">
                <a:solidFill>
                  <a:schemeClr val="tx1"/>
                </a:solidFill>
                <a:latin typeface="Comic Sans MS" panose="030F0702030302020204" pitchFamily="66" charset="0"/>
              </a:rPr>
              <a:t> Sınıfa yetersizliği olan bireyin davet edilerek yaşadıklarını çocuklarla paylaşması, özel gereksinime yönelik dergiler, gazete yazıları, filmler de çocukların bireysel farklılıklar konusunda bilinçlenmelerine yardımcı olmaktadır.</a:t>
            </a:r>
            <a:r>
              <a:rPr lang="tr-TR" sz="2800" b="1" dirty="0">
                <a:solidFill>
                  <a:schemeClr val="tx1"/>
                </a:solidFill>
                <a:latin typeface="Comic Sans MS" panose="030F0702030302020204" pitchFamily="66" charset="0"/>
              </a:rPr>
              <a:t> </a:t>
            </a:r>
          </a:p>
        </p:txBody>
      </p:sp>
    </p:spTree>
    <p:extLst>
      <p:ext uri="{BB962C8B-B14F-4D97-AF65-F5344CB8AC3E}">
        <p14:creationId xmlns:p14="http://schemas.microsoft.com/office/powerpoint/2010/main" val="819201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 Kaynaştırma Uygulamaları</a:t>
            </a:r>
          </a:p>
        </p:txBody>
      </p:sp>
      <p:sp>
        <p:nvSpPr>
          <p:cNvPr id="7" name="Akış Çizelgesi: Sıralı Erişimli Depolama 6"/>
          <p:cNvSpPr/>
          <p:nvPr/>
        </p:nvSpPr>
        <p:spPr>
          <a:xfrm>
            <a:off x="767408" y="1772816"/>
            <a:ext cx="10814992" cy="4032448"/>
          </a:xfrm>
          <a:prstGeom prst="flowChartMagneticTape">
            <a:avLst/>
          </a:prstGeom>
          <a:solidFill>
            <a:schemeClr val="accent3">
              <a:lumMod val="20000"/>
              <a:lumOff val="80000"/>
            </a:schemeClr>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tr-TR" sz="2800" dirty="0">
                <a:solidFill>
                  <a:schemeClr val="tx1"/>
                </a:solidFill>
                <a:latin typeface="Comic Sans MS" panose="030F0702030302020204" pitchFamily="66" charset="0"/>
              </a:rPr>
              <a:t>Normal gelişim gösteren çocukların, özel </a:t>
            </a:r>
            <a:r>
              <a:rPr lang="tr-TR" sz="2800" dirty="0" err="1">
                <a:solidFill>
                  <a:schemeClr val="tx1"/>
                </a:solidFill>
                <a:latin typeface="Comic Sans MS" panose="030F0702030302020204" pitchFamily="66" charset="0"/>
              </a:rPr>
              <a:t>gereksinimli</a:t>
            </a:r>
            <a:r>
              <a:rPr lang="tr-TR" sz="2800" dirty="0">
                <a:solidFill>
                  <a:schemeClr val="tx1"/>
                </a:solidFill>
                <a:latin typeface="Comic Sans MS" panose="030F0702030302020204" pitchFamily="66" charset="0"/>
              </a:rPr>
              <a:t> akranlarını kabul etmesi onlarla iletişime girmelerini sağlamakta, böylece akran öğretimi ile akademik ve sosyal beceriler özel </a:t>
            </a:r>
            <a:r>
              <a:rPr lang="tr-TR" sz="2800" dirty="0" err="1">
                <a:solidFill>
                  <a:schemeClr val="tx1"/>
                </a:solidFill>
                <a:latin typeface="Comic Sans MS" panose="030F0702030302020204" pitchFamily="66" charset="0"/>
              </a:rPr>
              <a:t>gereksinimli</a:t>
            </a:r>
            <a:r>
              <a:rPr lang="tr-TR" sz="2800" dirty="0">
                <a:solidFill>
                  <a:schemeClr val="tx1"/>
                </a:solidFill>
                <a:latin typeface="Comic Sans MS" panose="030F0702030302020204" pitchFamily="66" charset="0"/>
              </a:rPr>
              <a:t> çocuklar tarafından kazanılmaktadır (Aral, 2011; Ceylan ve Aral, 2009; </a:t>
            </a:r>
            <a:r>
              <a:rPr lang="tr-TR" sz="2800" dirty="0">
                <a:solidFill>
                  <a:schemeClr val="tx1"/>
                </a:solidFill>
                <a:highlight>
                  <a:srgbClr val="FFFF00"/>
                </a:highlight>
                <a:latin typeface="Comic Sans MS" panose="030F0702030302020204" pitchFamily="66" charset="0"/>
              </a:rPr>
              <a:t>Vur</a:t>
            </a:r>
            <a:r>
              <a:rPr lang="tr-TR" sz="2800" dirty="0">
                <a:solidFill>
                  <a:schemeClr val="tx1"/>
                </a:solidFill>
                <a:latin typeface="Comic Sans MS" panose="030F0702030302020204" pitchFamily="66" charset="0"/>
              </a:rPr>
              <a:t>an, 2007).</a:t>
            </a:r>
          </a:p>
        </p:txBody>
      </p:sp>
      <p:sp>
        <p:nvSpPr>
          <p:cNvPr id="5" name="Başlık 1">
            <a:extLst>
              <a:ext uri="{FF2B5EF4-FFF2-40B4-BE49-F238E27FC236}">
                <a16:creationId xmlns:a16="http://schemas.microsoft.com/office/drawing/2014/main" id="{058D53CE-F592-C842-8AE9-4625E66DDD36}"/>
              </a:ext>
            </a:extLst>
          </p:cNvPr>
          <p:cNvSpPr>
            <a:spLocks noGrp="1"/>
          </p:cNvSpPr>
          <p:nvPr>
            <p:ph type="title"/>
          </p:nvPr>
        </p:nvSpPr>
        <p:spPr>
          <a:xfrm>
            <a:off x="609600" y="274638"/>
            <a:ext cx="10972800" cy="1143000"/>
          </a:xfrm>
        </p:spPr>
        <p:style>
          <a:lnRef idx="2">
            <a:schemeClr val="accent1"/>
          </a:lnRef>
          <a:fillRef idx="1">
            <a:schemeClr val="lt1"/>
          </a:fillRef>
          <a:effectRef idx="0">
            <a:schemeClr val="accent1"/>
          </a:effectRef>
          <a:fontRef idx="minor">
            <a:schemeClr val="dk1"/>
          </a:fontRef>
        </p:style>
        <p:txBody>
          <a:bodyPr>
            <a:normAutofit/>
          </a:bodyPr>
          <a:lstStyle/>
          <a:p>
            <a:r>
              <a:rPr lang="tr-TR" sz="3200" b="1" dirty="0">
                <a:latin typeface="Comic Sans MS" panose="030F0702030302020204" pitchFamily="66" charset="0"/>
              </a:rPr>
              <a:t>ÇOCUKLARI SOSYAL BECERİ İÇİN HAZIRLAMA</a:t>
            </a:r>
          </a:p>
        </p:txBody>
      </p:sp>
    </p:spTree>
    <p:extLst>
      <p:ext uri="{BB962C8B-B14F-4D97-AF65-F5344CB8AC3E}">
        <p14:creationId xmlns:p14="http://schemas.microsoft.com/office/powerpoint/2010/main" val="18997213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rmAutofit/>
          </a:bodyPr>
          <a:lstStyle/>
          <a:p>
            <a:r>
              <a:rPr lang="tr-TR" b="1" dirty="0">
                <a:latin typeface="Comic Sans MS" panose="030F0702030302020204" pitchFamily="66" charset="0"/>
              </a:rPr>
              <a:t>ÇOCUKLARIN KAYNAŞMASI İÇİN;</a:t>
            </a:r>
          </a:p>
        </p:txBody>
      </p:sp>
      <p:sp>
        <p:nvSpPr>
          <p:cNvPr id="3" name="İçerik Yer Tutucusu 2"/>
          <p:cNvSpPr>
            <a:spLocks noGrp="1"/>
          </p:cNvSpPr>
          <p:nvPr>
            <p:ph idx="1"/>
          </p:nvPr>
        </p:nvSpPr>
        <p:spPr>
          <a:xfrm>
            <a:off x="630312" y="1722637"/>
            <a:ext cx="10972800" cy="3866603"/>
          </a:xfrm>
        </p:spPr>
        <p:style>
          <a:lnRef idx="2">
            <a:schemeClr val="accent1"/>
          </a:lnRef>
          <a:fillRef idx="1">
            <a:schemeClr val="lt1"/>
          </a:fillRef>
          <a:effectRef idx="0">
            <a:schemeClr val="accent1"/>
          </a:effectRef>
          <a:fontRef idx="minor">
            <a:schemeClr val="dk1"/>
          </a:fontRef>
        </p:style>
        <p:txBody>
          <a:bodyPr>
            <a:normAutofit/>
          </a:bodyPr>
          <a:lstStyle/>
          <a:p>
            <a:pPr algn="just"/>
            <a:r>
              <a:rPr lang="tr-TR" sz="2800" dirty="0">
                <a:latin typeface="Comic Sans MS" panose="030F0702030302020204" pitchFamily="66" charset="0"/>
              </a:rPr>
              <a:t>Çocuklar arasında iletişim ve etkileşimi sağlamada öğretmenin hazırlayacağı grup etkinlikleri çocukların bir arada çalışmalarına yardımcı olacak ve böylece çocuklar arasındaki iletişim güçlenecektir. </a:t>
            </a:r>
          </a:p>
          <a:p>
            <a:pPr algn="just">
              <a:spcBef>
                <a:spcPts val="600"/>
              </a:spcBef>
              <a:spcAft>
                <a:spcPts val="600"/>
              </a:spcAft>
            </a:pPr>
            <a:r>
              <a:rPr lang="tr-TR" sz="2800" dirty="0">
                <a:latin typeface="Comic Sans MS" panose="030F0702030302020204" pitchFamily="66" charset="0"/>
              </a:rPr>
              <a:t>Öğretmenin özel </a:t>
            </a:r>
            <a:r>
              <a:rPr lang="tr-TR" sz="2800" dirty="0" err="1">
                <a:latin typeface="Comic Sans MS" panose="030F0702030302020204" pitchFamily="66" charset="0"/>
              </a:rPr>
              <a:t>gereksinimli</a:t>
            </a:r>
            <a:r>
              <a:rPr lang="tr-TR" sz="2800" dirty="0">
                <a:latin typeface="Comic Sans MS" panose="030F0702030302020204" pitchFamily="66" charset="0"/>
              </a:rPr>
              <a:t> akranlarını kabul eden, onlara yardımcı olan normal gelişim gösteren çocuklara küçük </a:t>
            </a:r>
            <a:r>
              <a:rPr lang="tr-TR" sz="2800" dirty="0" err="1">
                <a:latin typeface="Comic Sans MS" panose="030F0702030302020204" pitchFamily="66" charset="0"/>
              </a:rPr>
              <a:t>pekiştireçler</a:t>
            </a:r>
            <a:r>
              <a:rPr lang="tr-TR" sz="2800" dirty="0">
                <a:latin typeface="Comic Sans MS" panose="030F0702030302020204" pitchFamily="66" charset="0"/>
              </a:rPr>
              <a:t> vermesi de bu anlamda kullanılabilecek bir teknik olarak görülebilir. </a:t>
            </a:r>
          </a:p>
          <a:p>
            <a:pPr algn="just"/>
            <a:endParaRPr lang="tr-TR" sz="2800" dirty="0">
              <a:latin typeface="Comic Sans MS" panose="030F0702030302020204" pitchFamily="66" charset="0"/>
            </a:endParaRPr>
          </a:p>
        </p:txBody>
      </p:sp>
      <p:sp>
        <p:nvSpPr>
          <p:cNvPr id="4" name="Altbilgi Yer Tutucusu 3"/>
          <p:cNvSpPr>
            <a:spLocks noGrp="1"/>
          </p:cNvSpPr>
          <p:nvPr>
            <p:ph type="ftr" sz="quarter" idx="11"/>
          </p:nvPr>
        </p:nvSpPr>
        <p:spPr/>
        <p:txBody>
          <a:bodyPr/>
          <a:lstStyle/>
          <a:p>
            <a:r>
              <a:rPr lang="tr-TR"/>
              <a:t>Prof. Dr. Neriman ARAL- Kaynaştırma Uygulamaları</a:t>
            </a:r>
          </a:p>
        </p:txBody>
      </p:sp>
    </p:spTree>
    <p:extLst>
      <p:ext uri="{BB962C8B-B14F-4D97-AF65-F5344CB8AC3E}">
        <p14:creationId xmlns:p14="http://schemas.microsoft.com/office/powerpoint/2010/main" val="14654042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2132857"/>
            <a:ext cx="10972800" cy="2088232"/>
          </a:xfrm>
        </p:spPr>
        <p:style>
          <a:lnRef idx="2">
            <a:schemeClr val="dk1"/>
          </a:lnRef>
          <a:fillRef idx="1">
            <a:schemeClr val="lt1"/>
          </a:fillRef>
          <a:effectRef idx="0">
            <a:schemeClr val="dk1"/>
          </a:effectRef>
          <a:fontRef idx="minor">
            <a:schemeClr val="dk1"/>
          </a:fontRef>
        </p:style>
        <p:txBody>
          <a:bodyPr>
            <a:normAutofit/>
          </a:bodyPr>
          <a:lstStyle/>
          <a:p>
            <a:pPr algn="just"/>
            <a:r>
              <a:rPr lang="tr-TR" sz="2800" dirty="0">
                <a:latin typeface="Comic Sans MS" panose="030F0702030302020204" pitchFamily="66" charset="0"/>
              </a:rPr>
              <a:t>Öğretmenin özel </a:t>
            </a:r>
            <a:r>
              <a:rPr lang="tr-TR" sz="2800" dirty="0" err="1">
                <a:latin typeface="Comic Sans MS" panose="030F0702030302020204" pitchFamily="66" charset="0"/>
              </a:rPr>
              <a:t>gereksinimli</a:t>
            </a:r>
            <a:r>
              <a:rPr lang="tr-TR" sz="2800" dirty="0">
                <a:latin typeface="Comic Sans MS" panose="030F0702030302020204" pitchFamily="66" charset="0"/>
              </a:rPr>
              <a:t> akranlarını kabul eden, onlara yardımcı olan normal gelişim gösteren çocuklara küçük </a:t>
            </a:r>
            <a:r>
              <a:rPr lang="tr-TR" sz="2800" dirty="0" err="1">
                <a:latin typeface="Comic Sans MS" panose="030F0702030302020204" pitchFamily="66" charset="0"/>
              </a:rPr>
              <a:t>pekiştireçler</a:t>
            </a:r>
            <a:r>
              <a:rPr lang="tr-TR" sz="2800" dirty="0">
                <a:latin typeface="Comic Sans MS" panose="030F0702030302020204" pitchFamily="66" charset="0"/>
              </a:rPr>
              <a:t> vermesi de bu anlamda kullanılabilecek bir teknik olarak görülebilir. </a:t>
            </a:r>
          </a:p>
        </p:txBody>
      </p:sp>
      <p:sp>
        <p:nvSpPr>
          <p:cNvPr id="4" name="Altbilgi Yer Tutucusu 3"/>
          <p:cNvSpPr>
            <a:spLocks noGrp="1"/>
          </p:cNvSpPr>
          <p:nvPr>
            <p:ph type="ftr" sz="quarter" idx="11"/>
          </p:nvPr>
        </p:nvSpPr>
        <p:spPr/>
        <p:txBody>
          <a:bodyPr/>
          <a:lstStyle/>
          <a:p>
            <a:r>
              <a:rPr lang="tr-TR"/>
              <a:t>Prof. Dr. Neriman ARAL- Kaynaştırma Uygulamaları</a:t>
            </a:r>
          </a:p>
        </p:txBody>
      </p:sp>
      <p:sp>
        <p:nvSpPr>
          <p:cNvPr id="5" name="Başlık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rmAutofit/>
          </a:bodyPr>
          <a:lstStyle/>
          <a:p>
            <a:r>
              <a:rPr lang="tr-TR" b="1" dirty="0">
                <a:latin typeface="Comic Sans MS" panose="030F0702030302020204" pitchFamily="66" charset="0"/>
              </a:rPr>
              <a:t>ÇOCUKLARIN KAYNAŞMASI İÇİN;</a:t>
            </a:r>
          </a:p>
        </p:txBody>
      </p:sp>
    </p:spTree>
    <p:extLst>
      <p:ext uri="{BB962C8B-B14F-4D97-AF65-F5344CB8AC3E}">
        <p14:creationId xmlns:p14="http://schemas.microsoft.com/office/powerpoint/2010/main" val="12257518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style>
          <a:lnRef idx="2">
            <a:schemeClr val="accent5"/>
          </a:lnRef>
          <a:fillRef idx="1">
            <a:schemeClr val="lt1"/>
          </a:fillRef>
          <a:effectRef idx="0">
            <a:schemeClr val="accent5"/>
          </a:effectRef>
          <a:fontRef idx="minor">
            <a:schemeClr val="dk1"/>
          </a:fontRef>
        </p:style>
        <p:txBody>
          <a:bodyPr>
            <a:normAutofit/>
          </a:bodyPr>
          <a:lstStyle/>
          <a:p>
            <a:pPr algn="just">
              <a:spcBef>
                <a:spcPts val="600"/>
              </a:spcBef>
              <a:spcAft>
                <a:spcPts val="600"/>
              </a:spcAft>
            </a:pPr>
            <a:r>
              <a:rPr lang="tr-TR" sz="2800" dirty="0">
                <a:latin typeface="Comic Sans MS" panose="030F0702030302020204" pitchFamily="66" charset="0"/>
              </a:rPr>
              <a:t>Öğretmenin benzer ilgi alanlarına sahip olan çocukların bir arada olmalarını sağlayacak küçük etkinlikler planlaması, bu etkinliklerde yapacağı küçük uyarlamalarla özel gereksinimi olan çocuğu da gruba dahil etmesi yine çocuklar arasındaki sosyal iletişimi arttırmada kullanılabilir. </a:t>
            </a:r>
          </a:p>
          <a:p>
            <a:pPr algn="just">
              <a:spcBef>
                <a:spcPts val="600"/>
              </a:spcBef>
              <a:spcAft>
                <a:spcPts val="600"/>
              </a:spcAft>
            </a:pPr>
            <a:r>
              <a:rPr lang="tr-TR" sz="2800" dirty="0">
                <a:latin typeface="Comic Sans MS" panose="030F0702030302020204" pitchFamily="66" charset="0"/>
              </a:rPr>
              <a:t>Öğretmenin sınıf içinde ya da sınıf dışında düzenleyeceği küçük etkinlikler çocukların birbirlerini kabul etmelerinde önemli rol oynamaktadır (Aral, 2011). </a:t>
            </a:r>
          </a:p>
          <a:p>
            <a:pPr>
              <a:spcBef>
                <a:spcPts val="600"/>
              </a:spcBef>
              <a:spcAft>
                <a:spcPts val="600"/>
              </a:spcAft>
            </a:pPr>
            <a:endParaRPr lang="tr-TR" dirty="0">
              <a:latin typeface="Comic Sans MS" panose="030F0702030302020204" pitchFamily="66" charset="0"/>
            </a:endParaRPr>
          </a:p>
        </p:txBody>
      </p:sp>
      <p:sp>
        <p:nvSpPr>
          <p:cNvPr id="4" name="Altbilgi Yer Tutucusu 3"/>
          <p:cNvSpPr>
            <a:spLocks noGrp="1"/>
          </p:cNvSpPr>
          <p:nvPr>
            <p:ph type="ftr" sz="quarter" idx="11"/>
          </p:nvPr>
        </p:nvSpPr>
        <p:spPr/>
        <p:txBody>
          <a:bodyPr/>
          <a:lstStyle/>
          <a:p>
            <a:r>
              <a:rPr lang="tr-TR"/>
              <a:t>Prof. Dr. Neriman ARAL- Kaynaştırma Uygulamaları</a:t>
            </a:r>
          </a:p>
        </p:txBody>
      </p:sp>
      <p:sp>
        <p:nvSpPr>
          <p:cNvPr id="5" name="Başlık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rmAutofit/>
          </a:bodyPr>
          <a:lstStyle/>
          <a:p>
            <a:r>
              <a:rPr lang="tr-TR" b="1" dirty="0">
                <a:latin typeface="Comic Sans MS" panose="030F0702030302020204" pitchFamily="66" charset="0"/>
              </a:rPr>
              <a:t>ÇOCUKLARIN KAYNAŞMASI İÇİN;</a:t>
            </a:r>
          </a:p>
        </p:txBody>
      </p:sp>
    </p:spTree>
    <p:extLst>
      <p:ext uri="{BB962C8B-B14F-4D97-AF65-F5344CB8AC3E}">
        <p14:creationId xmlns:p14="http://schemas.microsoft.com/office/powerpoint/2010/main" val="18631351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2276872"/>
            <a:ext cx="10972800" cy="1828799"/>
          </a:xfrm>
        </p:spPr>
        <p:style>
          <a:lnRef idx="2">
            <a:schemeClr val="accent5"/>
          </a:lnRef>
          <a:fillRef idx="1">
            <a:schemeClr val="lt1"/>
          </a:fillRef>
          <a:effectRef idx="0">
            <a:schemeClr val="accent5"/>
          </a:effectRef>
          <a:fontRef idx="minor">
            <a:schemeClr val="dk1"/>
          </a:fontRef>
        </p:style>
        <p:txBody>
          <a:bodyPr>
            <a:normAutofit/>
          </a:bodyPr>
          <a:lstStyle/>
          <a:p>
            <a:r>
              <a:rPr lang="tr-TR" dirty="0">
                <a:latin typeface="Comic Sans MS" panose="030F0902030302020204" pitchFamily="66" charset="0"/>
              </a:rPr>
              <a:t>Kaynaştırma eğitiminde çocuklara kazandırılabilecek önemli bazı sosyal beceriler bulunmaktadır. </a:t>
            </a:r>
            <a:r>
              <a:rPr lang="tr-TR" dirty="0" err="1">
                <a:latin typeface="Comic Sans MS" panose="030F0902030302020204" pitchFamily="66" charset="0"/>
              </a:rPr>
              <a:t>Bunlarşu</a:t>
            </a:r>
            <a:r>
              <a:rPr lang="tr-TR" dirty="0">
                <a:latin typeface="Comic Sans MS" panose="030F0902030302020204" pitchFamily="66" charset="0"/>
              </a:rPr>
              <a:t> şekilde </a:t>
            </a:r>
            <a:r>
              <a:rPr lang="tr-TR" dirty="0" err="1">
                <a:latin typeface="Comic Sans MS" panose="030F0902030302020204" pitchFamily="66" charset="0"/>
              </a:rPr>
              <a:t>sıralabilir</a:t>
            </a:r>
            <a:r>
              <a:rPr lang="tr-TR" dirty="0">
                <a:latin typeface="Comic Sans MS" panose="030F0902030302020204" pitchFamily="66" charset="0"/>
              </a:rPr>
              <a:t> (</a:t>
            </a:r>
            <a:r>
              <a:rPr lang="tr-TR" dirty="0" err="1">
                <a:latin typeface="Comic Sans MS" panose="030F0902030302020204" pitchFamily="66" charset="0"/>
              </a:rPr>
              <a:t>Mastropieri</a:t>
            </a:r>
            <a:r>
              <a:rPr lang="tr-TR" dirty="0">
                <a:latin typeface="Comic Sans MS" panose="030F0902030302020204" pitchFamily="66" charset="0"/>
              </a:rPr>
              <a:t> ve </a:t>
            </a:r>
            <a:r>
              <a:rPr lang="tr-TR" dirty="0" err="1">
                <a:latin typeface="Comic Sans MS" panose="030F0902030302020204" pitchFamily="66" charset="0"/>
              </a:rPr>
              <a:t>Scruggs</a:t>
            </a:r>
            <a:r>
              <a:rPr lang="tr-TR" dirty="0">
                <a:latin typeface="Comic Sans MS" panose="030F0902030302020204" pitchFamily="66" charset="0"/>
              </a:rPr>
              <a:t>, 2004):</a:t>
            </a:r>
          </a:p>
          <a:p>
            <a:pPr>
              <a:spcBef>
                <a:spcPts val="600"/>
              </a:spcBef>
              <a:spcAft>
                <a:spcPts val="600"/>
              </a:spcAft>
            </a:pPr>
            <a:endParaRPr lang="tr-TR" dirty="0">
              <a:latin typeface="Comic Sans MS" panose="030F0902030302020204" pitchFamily="66" charset="0"/>
            </a:endParaRPr>
          </a:p>
        </p:txBody>
      </p:sp>
      <p:sp>
        <p:nvSpPr>
          <p:cNvPr id="4" name="Altbilgi Yer Tutucusu 3"/>
          <p:cNvSpPr>
            <a:spLocks noGrp="1"/>
          </p:cNvSpPr>
          <p:nvPr>
            <p:ph type="ftr" sz="quarter" idx="11"/>
          </p:nvPr>
        </p:nvSpPr>
        <p:spPr/>
        <p:txBody>
          <a:bodyPr/>
          <a:lstStyle/>
          <a:p>
            <a:r>
              <a:rPr lang="tr-TR"/>
              <a:t>Prof. Dr. Neriman ARAL- Kaynaştırma Uygulamaları</a:t>
            </a:r>
          </a:p>
        </p:txBody>
      </p:sp>
      <p:sp>
        <p:nvSpPr>
          <p:cNvPr id="7" name="Başlık 1">
            <a:extLst>
              <a:ext uri="{FF2B5EF4-FFF2-40B4-BE49-F238E27FC236}">
                <a16:creationId xmlns:a16="http://schemas.microsoft.com/office/drawing/2014/main" id="{4AACF3FA-5728-2249-997E-8FBBE6AEB9AE}"/>
              </a:ext>
            </a:extLst>
          </p:cNvPr>
          <p:cNvSpPr>
            <a:spLocks noGrp="1"/>
          </p:cNvSpPr>
          <p:nvPr>
            <p:ph type="title"/>
          </p:nvPr>
        </p:nvSpPr>
        <p:spPr>
          <a:xfrm>
            <a:off x="592538" y="678836"/>
            <a:ext cx="10801200" cy="945393"/>
          </a:xfrm>
        </p:spPr>
        <p:style>
          <a:lnRef idx="2">
            <a:schemeClr val="accent1"/>
          </a:lnRef>
          <a:fillRef idx="1">
            <a:schemeClr val="lt1"/>
          </a:fillRef>
          <a:effectRef idx="0">
            <a:schemeClr val="accent1"/>
          </a:effectRef>
          <a:fontRef idx="minor">
            <a:schemeClr val="dk1"/>
          </a:fontRef>
        </p:style>
        <p:txBody>
          <a:bodyPr>
            <a:noAutofit/>
          </a:bodyPr>
          <a:lstStyle/>
          <a:p>
            <a:r>
              <a:rPr lang="tr-TR" sz="3200" b="1" dirty="0">
                <a:latin typeface="Comic Sans MS" panose="030F0702030302020204" pitchFamily="66" charset="0"/>
              </a:rPr>
              <a:t>ÇOCUKLARA KAZANDIRILABİLECEK SOSYAL BECERİLER</a:t>
            </a:r>
          </a:p>
        </p:txBody>
      </p:sp>
    </p:spTree>
    <p:extLst>
      <p:ext uri="{BB962C8B-B14F-4D97-AF65-F5344CB8AC3E}">
        <p14:creationId xmlns:p14="http://schemas.microsoft.com/office/powerpoint/2010/main" val="32594220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51384" y="251360"/>
            <a:ext cx="10801200" cy="945393"/>
          </a:xfrm>
        </p:spPr>
        <p:style>
          <a:lnRef idx="2">
            <a:schemeClr val="accent1"/>
          </a:lnRef>
          <a:fillRef idx="1">
            <a:schemeClr val="lt1"/>
          </a:fillRef>
          <a:effectRef idx="0">
            <a:schemeClr val="accent1"/>
          </a:effectRef>
          <a:fontRef idx="minor">
            <a:schemeClr val="dk1"/>
          </a:fontRef>
        </p:style>
        <p:txBody>
          <a:bodyPr>
            <a:noAutofit/>
          </a:bodyPr>
          <a:lstStyle/>
          <a:p>
            <a:r>
              <a:rPr lang="tr-TR" sz="3200" b="1" dirty="0">
                <a:latin typeface="Comic Sans MS" panose="030F0702030302020204" pitchFamily="66" charset="0"/>
              </a:rPr>
              <a:t>ÇOCUKLARA KAZANDIRILABİLECEK SOSYAL BECERİLER</a:t>
            </a:r>
          </a:p>
        </p:txBody>
      </p:sp>
      <p:sp>
        <p:nvSpPr>
          <p:cNvPr id="4" name="Altbilgi Yer Tutucusu 3"/>
          <p:cNvSpPr>
            <a:spLocks noGrp="1"/>
          </p:cNvSpPr>
          <p:nvPr>
            <p:ph type="ftr" sz="quarter" idx="11"/>
          </p:nvPr>
        </p:nvSpPr>
        <p:spPr/>
        <p:txBody>
          <a:bodyPr/>
          <a:lstStyle/>
          <a:p>
            <a:r>
              <a:rPr lang="tr-TR"/>
              <a:t>Prof. Dr. Neriman ARAL- Kaynaştırma Uygulamaları</a:t>
            </a:r>
          </a:p>
        </p:txBody>
      </p:sp>
      <p:sp>
        <p:nvSpPr>
          <p:cNvPr id="6" name="Güneş 5"/>
          <p:cNvSpPr/>
          <p:nvPr/>
        </p:nvSpPr>
        <p:spPr>
          <a:xfrm>
            <a:off x="4165600" y="2580804"/>
            <a:ext cx="3860800" cy="2448272"/>
          </a:xfrm>
          <a:prstGeom prst="sun">
            <a:avLst/>
          </a:prstGeom>
          <a:solidFill>
            <a:schemeClr val="accent2">
              <a:lumMod val="40000"/>
              <a:lumOff val="60000"/>
            </a:schemeClr>
          </a:solidFill>
          <a:ln>
            <a:solidFill>
              <a:srgbClr val="C0000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tr-TR" sz="2400" dirty="0">
                <a:solidFill>
                  <a:schemeClr val="tx1"/>
                </a:solidFill>
                <a:latin typeface="Comic Sans MS" panose="030F0702030302020204" pitchFamily="66" charset="0"/>
              </a:rPr>
              <a:t>İletişim </a:t>
            </a:r>
          </a:p>
        </p:txBody>
      </p:sp>
      <p:sp>
        <p:nvSpPr>
          <p:cNvPr id="7" name="Yuvarlatılmış Dikdörtgen 6"/>
          <p:cNvSpPr/>
          <p:nvPr/>
        </p:nvSpPr>
        <p:spPr>
          <a:xfrm>
            <a:off x="1271464" y="1693824"/>
            <a:ext cx="2736304" cy="1231120"/>
          </a:xfrm>
          <a:prstGeom prst="roundRect">
            <a:avLst/>
          </a:prstGeom>
          <a:solidFill>
            <a:schemeClr val="accent4">
              <a:lumMod val="20000"/>
              <a:lumOff val="8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lvl="0" algn="ctr"/>
            <a:r>
              <a:rPr lang="tr-TR" sz="2400" dirty="0">
                <a:solidFill>
                  <a:schemeClr val="tx1"/>
                </a:solidFill>
                <a:latin typeface="Comic Sans MS" panose="030F0702030302020204" pitchFamily="66" charset="0"/>
              </a:rPr>
              <a:t>Sohbete katılmak</a:t>
            </a:r>
          </a:p>
        </p:txBody>
      </p:sp>
      <p:sp>
        <p:nvSpPr>
          <p:cNvPr id="8" name="Yuvarlatılmış Dikdörtgen 7"/>
          <p:cNvSpPr/>
          <p:nvPr/>
        </p:nvSpPr>
        <p:spPr>
          <a:xfrm>
            <a:off x="8256240" y="1556792"/>
            <a:ext cx="2376264" cy="1204637"/>
          </a:xfrm>
          <a:prstGeom prst="roundRect">
            <a:avLst/>
          </a:prstGeom>
          <a:solidFill>
            <a:schemeClr val="tx2">
              <a:lumMod val="20000"/>
              <a:lumOff val="80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tr-TR" sz="2400" dirty="0">
                <a:solidFill>
                  <a:schemeClr val="tx1"/>
                </a:solidFill>
                <a:latin typeface="Comic Sans MS" panose="030F0702030302020204" pitchFamily="66" charset="0"/>
              </a:rPr>
              <a:t>Konuşmayı başlatmak</a:t>
            </a:r>
          </a:p>
        </p:txBody>
      </p:sp>
      <p:sp>
        <p:nvSpPr>
          <p:cNvPr id="9" name="Yuvarlatılmış Dikdörtgen 8"/>
          <p:cNvSpPr/>
          <p:nvPr/>
        </p:nvSpPr>
        <p:spPr>
          <a:xfrm>
            <a:off x="1292008" y="3810425"/>
            <a:ext cx="2736304" cy="1231120"/>
          </a:xfrm>
          <a:prstGeom prst="roundRect">
            <a:avLst/>
          </a:prstGeom>
          <a:solidFill>
            <a:schemeClr val="accent3">
              <a:lumMod val="20000"/>
              <a:lumOff val="80000"/>
            </a:schemeClr>
          </a:solidFill>
        </p:spPr>
        <p:style>
          <a:lnRef idx="3">
            <a:schemeClr val="lt1"/>
          </a:lnRef>
          <a:fillRef idx="1">
            <a:schemeClr val="accent3"/>
          </a:fillRef>
          <a:effectRef idx="1">
            <a:schemeClr val="accent3"/>
          </a:effectRef>
          <a:fontRef idx="minor">
            <a:schemeClr val="lt1"/>
          </a:fontRef>
        </p:style>
        <p:txBody>
          <a:bodyPr rtlCol="0" anchor="ctr"/>
          <a:lstStyle/>
          <a:p>
            <a:pPr lvl="0" algn="ctr"/>
            <a:r>
              <a:rPr lang="tr-TR" sz="2800" dirty="0">
                <a:solidFill>
                  <a:schemeClr val="tx1"/>
                </a:solidFill>
                <a:latin typeface="Comic Sans MS" panose="030F0702030302020204" pitchFamily="66" charset="0"/>
              </a:rPr>
              <a:t>Konuşmayı sürdürmek</a:t>
            </a:r>
          </a:p>
        </p:txBody>
      </p:sp>
      <p:sp>
        <p:nvSpPr>
          <p:cNvPr id="10" name="Yuvarlatılmış Dikdörtgen 9"/>
          <p:cNvSpPr/>
          <p:nvPr/>
        </p:nvSpPr>
        <p:spPr>
          <a:xfrm>
            <a:off x="8256240" y="3529374"/>
            <a:ext cx="2880320" cy="1512168"/>
          </a:xfrm>
          <a:prstGeom prst="roundRect">
            <a:avLst/>
          </a:prstGeom>
          <a:solidFill>
            <a:schemeClr val="accent1">
              <a:lumMod val="20000"/>
              <a:lumOff val="80000"/>
            </a:schemeClr>
          </a:solidFill>
        </p:spPr>
        <p:style>
          <a:lnRef idx="1">
            <a:schemeClr val="accent4"/>
          </a:lnRef>
          <a:fillRef idx="3">
            <a:schemeClr val="accent4"/>
          </a:fillRef>
          <a:effectRef idx="2">
            <a:schemeClr val="accent4"/>
          </a:effectRef>
          <a:fontRef idx="minor">
            <a:schemeClr val="lt1"/>
          </a:fontRef>
        </p:style>
        <p:txBody>
          <a:bodyPr rtlCol="0" anchor="ctr"/>
          <a:lstStyle/>
          <a:p>
            <a:pPr lvl="0" algn="ctr"/>
            <a:r>
              <a:rPr lang="tr-TR" sz="2400" dirty="0">
                <a:solidFill>
                  <a:schemeClr val="tx1"/>
                </a:solidFill>
                <a:latin typeface="Comic Sans MS" panose="030F0702030302020204" pitchFamily="66" charset="0"/>
              </a:rPr>
              <a:t>Uygun mesafe bırakmak ve göz kontağı kurmak</a:t>
            </a:r>
          </a:p>
        </p:txBody>
      </p:sp>
      <p:sp>
        <p:nvSpPr>
          <p:cNvPr id="11" name="Yuvarlatılmış Dikdörtgen 10"/>
          <p:cNvSpPr/>
          <p:nvPr/>
        </p:nvSpPr>
        <p:spPr>
          <a:xfrm>
            <a:off x="4439816" y="1324691"/>
            <a:ext cx="3024336" cy="1204637"/>
          </a:xfrm>
          <a:prstGeom prst="roundRect">
            <a:avLst/>
          </a:prstGeom>
          <a:solidFill>
            <a:schemeClr val="bg2">
              <a:lumMod val="90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lvl="0" algn="ctr"/>
            <a:r>
              <a:rPr lang="tr-TR" sz="2400" dirty="0">
                <a:solidFill>
                  <a:schemeClr val="tx1"/>
                </a:solidFill>
                <a:latin typeface="Comic Sans MS" panose="030F0702030302020204" pitchFamily="66" charset="0"/>
              </a:rPr>
              <a:t>Konuşmaları bölmeden araya girmek</a:t>
            </a:r>
          </a:p>
        </p:txBody>
      </p:sp>
      <p:sp>
        <p:nvSpPr>
          <p:cNvPr id="12" name="Yuvarlatılmış Dikdörtgen 11"/>
          <p:cNvSpPr/>
          <p:nvPr/>
        </p:nvSpPr>
        <p:spPr>
          <a:xfrm>
            <a:off x="4165600" y="5152988"/>
            <a:ext cx="3998090" cy="1051753"/>
          </a:xfrm>
          <a:prstGeom prst="roundRect">
            <a:avLst/>
          </a:prstGeom>
          <a:solidFill>
            <a:schemeClr val="accent6">
              <a:lumMod val="20000"/>
              <a:lumOff val="80000"/>
            </a:schemeClr>
          </a:solidFill>
        </p:spPr>
        <p:style>
          <a:lnRef idx="1">
            <a:schemeClr val="accent2"/>
          </a:lnRef>
          <a:fillRef idx="3">
            <a:schemeClr val="accent2"/>
          </a:fillRef>
          <a:effectRef idx="2">
            <a:schemeClr val="accent2"/>
          </a:effectRef>
          <a:fontRef idx="minor">
            <a:schemeClr val="lt1"/>
          </a:fontRef>
        </p:style>
        <p:txBody>
          <a:bodyPr rtlCol="0" anchor="ctr"/>
          <a:lstStyle/>
          <a:p>
            <a:pPr lvl="0" algn="ctr"/>
            <a:r>
              <a:rPr lang="tr-TR" sz="2400" dirty="0">
                <a:solidFill>
                  <a:schemeClr val="tx1"/>
                </a:solidFill>
                <a:latin typeface="Comic Sans MS" panose="030F0702030302020204" pitchFamily="66" charset="0"/>
              </a:rPr>
              <a:t>Konuşma sırasında uygun ses tonu kullanmak</a:t>
            </a:r>
          </a:p>
        </p:txBody>
      </p:sp>
    </p:spTree>
    <p:extLst>
      <p:ext uri="{BB962C8B-B14F-4D97-AF65-F5344CB8AC3E}">
        <p14:creationId xmlns:p14="http://schemas.microsoft.com/office/powerpoint/2010/main" val="12618958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 Kaynaştırma Uygulamaları</a:t>
            </a:r>
          </a:p>
        </p:txBody>
      </p:sp>
      <p:graphicFrame>
        <p:nvGraphicFramePr>
          <p:cNvPr id="5" name="Diyagram 4"/>
          <p:cNvGraphicFramePr/>
          <p:nvPr>
            <p:extLst>
              <p:ext uri="{D42A27DB-BD31-4B8C-83A1-F6EECF244321}">
                <p14:modId xmlns:p14="http://schemas.microsoft.com/office/powerpoint/2010/main" val="3602668613"/>
              </p:ext>
            </p:extLst>
          </p:nvPr>
        </p:nvGraphicFramePr>
        <p:xfrm>
          <a:off x="515380" y="1556792"/>
          <a:ext cx="11161240" cy="42203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Başlık 1">
            <a:extLst>
              <a:ext uri="{FF2B5EF4-FFF2-40B4-BE49-F238E27FC236}">
                <a16:creationId xmlns:a16="http://schemas.microsoft.com/office/drawing/2014/main" id="{8FDE507E-132E-BD4F-8224-685141F18E84}"/>
              </a:ext>
            </a:extLst>
          </p:cNvPr>
          <p:cNvSpPr txBox="1">
            <a:spLocks/>
          </p:cNvSpPr>
          <p:nvPr/>
        </p:nvSpPr>
        <p:spPr>
          <a:xfrm>
            <a:off x="551384" y="251360"/>
            <a:ext cx="10801200" cy="945393"/>
          </a:xfrm>
          <a:prstGeom prst="rect">
            <a:avLst/>
          </a:prstGeom>
        </p:spPr>
        <p:style>
          <a:lnRef idx="2">
            <a:schemeClr val="accent1"/>
          </a:lnRef>
          <a:fillRef idx="1">
            <a:schemeClr val="lt1"/>
          </a:fillRef>
          <a:effectRef idx="0">
            <a:schemeClr val="accent1"/>
          </a:effectRef>
          <a:fontRef idx="minor">
            <a:schemeClr val="dk1"/>
          </a:fontRef>
        </p:style>
        <p:txBody>
          <a:bodyPr>
            <a:no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tr-TR" sz="3200" b="1">
                <a:latin typeface="Comic Sans MS" panose="030F0702030302020204" pitchFamily="66" charset="0"/>
              </a:rPr>
              <a:t>ÇOCUKLARA KAZANDIRILABİLECEK SOSYAL BECERİLER</a:t>
            </a:r>
            <a:endParaRPr lang="tr-TR" sz="3200" b="1" dirty="0">
              <a:latin typeface="Comic Sans MS" panose="030F0702030302020204" pitchFamily="66" charset="0"/>
            </a:endParaRPr>
          </a:p>
        </p:txBody>
      </p:sp>
    </p:spTree>
    <p:extLst>
      <p:ext uri="{BB962C8B-B14F-4D97-AF65-F5344CB8AC3E}">
        <p14:creationId xmlns:p14="http://schemas.microsoft.com/office/powerpoint/2010/main" val="3608409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631E57-CAB8-4606-9CDE-B3811962F436}"/>
              </a:ext>
            </a:extLst>
          </p:cNvPr>
          <p:cNvSpPr>
            <a:spLocks noGrp="1"/>
          </p:cNvSpPr>
          <p:nvPr>
            <p:ph type="title"/>
          </p:nvPr>
        </p:nvSpPr>
        <p:spPr>
          <a:xfrm>
            <a:off x="2202656" y="966068"/>
            <a:ext cx="7886700" cy="994172"/>
          </a:xfrm>
        </p:spPr>
        <p:txBody>
          <a:bodyPr/>
          <a:lstStyle/>
          <a:p>
            <a:pPr algn="ctr"/>
            <a:r>
              <a:rPr lang="tr-TR" b="1" dirty="0">
                <a:latin typeface="Comic Sans MS" panose="030F0702030302020204" pitchFamily="66" charset="0"/>
              </a:rPr>
              <a:t>SUNU AKIŞI</a:t>
            </a:r>
            <a:endParaRPr lang="tr-TR" dirty="0">
              <a:latin typeface="Comic Sans MS" panose="030F0702030302020204" pitchFamily="66" charset="0"/>
            </a:endParaRPr>
          </a:p>
        </p:txBody>
      </p:sp>
      <p:sp>
        <p:nvSpPr>
          <p:cNvPr id="4" name="Alt Bilgi Yer Tutucusu 3">
            <a:extLst>
              <a:ext uri="{FF2B5EF4-FFF2-40B4-BE49-F238E27FC236}">
                <a16:creationId xmlns:a16="http://schemas.microsoft.com/office/drawing/2014/main" id="{06A577A3-18BF-47C2-941F-680A3DC7103B}"/>
              </a:ext>
            </a:extLst>
          </p:cNvPr>
          <p:cNvSpPr>
            <a:spLocks noGrp="1"/>
          </p:cNvSpPr>
          <p:nvPr>
            <p:ph type="ftr" sz="quarter" idx="11"/>
          </p:nvPr>
        </p:nvSpPr>
        <p:spPr/>
        <p:txBody>
          <a:bodyPr/>
          <a:lstStyle/>
          <a:p>
            <a:r>
              <a:rPr lang="tr-TR"/>
              <a:t>Prof. Dr. Neriman ARAL- Kaynaştırma Uygulamaları</a:t>
            </a:r>
          </a:p>
        </p:txBody>
      </p:sp>
      <p:sp>
        <p:nvSpPr>
          <p:cNvPr id="5" name="İçerik Yer Tutucusu 2">
            <a:extLst>
              <a:ext uri="{FF2B5EF4-FFF2-40B4-BE49-F238E27FC236}">
                <a16:creationId xmlns:a16="http://schemas.microsoft.com/office/drawing/2014/main" id="{DEFB6805-871C-4A29-8FFF-BB3B9B70F2A1}"/>
              </a:ext>
            </a:extLst>
          </p:cNvPr>
          <p:cNvSpPr>
            <a:spLocks noGrp="1"/>
          </p:cNvSpPr>
          <p:nvPr>
            <p:ph idx="1"/>
          </p:nvPr>
        </p:nvSpPr>
        <p:spPr>
          <a:xfrm>
            <a:off x="911424" y="2276873"/>
            <a:ext cx="10801200" cy="3428975"/>
          </a:xfrm>
          <a:solidFill>
            <a:schemeClr val="accent4">
              <a:lumMod val="20000"/>
              <a:lumOff val="80000"/>
            </a:schemeClr>
          </a:solidFill>
        </p:spPr>
        <p:txBody>
          <a:bodyPr>
            <a:noAutofit/>
          </a:bodyPr>
          <a:lstStyle/>
          <a:p>
            <a:pPr marL="800100" lvl="1" indent="-457200" algn="just">
              <a:spcBef>
                <a:spcPts val="600"/>
              </a:spcBef>
              <a:spcAft>
                <a:spcPts val="600"/>
              </a:spcAft>
              <a:buFont typeface="Arial" panose="020B0604020202020204" pitchFamily="34" charset="0"/>
              <a:buChar char="•"/>
            </a:pPr>
            <a:r>
              <a:rPr lang="tr-TR" sz="2700" b="1" dirty="0">
                <a:latin typeface="Comic Sans MS" panose="030F0702030302020204" pitchFamily="66" charset="0"/>
                <a:cs typeface="Arial" charset="0"/>
              </a:rPr>
              <a:t>Sosyal etkileşimde öğretmenin rolü</a:t>
            </a:r>
          </a:p>
          <a:p>
            <a:pPr marL="800100" lvl="1" indent="-457200" algn="just">
              <a:spcBef>
                <a:spcPts val="600"/>
              </a:spcBef>
              <a:spcAft>
                <a:spcPts val="600"/>
              </a:spcAft>
              <a:buFont typeface="Arial" panose="020B0604020202020204" pitchFamily="34" charset="0"/>
              <a:buChar char="•"/>
            </a:pPr>
            <a:r>
              <a:rPr lang="tr-TR" sz="2700" b="1" dirty="0">
                <a:latin typeface="Comic Sans MS" panose="030F0702030302020204" pitchFamily="66" charset="0"/>
                <a:cs typeface="Arial" charset="0"/>
              </a:rPr>
              <a:t>Tipik gelişen çocukları kaynaştırmaya hazırlamak</a:t>
            </a:r>
          </a:p>
          <a:p>
            <a:pPr marL="800100" lvl="1" indent="-457200" algn="just">
              <a:spcBef>
                <a:spcPts val="600"/>
              </a:spcBef>
              <a:spcAft>
                <a:spcPts val="600"/>
              </a:spcAft>
              <a:buFont typeface="Arial" panose="020B0604020202020204" pitchFamily="34" charset="0"/>
              <a:buChar char="•"/>
            </a:pPr>
            <a:r>
              <a:rPr lang="tr-TR" sz="2700" b="1" dirty="0">
                <a:latin typeface="Comic Sans MS" panose="030F0702030302020204" pitchFamily="66" charset="0"/>
                <a:cs typeface="Arial" charset="0"/>
              </a:rPr>
              <a:t>Özel </a:t>
            </a:r>
            <a:r>
              <a:rPr lang="tr-TR" sz="2700" b="1" dirty="0" err="1">
                <a:latin typeface="Comic Sans MS" panose="030F0702030302020204" pitchFamily="66" charset="0"/>
                <a:cs typeface="Arial" charset="0"/>
              </a:rPr>
              <a:t>gereksinimli</a:t>
            </a:r>
            <a:r>
              <a:rPr lang="tr-TR" sz="2700" b="1" dirty="0">
                <a:latin typeface="Comic Sans MS" panose="030F0702030302020204" pitchFamily="66" charset="0"/>
                <a:cs typeface="Arial" charset="0"/>
              </a:rPr>
              <a:t> çocuğa kazandırılabilecek sosyal beceriler</a:t>
            </a:r>
          </a:p>
          <a:p>
            <a:pPr marL="800100" lvl="1" indent="-457200" algn="just">
              <a:spcBef>
                <a:spcPts val="600"/>
              </a:spcBef>
              <a:spcAft>
                <a:spcPts val="600"/>
              </a:spcAft>
              <a:buFont typeface="Arial" panose="020B0604020202020204" pitchFamily="34" charset="0"/>
              <a:buChar char="•"/>
            </a:pPr>
            <a:r>
              <a:rPr lang="tr-TR" sz="2700" b="1" dirty="0">
                <a:latin typeface="Comic Sans MS" panose="030F0702030302020204" pitchFamily="66" charset="0"/>
                <a:cs typeface="Arial" charset="0"/>
              </a:rPr>
              <a:t>Sosyal beceri öğretimi</a:t>
            </a:r>
            <a:endParaRPr lang="tr-TR" b="1" dirty="0">
              <a:latin typeface="Comic Sans MS" panose="030F0702030302020204" pitchFamily="66" charset="0"/>
            </a:endParaRPr>
          </a:p>
          <a:p>
            <a:pPr>
              <a:spcBef>
                <a:spcPts val="600"/>
              </a:spcBef>
              <a:spcAft>
                <a:spcPts val="600"/>
              </a:spcAft>
            </a:pPr>
            <a:endParaRPr lang="tr-TR" b="1" dirty="0">
              <a:latin typeface="Comic Sans MS" panose="030F0702030302020204" pitchFamily="66" charset="0"/>
            </a:endParaRPr>
          </a:p>
        </p:txBody>
      </p:sp>
    </p:spTree>
    <p:extLst>
      <p:ext uri="{BB962C8B-B14F-4D97-AF65-F5344CB8AC3E}">
        <p14:creationId xmlns:p14="http://schemas.microsoft.com/office/powerpoint/2010/main" val="10528609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graphicFrame>
        <p:nvGraphicFramePr>
          <p:cNvPr id="4" name="Diyagram 3"/>
          <p:cNvGraphicFramePr/>
          <p:nvPr>
            <p:extLst>
              <p:ext uri="{D42A27DB-BD31-4B8C-83A1-F6EECF244321}">
                <p14:modId xmlns:p14="http://schemas.microsoft.com/office/powerpoint/2010/main" val="1141106878"/>
              </p:ext>
            </p:extLst>
          </p:nvPr>
        </p:nvGraphicFramePr>
        <p:xfrm>
          <a:off x="263352" y="1484784"/>
          <a:ext cx="11665296"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Başlık 1">
            <a:extLst>
              <a:ext uri="{FF2B5EF4-FFF2-40B4-BE49-F238E27FC236}">
                <a16:creationId xmlns:a16="http://schemas.microsoft.com/office/drawing/2014/main" id="{D26E33C4-9FBB-3548-A428-798463E7CA7E}"/>
              </a:ext>
            </a:extLst>
          </p:cNvPr>
          <p:cNvSpPr txBox="1">
            <a:spLocks/>
          </p:cNvSpPr>
          <p:nvPr/>
        </p:nvSpPr>
        <p:spPr>
          <a:xfrm>
            <a:off x="551384" y="251360"/>
            <a:ext cx="10801200" cy="945393"/>
          </a:xfrm>
          <a:prstGeom prst="rect">
            <a:avLst/>
          </a:prstGeom>
        </p:spPr>
        <p:style>
          <a:lnRef idx="2">
            <a:schemeClr val="accent1"/>
          </a:lnRef>
          <a:fillRef idx="1">
            <a:schemeClr val="lt1"/>
          </a:fillRef>
          <a:effectRef idx="0">
            <a:schemeClr val="accent1"/>
          </a:effectRef>
          <a:fontRef idx="minor">
            <a:schemeClr val="dk1"/>
          </a:fontRef>
        </p:style>
        <p:txBody>
          <a:bodyPr>
            <a:no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tr-TR" sz="3200" b="1">
                <a:latin typeface="Comic Sans MS" panose="030F0702030302020204" pitchFamily="66" charset="0"/>
              </a:rPr>
              <a:t>ÇOCUKLARA KAZANDIRILABİLECEK SOSYAL BECERİLER</a:t>
            </a:r>
            <a:endParaRPr lang="tr-TR" sz="3200" b="1" dirty="0">
              <a:latin typeface="Comic Sans MS" panose="030F0702030302020204" pitchFamily="66" charset="0"/>
            </a:endParaRPr>
          </a:p>
        </p:txBody>
      </p:sp>
    </p:spTree>
    <p:extLst>
      <p:ext uri="{BB962C8B-B14F-4D97-AF65-F5344CB8AC3E}">
        <p14:creationId xmlns:p14="http://schemas.microsoft.com/office/powerpoint/2010/main" val="2991794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Yuvarlatılmış Dikdörtgen 2"/>
          <p:cNvSpPr/>
          <p:nvPr/>
        </p:nvSpPr>
        <p:spPr>
          <a:xfrm>
            <a:off x="4507919" y="2681654"/>
            <a:ext cx="3027463" cy="2475538"/>
          </a:xfrm>
          <a:prstGeom prst="roundRect">
            <a:avLst/>
          </a:prstGeom>
          <a:solidFill>
            <a:schemeClr val="accent2">
              <a:lumMod val="40000"/>
              <a:lumOff val="60000"/>
            </a:schemeClr>
          </a:solidFill>
          <a:ln>
            <a:solidFill>
              <a:srgbClr val="C0000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lvl="0" algn="ctr"/>
            <a:r>
              <a:rPr lang="tr-TR" sz="2800" dirty="0">
                <a:solidFill>
                  <a:schemeClr val="tx1"/>
                </a:solidFill>
                <a:latin typeface="Comic Sans MS" panose="030F0702030302020204" pitchFamily="66" charset="0"/>
              </a:rPr>
              <a:t>Problem çözme ve problemlerle başa çıkma becerileri</a:t>
            </a:r>
          </a:p>
        </p:txBody>
      </p:sp>
      <p:sp>
        <p:nvSpPr>
          <p:cNvPr id="4" name="Dikdörtgen 3"/>
          <p:cNvSpPr/>
          <p:nvPr/>
        </p:nvSpPr>
        <p:spPr>
          <a:xfrm>
            <a:off x="569010" y="1556792"/>
            <a:ext cx="3513894" cy="1296144"/>
          </a:xfrm>
          <a:prstGeom prst="rect">
            <a:avLst/>
          </a:prstGeom>
          <a:solidFill>
            <a:schemeClr val="accent5">
              <a:lumMod val="20000"/>
              <a:lumOff val="80000"/>
            </a:schemeClr>
          </a:solidFill>
        </p:spPr>
        <p:style>
          <a:lnRef idx="3">
            <a:schemeClr val="lt1"/>
          </a:lnRef>
          <a:fillRef idx="1">
            <a:schemeClr val="accent4"/>
          </a:fillRef>
          <a:effectRef idx="1">
            <a:schemeClr val="accent4"/>
          </a:effectRef>
          <a:fontRef idx="minor">
            <a:schemeClr val="lt1"/>
          </a:fontRef>
        </p:style>
        <p:txBody>
          <a:bodyPr rtlCol="0" anchor="ctr"/>
          <a:lstStyle/>
          <a:p>
            <a:pPr lvl="0" algn="ctr"/>
            <a:r>
              <a:rPr lang="tr-TR" sz="2800" dirty="0">
                <a:solidFill>
                  <a:schemeClr val="tx1"/>
                </a:solidFill>
                <a:latin typeface="Comic Sans MS" panose="030F0702030302020204" pitchFamily="66" charset="0"/>
              </a:rPr>
              <a:t>Sakin kalmak</a:t>
            </a:r>
          </a:p>
        </p:txBody>
      </p:sp>
      <p:sp>
        <p:nvSpPr>
          <p:cNvPr id="5" name="Dikdörtgen 4"/>
          <p:cNvSpPr/>
          <p:nvPr/>
        </p:nvSpPr>
        <p:spPr>
          <a:xfrm>
            <a:off x="8026400" y="1599245"/>
            <a:ext cx="3470200" cy="1296144"/>
          </a:xfrm>
          <a:prstGeom prst="rect">
            <a:avLst/>
          </a:prstGeom>
          <a:solidFill>
            <a:schemeClr val="accent2">
              <a:lumMod val="20000"/>
              <a:lumOff val="8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lvl="0" algn="ctr"/>
            <a:r>
              <a:rPr lang="tr-TR" sz="2800" dirty="0">
                <a:solidFill>
                  <a:schemeClr val="tx1"/>
                </a:solidFill>
                <a:latin typeface="Comic Sans MS" panose="030F0702030302020204" pitchFamily="66" charset="0"/>
              </a:rPr>
              <a:t>Olası çözümleri dinlemek</a:t>
            </a:r>
          </a:p>
        </p:txBody>
      </p:sp>
      <p:sp>
        <p:nvSpPr>
          <p:cNvPr id="6" name="Dikdörtgen 5"/>
          <p:cNvSpPr/>
          <p:nvPr/>
        </p:nvSpPr>
        <p:spPr>
          <a:xfrm>
            <a:off x="551384" y="3420704"/>
            <a:ext cx="3726791" cy="129614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lvl="0" algn="ctr"/>
            <a:r>
              <a:rPr lang="tr-TR" sz="2800" dirty="0">
                <a:latin typeface="Comic Sans MS" panose="030F0702030302020204" pitchFamily="66" charset="0"/>
              </a:rPr>
              <a:t>En uygun çözümü seçmek</a:t>
            </a:r>
          </a:p>
        </p:txBody>
      </p:sp>
      <p:sp>
        <p:nvSpPr>
          <p:cNvPr id="7" name="Dikdörtgen 6"/>
          <p:cNvSpPr/>
          <p:nvPr/>
        </p:nvSpPr>
        <p:spPr>
          <a:xfrm>
            <a:off x="8056286" y="3420703"/>
            <a:ext cx="3440314" cy="1296144"/>
          </a:xfrm>
          <a:prstGeom prst="rect">
            <a:avLst/>
          </a:prstGeom>
          <a:solidFill>
            <a:schemeClr val="accent3">
              <a:lumMod val="20000"/>
              <a:lumOff val="80000"/>
            </a:schemeClr>
          </a:solidFill>
        </p:spPr>
        <p:style>
          <a:lnRef idx="1">
            <a:schemeClr val="accent3"/>
          </a:lnRef>
          <a:fillRef idx="2">
            <a:schemeClr val="accent3"/>
          </a:fillRef>
          <a:effectRef idx="1">
            <a:schemeClr val="accent3"/>
          </a:effectRef>
          <a:fontRef idx="minor">
            <a:schemeClr val="dk1"/>
          </a:fontRef>
        </p:style>
        <p:txBody>
          <a:bodyPr rtlCol="0" anchor="ctr"/>
          <a:lstStyle/>
          <a:p>
            <a:pPr lvl="0" algn="ctr"/>
            <a:r>
              <a:rPr lang="tr-TR" sz="2800" dirty="0">
                <a:latin typeface="Comic Sans MS" panose="030F0702030302020204" pitchFamily="66" charset="0"/>
              </a:rPr>
              <a:t>Hataların sorumluluğunu almak</a:t>
            </a:r>
          </a:p>
        </p:txBody>
      </p:sp>
      <p:sp>
        <p:nvSpPr>
          <p:cNvPr id="8" name="Dikdörtgen 7"/>
          <p:cNvSpPr/>
          <p:nvPr/>
        </p:nvSpPr>
        <p:spPr>
          <a:xfrm>
            <a:off x="569009" y="5157192"/>
            <a:ext cx="3726791" cy="1296144"/>
          </a:xfrm>
          <a:prstGeom prst="rect">
            <a:avLst/>
          </a:prstGeom>
          <a:solidFill>
            <a:schemeClr val="accent6">
              <a:lumMod val="60000"/>
              <a:lumOff val="40000"/>
            </a:schemeClr>
          </a:solidFill>
        </p:spPr>
        <p:style>
          <a:lnRef idx="0">
            <a:schemeClr val="accent6"/>
          </a:lnRef>
          <a:fillRef idx="3">
            <a:schemeClr val="accent6"/>
          </a:fillRef>
          <a:effectRef idx="3">
            <a:schemeClr val="accent6"/>
          </a:effectRef>
          <a:fontRef idx="minor">
            <a:schemeClr val="lt1"/>
          </a:fontRef>
        </p:style>
        <p:txBody>
          <a:bodyPr rtlCol="0" anchor="ctr"/>
          <a:lstStyle/>
          <a:p>
            <a:pPr lvl="0" algn="ctr"/>
            <a:r>
              <a:rPr lang="tr-TR" sz="2800" dirty="0">
                <a:solidFill>
                  <a:schemeClr val="tx1"/>
                </a:solidFill>
                <a:latin typeface="Comic Sans MS" panose="030F0702030302020204" pitchFamily="66" charset="0"/>
              </a:rPr>
              <a:t>Alay edilme ile başa çıkmak</a:t>
            </a:r>
          </a:p>
        </p:txBody>
      </p:sp>
      <p:sp>
        <p:nvSpPr>
          <p:cNvPr id="9" name="Dikdörtgen 8"/>
          <p:cNvSpPr/>
          <p:nvPr/>
        </p:nvSpPr>
        <p:spPr>
          <a:xfrm>
            <a:off x="8040216" y="5157192"/>
            <a:ext cx="3470200" cy="1296144"/>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lvl="0" algn="ctr"/>
            <a:r>
              <a:rPr lang="tr-TR" sz="2800" dirty="0">
                <a:solidFill>
                  <a:schemeClr val="tx1"/>
                </a:solidFill>
                <a:latin typeface="Comic Sans MS" panose="030F0702030302020204" pitchFamily="66" charset="0"/>
              </a:rPr>
              <a:t>Problemlerden uzak durmak</a:t>
            </a:r>
          </a:p>
        </p:txBody>
      </p:sp>
      <p:sp>
        <p:nvSpPr>
          <p:cNvPr id="10" name="Başlık 1">
            <a:extLst>
              <a:ext uri="{FF2B5EF4-FFF2-40B4-BE49-F238E27FC236}">
                <a16:creationId xmlns:a16="http://schemas.microsoft.com/office/drawing/2014/main" id="{55CD8443-046B-4048-862F-13EA54035EBA}"/>
              </a:ext>
            </a:extLst>
          </p:cNvPr>
          <p:cNvSpPr txBox="1">
            <a:spLocks/>
          </p:cNvSpPr>
          <p:nvPr/>
        </p:nvSpPr>
        <p:spPr>
          <a:xfrm>
            <a:off x="551384" y="251360"/>
            <a:ext cx="10801200" cy="945393"/>
          </a:xfrm>
          <a:prstGeom prst="rect">
            <a:avLst/>
          </a:prstGeom>
        </p:spPr>
        <p:style>
          <a:lnRef idx="2">
            <a:schemeClr val="accent1"/>
          </a:lnRef>
          <a:fillRef idx="1">
            <a:schemeClr val="lt1"/>
          </a:fillRef>
          <a:effectRef idx="0">
            <a:schemeClr val="accent1"/>
          </a:effectRef>
          <a:fontRef idx="minor">
            <a:schemeClr val="dk1"/>
          </a:fontRef>
        </p:style>
        <p:txBody>
          <a:bodyPr>
            <a:no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tr-TR" sz="3200" b="1" dirty="0">
                <a:latin typeface="Comic Sans MS" panose="030F0702030302020204" pitchFamily="66" charset="0"/>
              </a:rPr>
              <a:t>ÇOCUKLARA KAZANDIRILABİLECEK SOSYAL BECERİLER</a:t>
            </a:r>
          </a:p>
        </p:txBody>
      </p:sp>
    </p:spTree>
    <p:extLst>
      <p:ext uri="{BB962C8B-B14F-4D97-AF65-F5344CB8AC3E}">
        <p14:creationId xmlns:p14="http://schemas.microsoft.com/office/powerpoint/2010/main" val="37150730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üzlem 2"/>
          <p:cNvSpPr/>
          <p:nvPr/>
        </p:nvSpPr>
        <p:spPr>
          <a:xfrm>
            <a:off x="3935760" y="2362569"/>
            <a:ext cx="3860800" cy="1800200"/>
          </a:xfrm>
          <a:prstGeom prst="plaque">
            <a:avLst/>
          </a:prstGeom>
          <a:solidFill>
            <a:schemeClr val="accent2">
              <a:lumMod val="40000"/>
              <a:lumOff val="60000"/>
            </a:schemeClr>
          </a:solidFill>
          <a:ln>
            <a:solidFill>
              <a:srgbClr val="C0000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lvl="0" algn="ctr"/>
            <a:r>
              <a:rPr lang="tr-TR" sz="2800" dirty="0">
                <a:solidFill>
                  <a:schemeClr val="tx1"/>
                </a:solidFill>
                <a:latin typeface="Comic Sans MS" panose="030F0702030302020204" pitchFamily="66" charset="0"/>
              </a:rPr>
              <a:t>Öz bakım becerileri</a:t>
            </a:r>
          </a:p>
        </p:txBody>
      </p:sp>
      <p:sp>
        <p:nvSpPr>
          <p:cNvPr id="4" name="Dikdörtgen Belirtme Çizgisi 3"/>
          <p:cNvSpPr/>
          <p:nvPr/>
        </p:nvSpPr>
        <p:spPr>
          <a:xfrm>
            <a:off x="551384" y="4287452"/>
            <a:ext cx="3960440" cy="1944216"/>
          </a:xfrm>
          <a:prstGeom prst="wedgeRectCallou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lgn="ctr"/>
            <a:r>
              <a:rPr lang="tr-TR" sz="2800" dirty="0">
                <a:solidFill>
                  <a:schemeClr val="tx1"/>
                </a:solidFill>
                <a:latin typeface="Comic Sans MS" panose="030F0702030302020204" pitchFamily="66" charset="0"/>
              </a:rPr>
              <a:t>Yiyecekleri uygun bir şekilde yemek</a:t>
            </a:r>
          </a:p>
        </p:txBody>
      </p:sp>
      <p:sp>
        <p:nvSpPr>
          <p:cNvPr id="5" name="Dikdörtgen Belirtme Çizgisi 4"/>
          <p:cNvSpPr/>
          <p:nvPr/>
        </p:nvSpPr>
        <p:spPr>
          <a:xfrm>
            <a:off x="7464152" y="285051"/>
            <a:ext cx="4173896" cy="1944216"/>
          </a:xfrm>
          <a:prstGeom prst="wedgeRectCallou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tr-TR" sz="2800" dirty="0">
                <a:solidFill>
                  <a:schemeClr val="tx1"/>
                </a:solidFill>
                <a:latin typeface="Comic Sans MS" panose="030F0702030302020204" pitchFamily="66" charset="0"/>
              </a:rPr>
              <a:t>Sabah okula temiz bir biçimde gelmek</a:t>
            </a:r>
          </a:p>
        </p:txBody>
      </p:sp>
      <p:sp>
        <p:nvSpPr>
          <p:cNvPr id="6" name="Başlık 1">
            <a:extLst>
              <a:ext uri="{FF2B5EF4-FFF2-40B4-BE49-F238E27FC236}">
                <a16:creationId xmlns:a16="http://schemas.microsoft.com/office/drawing/2014/main" id="{298C7EFF-144A-9246-B679-32660B8CDE48}"/>
              </a:ext>
            </a:extLst>
          </p:cNvPr>
          <p:cNvSpPr txBox="1">
            <a:spLocks/>
          </p:cNvSpPr>
          <p:nvPr/>
        </p:nvSpPr>
        <p:spPr>
          <a:xfrm>
            <a:off x="217825" y="136524"/>
            <a:ext cx="5904656" cy="1593464"/>
          </a:xfrm>
          <a:prstGeom prst="rect">
            <a:avLst/>
          </a:prstGeom>
        </p:spPr>
        <p:style>
          <a:lnRef idx="2">
            <a:schemeClr val="accent1"/>
          </a:lnRef>
          <a:fillRef idx="1">
            <a:schemeClr val="lt1"/>
          </a:fillRef>
          <a:effectRef idx="0">
            <a:schemeClr val="accent1"/>
          </a:effectRef>
          <a:fontRef idx="minor">
            <a:schemeClr val="dk1"/>
          </a:fontRef>
        </p:style>
        <p:txBody>
          <a:bodyPr>
            <a:no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tr-TR" sz="3200" b="1">
                <a:latin typeface="Comic Sans MS" panose="030F0702030302020204" pitchFamily="66" charset="0"/>
              </a:rPr>
              <a:t>ÇOCUKLARA KAZANDIRILABİLECEK SOSYAL BECERİLER</a:t>
            </a:r>
            <a:endParaRPr lang="tr-TR" sz="3200" b="1" dirty="0">
              <a:latin typeface="Comic Sans MS" panose="030F0702030302020204" pitchFamily="66" charset="0"/>
            </a:endParaRPr>
          </a:p>
        </p:txBody>
      </p:sp>
    </p:spTree>
    <p:extLst>
      <p:ext uri="{BB962C8B-B14F-4D97-AF65-F5344CB8AC3E}">
        <p14:creationId xmlns:p14="http://schemas.microsoft.com/office/powerpoint/2010/main" val="7679730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graphicFrame>
        <p:nvGraphicFramePr>
          <p:cNvPr id="4" name="Diyagram 3"/>
          <p:cNvGraphicFramePr/>
          <p:nvPr>
            <p:extLst>
              <p:ext uri="{D42A27DB-BD31-4B8C-83A1-F6EECF244321}">
                <p14:modId xmlns:p14="http://schemas.microsoft.com/office/powerpoint/2010/main" val="3546782964"/>
              </p:ext>
            </p:extLst>
          </p:nvPr>
        </p:nvGraphicFramePr>
        <p:xfrm>
          <a:off x="-528736" y="1556791"/>
          <a:ext cx="13249472" cy="44802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Dikdörtgen 4"/>
          <p:cNvSpPr/>
          <p:nvPr/>
        </p:nvSpPr>
        <p:spPr>
          <a:xfrm rot="19776077">
            <a:off x="556883" y="1841134"/>
            <a:ext cx="2847911" cy="2218504"/>
          </a:xfrm>
          <a:prstGeom prst="rect">
            <a:avLst/>
          </a:prstGeom>
          <a:solidFill>
            <a:schemeClr val="accent2">
              <a:lumMod val="40000"/>
              <a:lumOff val="60000"/>
            </a:schemeClr>
          </a:solidFill>
          <a:ln>
            <a:solidFill>
              <a:srgbClr val="C0000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lvl="0" algn="ctr"/>
            <a:r>
              <a:rPr lang="tr-TR" sz="3200" dirty="0">
                <a:solidFill>
                  <a:schemeClr val="tx1"/>
                </a:solidFill>
                <a:latin typeface="Comic Sans MS" panose="030F0702030302020204" pitchFamily="66" charset="0"/>
              </a:rPr>
              <a:t>Sınıf ve görevle ilişkili davranışlar</a:t>
            </a:r>
          </a:p>
        </p:txBody>
      </p:sp>
      <p:sp>
        <p:nvSpPr>
          <p:cNvPr id="6" name="Başlık 1">
            <a:extLst>
              <a:ext uri="{FF2B5EF4-FFF2-40B4-BE49-F238E27FC236}">
                <a16:creationId xmlns:a16="http://schemas.microsoft.com/office/drawing/2014/main" id="{87880067-5D3F-164E-ADCC-0645BEC6B1C4}"/>
              </a:ext>
            </a:extLst>
          </p:cNvPr>
          <p:cNvSpPr txBox="1">
            <a:spLocks/>
          </p:cNvSpPr>
          <p:nvPr/>
        </p:nvSpPr>
        <p:spPr>
          <a:xfrm>
            <a:off x="551384" y="251360"/>
            <a:ext cx="10801200" cy="945393"/>
          </a:xfrm>
          <a:prstGeom prst="rect">
            <a:avLst/>
          </a:prstGeom>
        </p:spPr>
        <p:style>
          <a:lnRef idx="2">
            <a:schemeClr val="accent1"/>
          </a:lnRef>
          <a:fillRef idx="1">
            <a:schemeClr val="lt1"/>
          </a:fillRef>
          <a:effectRef idx="0">
            <a:schemeClr val="accent1"/>
          </a:effectRef>
          <a:fontRef idx="minor">
            <a:schemeClr val="dk1"/>
          </a:fontRef>
        </p:style>
        <p:txBody>
          <a:bodyPr>
            <a:no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tr-TR" sz="3200" b="1" dirty="0">
                <a:latin typeface="Comic Sans MS" panose="030F0702030302020204" pitchFamily="66" charset="0"/>
              </a:rPr>
              <a:t>ÇOCUKLARA KAZANDIRILABİLECEK SOSYAL BECERİLER</a:t>
            </a:r>
          </a:p>
        </p:txBody>
      </p:sp>
    </p:spTree>
    <p:extLst>
      <p:ext uri="{BB962C8B-B14F-4D97-AF65-F5344CB8AC3E}">
        <p14:creationId xmlns:p14="http://schemas.microsoft.com/office/powerpoint/2010/main" val="10289552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graphicFrame>
        <p:nvGraphicFramePr>
          <p:cNvPr id="3" name="Diyagram 2"/>
          <p:cNvGraphicFramePr/>
          <p:nvPr>
            <p:extLst>
              <p:ext uri="{D42A27DB-BD31-4B8C-83A1-F6EECF244321}">
                <p14:modId xmlns:p14="http://schemas.microsoft.com/office/powerpoint/2010/main" val="3785883822"/>
              </p:ext>
            </p:extLst>
          </p:nvPr>
        </p:nvGraphicFramePr>
        <p:xfrm>
          <a:off x="0" y="1404828"/>
          <a:ext cx="11809312" cy="44802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Dikdörtgen 3"/>
          <p:cNvSpPr/>
          <p:nvPr/>
        </p:nvSpPr>
        <p:spPr>
          <a:xfrm rot="20668638">
            <a:off x="377478" y="2040530"/>
            <a:ext cx="5040560" cy="648072"/>
          </a:xfrm>
          <a:prstGeom prst="rect">
            <a:avLst/>
          </a:prstGeom>
          <a:solidFill>
            <a:schemeClr val="accent2">
              <a:lumMod val="40000"/>
              <a:lumOff val="60000"/>
            </a:schemeClr>
          </a:solidFill>
          <a:ln>
            <a:solidFill>
              <a:srgbClr val="C0000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lvl="0" algn="ctr"/>
            <a:r>
              <a:rPr lang="tr-TR" sz="2800" dirty="0">
                <a:solidFill>
                  <a:schemeClr val="tx1"/>
                </a:solidFill>
                <a:latin typeface="Comic Sans MS" panose="030F0702030302020204" pitchFamily="66" charset="0"/>
              </a:rPr>
              <a:t>Birey ile ilişkili beceriler</a:t>
            </a:r>
          </a:p>
        </p:txBody>
      </p:sp>
      <p:sp>
        <p:nvSpPr>
          <p:cNvPr id="5" name="Başlık 1">
            <a:extLst>
              <a:ext uri="{FF2B5EF4-FFF2-40B4-BE49-F238E27FC236}">
                <a16:creationId xmlns:a16="http://schemas.microsoft.com/office/drawing/2014/main" id="{3E218248-A58B-5F43-B051-A8538685E7DB}"/>
              </a:ext>
            </a:extLst>
          </p:cNvPr>
          <p:cNvSpPr txBox="1">
            <a:spLocks/>
          </p:cNvSpPr>
          <p:nvPr/>
        </p:nvSpPr>
        <p:spPr>
          <a:xfrm>
            <a:off x="551384" y="251360"/>
            <a:ext cx="10801200" cy="945393"/>
          </a:xfrm>
          <a:prstGeom prst="rect">
            <a:avLst/>
          </a:prstGeom>
        </p:spPr>
        <p:style>
          <a:lnRef idx="2">
            <a:schemeClr val="accent1"/>
          </a:lnRef>
          <a:fillRef idx="1">
            <a:schemeClr val="lt1"/>
          </a:fillRef>
          <a:effectRef idx="0">
            <a:schemeClr val="accent1"/>
          </a:effectRef>
          <a:fontRef idx="minor">
            <a:schemeClr val="dk1"/>
          </a:fontRef>
        </p:style>
        <p:txBody>
          <a:bodyPr>
            <a:no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tr-TR" sz="3200" b="1" dirty="0">
                <a:latin typeface="Comic Sans MS" panose="030F0702030302020204" pitchFamily="66" charset="0"/>
              </a:rPr>
              <a:t>ÇOCUKLARA KAZANDIRILABİLECEK SOSYAL BECERİLER</a:t>
            </a:r>
          </a:p>
        </p:txBody>
      </p:sp>
    </p:spTree>
    <p:extLst>
      <p:ext uri="{BB962C8B-B14F-4D97-AF65-F5344CB8AC3E}">
        <p14:creationId xmlns:p14="http://schemas.microsoft.com/office/powerpoint/2010/main" val="29173007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r>
              <a:rPr lang="tr-TR" b="1" dirty="0">
                <a:latin typeface="Comic Sans MS" panose="030F0702030302020204" pitchFamily="66" charset="0"/>
              </a:rPr>
              <a:t>SOSYAL BECERİ ÖĞRETİMİ</a:t>
            </a:r>
          </a:p>
        </p:txBody>
      </p:sp>
      <p:sp>
        <p:nvSpPr>
          <p:cNvPr id="2" name="Altbilgi Yer Tutucusu 1"/>
          <p:cNvSpPr>
            <a:spLocks noGrp="1"/>
          </p:cNvSpPr>
          <p:nvPr>
            <p:ph type="ftr" sz="quarter" idx="11"/>
          </p:nvPr>
        </p:nvSpPr>
        <p:spPr/>
        <p:txBody>
          <a:bodyPr/>
          <a:lstStyle/>
          <a:p>
            <a:r>
              <a:rPr lang="tr-TR"/>
              <a:t>Prof. Dr. Neriman ARAL- Kaynaştırma Uygulamaları</a:t>
            </a:r>
          </a:p>
        </p:txBody>
      </p:sp>
      <p:graphicFrame>
        <p:nvGraphicFramePr>
          <p:cNvPr id="6" name="Diyagram 5">
            <a:extLst>
              <a:ext uri="{FF2B5EF4-FFF2-40B4-BE49-F238E27FC236}">
                <a16:creationId xmlns:a16="http://schemas.microsoft.com/office/drawing/2014/main" id="{CEA45043-DBC7-2E43-B4D2-71AF7356E835}"/>
              </a:ext>
            </a:extLst>
          </p:cNvPr>
          <p:cNvGraphicFramePr/>
          <p:nvPr>
            <p:extLst>
              <p:ext uri="{D42A27DB-BD31-4B8C-83A1-F6EECF244321}">
                <p14:modId xmlns:p14="http://schemas.microsoft.com/office/powerpoint/2010/main" val="2205826203"/>
              </p:ext>
            </p:extLst>
          </p:nvPr>
        </p:nvGraphicFramePr>
        <p:xfrm>
          <a:off x="609600" y="2852936"/>
          <a:ext cx="10742984" cy="33123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Dikdörtgen 3">
            <a:extLst>
              <a:ext uri="{FF2B5EF4-FFF2-40B4-BE49-F238E27FC236}">
                <a16:creationId xmlns:a16="http://schemas.microsoft.com/office/drawing/2014/main" id="{BC419D29-4906-3D47-9CBF-E02268D2A03C}"/>
              </a:ext>
            </a:extLst>
          </p:cNvPr>
          <p:cNvSpPr/>
          <p:nvPr/>
        </p:nvSpPr>
        <p:spPr>
          <a:xfrm>
            <a:off x="827719" y="1276894"/>
            <a:ext cx="10742984" cy="1384995"/>
          </a:xfrm>
          <a:prstGeom prst="rect">
            <a:avLst/>
          </a:prstGeom>
          <a:solidFill>
            <a:schemeClr val="accent6">
              <a:lumMod val="20000"/>
              <a:lumOff val="80000"/>
            </a:schemeClr>
          </a:solidFill>
        </p:spPr>
        <p:txBody>
          <a:bodyPr wrap="square">
            <a:spAutoFit/>
          </a:bodyPr>
          <a:lstStyle/>
          <a:p>
            <a:pPr algn="just">
              <a:spcAft>
                <a:spcPts val="1000"/>
              </a:spcAft>
            </a:pPr>
            <a:r>
              <a:rPr lang="tr-TR" sz="2800" dirty="0">
                <a:latin typeface="Comic Sans MS" panose="030F0902030302020204" pitchFamily="66" charset="0"/>
                <a:ea typeface="Calibri" panose="020F0502020204030204" pitchFamily="34" charset="0"/>
                <a:cs typeface="Times New Roman" panose="02020603050405020304" pitchFamily="18" charset="0"/>
              </a:rPr>
              <a:t>Çocuklara bu becerilerin kazandırılmasında sosyal beceri eğitimi önemlidir. Sosyal beceri öğretimindeki aşamalar şu şekilde sıralanmaktadır (Özdemir, 2015):</a:t>
            </a:r>
          </a:p>
        </p:txBody>
      </p:sp>
    </p:spTree>
    <p:extLst>
      <p:ext uri="{BB962C8B-B14F-4D97-AF65-F5344CB8AC3E}">
        <p14:creationId xmlns:p14="http://schemas.microsoft.com/office/powerpoint/2010/main" val="18868691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r>
              <a:rPr lang="tr-TR" b="1" dirty="0">
                <a:latin typeface="Comic Sans MS" panose="030F0702030302020204" pitchFamily="66" charset="0"/>
              </a:rPr>
              <a:t>SOSYAL BECERİ ÖĞRETİMİ</a:t>
            </a:r>
          </a:p>
        </p:txBody>
      </p:sp>
      <p:sp>
        <p:nvSpPr>
          <p:cNvPr id="2" name="Altbilgi Yer Tutucusu 1"/>
          <p:cNvSpPr>
            <a:spLocks noGrp="1"/>
          </p:cNvSpPr>
          <p:nvPr>
            <p:ph type="ftr" sz="quarter" idx="11"/>
          </p:nvPr>
        </p:nvSpPr>
        <p:spPr/>
        <p:txBody>
          <a:bodyPr/>
          <a:lstStyle/>
          <a:p>
            <a:r>
              <a:rPr lang="tr-TR"/>
              <a:t>Prof. Dr. Neriman ARAL- Kaynaştırma Uygulamaları</a:t>
            </a:r>
          </a:p>
        </p:txBody>
      </p:sp>
      <p:sp>
        <p:nvSpPr>
          <p:cNvPr id="5" name="Dikdörtgen 4"/>
          <p:cNvSpPr/>
          <p:nvPr/>
        </p:nvSpPr>
        <p:spPr>
          <a:xfrm>
            <a:off x="609600" y="1772816"/>
            <a:ext cx="10742984" cy="3312368"/>
          </a:xfrm>
          <a:prstGeom prst="rect">
            <a:avLst/>
          </a:prstGeom>
          <a:solidFill>
            <a:schemeClr val="accent2">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ctr"/>
            <a:r>
              <a:rPr lang="tr-TR" sz="3600" b="1" i="1" dirty="0">
                <a:latin typeface="Comic Sans MS" panose="030F0702030302020204" pitchFamily="66" charset="0"/>
              </a:rPr>
              <a:t>Sosyal beceriye giriş</a:t>
            </a:r>
          </a:p>
          <a:p>
            <a:pPr algn="ctr"/>
            <a:endParaRPr lang="tr-TR" sz="2800" b="1" i="1" dirty="0">
              <a:latin typeface="Comic Sans MS" panose="030F0702030302020204" pitchFamily="66" charset="0"/>
            </a:endParaRPr>
          </a:p>
          <a:p>
            <a:pPr algn="ctr"/>
            <a:r>
              <a:rPr lang="tr-TR" sz="2800" dirty="0">
                <a:latin typeface="Comic Sans MS" panose="030F0702030302020204" pitchFamily="66" charset="0"/>
              </a:rPr>
              <a:t>Öğretilecek beceri çocuklara anlatılır. Çocukların bu beceriyle ilgili geçmiş yaşantıları dikkate alınır. Becerinin olumlu yönleri çocuklara anlatılarak, bu beceriyi kullanmama durumunda neler olacağı anlatılır. </a:t>
            </a:r>
          </a:p>
        </p:txBody>
      </p:sp>
    </p:spTree>
    <p:extLst>
      <p:ext uri="{BB962C8B-B14F-4D97-AF65-F5344CB8AC3E}">
        <p14:creationId xmlns:p14="http://schemas.microsoft.com/office/powerpoint/2010/main" val="9052442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r>
              <a:rPr lang="tr-TR" b="1" dirty="0">
                <a:latin typeface="Comic Sans MS" panose="030F0702030302020204" pitchFamily="66" charset="0"/>
              </a:rPr>
              <a:t>SOSYAL BECERİ ÖĞRETİMİ</a:t>
            </a:r>
          </a:p>
        </p:txBody>
      </p:sp>
      <p:sp>
        <p:nvSpPr>
          <p:cNvPr id="2" name="Altbilgi Yer Tutucusu 1"/>
          <p:cNvSpPr>
            <a:spLocks noGrp="1"/>
          </p:cNvSpPr>
          <p:nvPr>
            <p:ph type="ftr" sz="quarter" idx="11"/>
          </p:nvPr>
        </p:nvSpPr>
        <p:spPr/>
        <p:txBody>
          <a:bodyPr/>
          <a:lstStyle/>
          <a:p>
            <a:r>
              <a:rPr lang="tr-TR"/>
              <a:t>Prof. Dr. Neriman ARAL- Kaynaştırma Uygulamaları</a:t>
            </a:r>
          </a:p>
        </p:txBody>
      </p:sp>
      <p:sp>
        <p:nvSpPr>
          <p:cNvPr id="7" name="Akış Çizelgesi: Sıralı Erişimli Depolama 6"/>
          <p:cNvSpPr/>
          <p:nvPr/>
        </p:nvSpPr>
        <p:spPr>
          <a:xfrm>
            <a:off x="609600" y="1349957"/>
            <a:ext cx="10972800" cy="2060082"/>
          </a:xfrm>
          <a:prstGeom prst="flowChartMagneticTape">
            <a:avLst/>
          </a:prstGeom>
          <a:solidFill>
            <a:schemeClr val="accent2">
              <a:lumMod val="40000"/>
              <a:lumOff val="60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spcBef>
                <a:spcPts val="600"/>
              </a:spcBef>
              <a:spcAft>
                <a:spcPts val="600"/>
              </a:spcAft>
            </a:pPr>
            <a:r>
              <a:rPr lang="tr-TR" sz="3200" b="1" i="1" dirty="0">
                <a:solidFill>
                  <a:schemeClr val="tx1"/>
                </a:solidFill>
                <a:latin typeface="Comic Sans MS" panose="030F0702030302020204" pitchFamily="66" charset="0"/>
              </a:rPr>
              <a:t>Beceri basamakları</a:t>
            </a:r>
            <a:endParaRPr lang="tr-TR" sz="2800" b="1" i="1" dirty="0">
              <a:solidFill>
                <a:schemeClr val="tx1"/>
              </a:solidFill>
              <a:latin typeface="Comic Sans MS" panose="030F0702030302020204" pitchFamily="66" charset="0"/>
            </a:endParaRPr>
          </a:p>
          <a:p>
            <a:pPr algn="ctr">
              <a:spcBef>
                <a:spcPts val="600"/>
              </a:spcBef>
              <a:spcAft>
                <a:spcPts val="600"/>
              </a:spcAft>
            </a:pPr>
            <a:r>
              <a:rPr lang="tr-TR" sz="2800" dirty="0">
                <a:solidFill>
                  <a:schemeClr val="tx1"/>
                </a:solidFill>
                <a:latin typeface="Comic Sans MS" panose="030F0702030302020204" pitchFamily="66" charset="0"/>
              </a:rPr>
              <a:t>Çocuklara kazandırılacak sosyal davranışa yönelik beceri analizi yapılır. </a:t>
            </a:r>
          </a:p>
        </p:txBody>
      </p:sp>
      <p:sp>
        <p:nvSpPr>
          <p:cNvPr id="8" name="Oval Belirtme Çizgisi 7"/>
          <p:cNvSpPr/>
          <p:nvPr/>
        </p:nvSpPr>
        <p:spPr>
          <a:xfrm>
            <a:off x="429580" y="3701722"/>
            <a:ext cx="11332840" cy="2175549"/>
          </a:xfrm>
          <a:prstGeom prst="wedgeEllipseCallout">
            <a:avLst/>
          </a:prstGeom>
          <a:solidFill>
            <a:schemeClr val="accent2">
              <a:lumMod val="40000"/>
              <a:lumOff val="6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spcBef>
                <a:spcPts val="600"/>
              </a:spcBef>
              <a:spcAft>
                <a:spcPts val="600"/>
              </a:spcAft>
            </a:pPr>
            <a:r>
              <a:rPr lang="tr-TR" sz="3200" b="1" i="1" dirty="0">
                <a:solidFill>
                  <a:schemeClr val="tx1"/>
                </a:solidFill>
                <a:latin typeface="Comic Sans MS" panose="030F0702030302020204" pitchFamily="66" charset="0"/>
              </a:rPr>
              <a:t>Model olma</a:t>
            </a:r>
            <a:endParaRPr lang="tr-TR" sz="3200" b="1" i="1" dirty="0">
              <a:latin typeface="Comic Sans MS" panose="030F0702030302020204" pitchFamily="66" charset="0"/>
            </a:endParaRPr>
          </a:p>
          <a:p>
            <a:pPr algn="ctr">
              <a:spcBef>
                <a:spcPts val="600"/>
              </a:spcBef>
              <a:spcAft>
                <a:spcPts val="600"/>
              </a:spcAft>
            </a:pPr>
            <a:r>
              <a:rPr lang="tr-TR" sz="2800" dirty="0">
                <a:solidFill>
                  <a:schemeClr val="tx1"/>
                </a:solidFill>
                <a:latin typeface="Comic Sans MS" panose="030F0702030302020204" pitchFamily="66" charset="0"/>
              </a:rPr>
              <a:t>Öğretmen çocuklara kazandıracağı beceriyi açık ve net bir şekilde kendisi yapar.</a:t>
            </a:r>
          </a:p>
        </p:txBody>
      </p:sp>
    </p:spTree>
    <p:extLst>
      <p:ext uri="{BB962C8B-B14F-4D97-AF65-F5344CB8AC3E}">
        <p14:creationId xmlns:p14="http://schemas.microsoft.com/office/powerpoint/2010/main" val="30998365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solidFill>
            <a:schemeClr val="accent2">
              <a:lumMod val="40000"/>
              <a:lumOff val="60000"/>
            </a:schemeClr>
          </a:solidFill>
        </p:spPr>
        <p:style>
          <a:lnRef idx="1">
            <a:schemeClr val="accent4"/>
          </a:lnRef>
          <a:fillRef idx="2">
            <a:schemeClr val="accent4"/>
          </a:fillRef>
          <a:effectRef idx="1">
            <a:schemeClr val="accent4"/>
          </a:effectRef>
          <a:fontRef idx="minor">
            <a:schemeClr val="dk1"/>
          </a:fontRef>
        </p:style>
        <p:txBody>
          <a:bodyPr>
            <a:normAutofit/>
          </a:bodyPr>
          <a:lstStyle/>
          <a:p>
            <a:pPr marL="0" indent="0" algn="ctr">
              <a:spcBef>
                <a:spcPts val="600"/>
              </a:spcBef>
              <a:spcAft>
                <a:spcPts val="600"/>
              </a:spcAft>
              <a:buNone/>
            </a:pPr>
            <a:r>
              <a:rPr lang="tr-TR" b="1" i="1" dirty="0">
                <a:latin typeface="Comic Sans MS" panose="030F0702030302020204" pitchFamily="66" charset="0"/>
              </a:rPr>
              <a:t>Rol oynama</a:t>
            </a:r>
          </a:p>
          <a:p>
            <a:pPr marL="0" indent="0" algn="ctr">
              <a:spcBef>
                <a:spcPts val="600"/>
              </a:spcBef>
              <a:spcAft>
                <a:spcPts val="600"/>
              </a:spcAft>
              <a:buNone/>
            </a:pPr>
            <a:r>
              <a:rPr lang="tr-TR" sz="2800" dirty="0">
                <a:latin typeface="Comic Sans MS" panose="030F0702030302020204" pitchFamily="66" charset="0"/>
              </a:rPr>
              <a:t>Öğretmenin model olarak yaptığı davranışı çocuk rol oynayarak tekrarlar.</a:t>
            </a:r>
          </a:p>
          <a:p>
            <a:pPr marL="0" indent="0" algn="ctr">
              <a:spcBef>
                <a:spcPts val="600"/>
              </a:spcBef>
              <a:spcAft>
                <a:spcPts val="600"/>
              </a:spcAft>
              <a:buNone/>
            </a:pPr>
            <a:endParaRPr lang="tr-TR" sz="2800" dirty="0">
              <a:latin typeface="Comic Sans MS" panose="030F0702030302020204" pitchFamily="66" charset="0"/>
            </a:endParaRPr>
          </a:p>
          <a:p>
            <a:pPr marL="0" indent="0" algn="ctr">
              <a:spcBef>
                <a:spcPts val="600"/>
              </a:spcBef>
              <a:spcAft>
                <a:spcPts val="600"/>
              </a:spcAft>
              <a:buNone/>
            </a:pPr>
            <a:r>
              <a:rPr lang="tr-TR" b="1" i="1" dirty="0">
                <a:latin typeface="Comic Sans MS" panose="030F0702030302020204" pitchFamily="66" charset="0"/>
              </a:rPr>
              <a:t>Özetleme</a:t>
            </a:r>
          </a:p>
          <a:p>
            <a:pPr marL="0" indent="0" algn="ctr">
              <a:spcBef>
                <a:spcPts val="600"/>
              </a:spcBef>
              <a:spcAft>
                <a:spcPts val="600"/>
              </a:spcAft>
              <a:buNone/>
            </a:pPr>
            <a:r>
              <a:rPr lang="tr-TR" sz="2800" dirty="0">
                <a:latin typeface="Comic Sans MS" panose="030F0702030302020204" pitchFamily="66" charset="0"/>
              </a:rPr>
              <a:t>Çocuğa kazandırılan davranışın önemi, nerede, nasıl kullanılacağı tekrarlanır.</a:t>
            </a:r>
          </a:p>
          <a:p>
            <a:endParaRPr lang="tr-TR" dirty="0">
              <a:latin typeface="Comic Sans MS" panose="030F0702030302020204" pitchFamily="66" charset="0"/>
            </a:endParaRPr>
          </a:p>
        </p:txBody>
      </p:sp>
      <p:sp>
        <p:nvSpPr>
          <p:cNvPr id="4" name="Altbilgi Yer Tutucusu 3"/>
          <p:cNvSpPr>
            <a:spLocks noGrp="1"/>
          </p:cNvSpPr>
          <p:nvPr>
            <p:ph type="ftr" sz="quarter" idx="11"/>
          </p:nvPr>
        </p:nvSpPr>
        <p:spPr/>
        <p:txBody>
          <a:bodyPr/>
          <a:lstStyle/>
          <a:p>
            <a:r>
              <a:rPr lang="tr-TR"/>
              <a:t>Prof. Dr. Neriman ARAL- Kaynaştırma Uygulamaları</a:t>
            </a:r>
          </a:p>
        </p:txBody>
      </p:sp>
      <p:sp>
        <p:nvSpPr>
          <p:cNvPr id="5" name="Başlık 2"/>
          <p:cNvSpPr>
            <a:spLocks noGrp="1"/>
          </p:cNvSpPr>
          <p:nvPr>
            <p:ph type="title"/>
          </p:nvPr>
        </p:nvSpPr>
        <p:spPr/>
        <p:txBody>
          <a:bodyPr/>
          <a:lstStyle/>
          <a:p>
            <a:r>
              <a:rPr lang="tr-TR" b="1" dirty="0">
                <a:latin typeface="Comic Sans MS" panose="030F0702030302020204" pitchFamily="66" charset="0"/>
              </a:rPr>
              <a:t>SOSYAL BECERİ ÖĞRETİMİ</a:t>
            </a:r>
          </a:p>
        </p:txBody>
      </p:sp>
    </p:spTree>
    <p:extLst>
      <p:ext uri="{BB962C8B-B14F-4D97-AF65-F5344CB8AC3E}">
        <p14:creationId xmlns:p14="http://schemas.microsoft.com/office/powerpoint/2010/main" val="17401033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983668"/>
            <a:ext cx="10972800" cy="3052935"/>
          </a:xfrm>
          <a:solidFill>
            <a:schemeClr val="accent2">
              <a:lumMod val="40000"/>
              <a:lumOff val="60000"/>
            </a:schemeClr>
          </a:solidFill>
        </p:spPr>
        <p:style>
          <a:lnRef idx="1">
            <a:schemeClr val="accent4"/>
          </a:lnRef>
          <a:fillRef idx="2">
            <a:schemeClr val="accent4"/>
          </a:fillRef>
          <a:effectRef idx="1">
            <a:schemeClr val="accent4"/>
          </a:effectRef>
          <a:fontRef idx="minor">
            <a:schemeClr val="dk1"/>
          </a:fontRef>
        </p:style>
        <p:txBody>
          <a:bodyPr>
            <a:normAutofit/>
          </a:bodyPr>
          <a:lstStyle/>
          <a:p>
            <a:pPr marL="0" indent="0" algn="ctr">
              <a:spcBef>
                <a:spcPts val="600"/>
              </a:spcBef>
              <a:spcAft>
                <a:spcPts val="600"/>
              </a:spcAft>
              <a:buNone/>
            </a:pPr>
            <a:r>
              <a:rPr lang="tr-TR" b="1" i="1" dirty="0">
                <a:latin typeface="Comic Sans MS" panose="030F0702030302020204" pitchFamily="66" charset="0"/>
              </a:rPr>
              <a:t>Bağımsız uygulama ve genelleme</a:t>
            </a:r>
          </a:p>
          <a:p>
            <a:pPr marL="0" indent="0" algn="just">
              <a:spcBef>
                <a:spcPts val="600"/>
              </a:spcBef>
              <a:spcAft>
                <a:spcPts val="600"/>
              </a:spcAft>
              <a:buNone/>
            </a:pPr>
            <a:r>
              <a:rPr lang="tr-TR" dirty="0">
                <a:latin typeface="Comic Sans MS" panose="030F0702030302020204" pitchFamily="66" charset="0"/>
              </a:rPr>
              <a:t>Çocuğa öğretilen davranışı tek başına yapıp yapmadığı </a:t>
            </a:r>
            <a:r>
              <a:rPr lang="tr-TR" sz="2800" dirty="0">
                <a:latin typeface="Comic Sans MS" panose="030F0702030302020204" pitchFamily="66" charset="0"/>
              </a:rPr>
              <a:t>öğretmen tarafından izlenir. Gerektiği durumlarda tekrar ele alınır. Davranışı çocuğun farklı ortamlarda yapabilmesi için gerekli destek ve ortam düzenlemesi gerçekleştirilir.</a:t>
            </a:r>
          </a:p>
          <a:p>
            <a:pPr>
              <a:spcBef>
                <a:spcPts val="600"/>
              </a:spcBef>
              <a:spcAft>
                <a:spcPts val="600"/>
              </a:spcAft>
            </a:pPr>
            <a:endParaRPr lang="tr-TR" dirty="0">
              <a:latin typeface="Comic Sans MS" panose="030F0702030302020204" pitchFamily="66" charset="0"/>
            </a:endParaRPr>
          </a:p>
        </p:txBody>
      </p:sp>
      <p:sp>
        <p:nvSpPr>
          <p:cNvPr id="4" name="Altbilgi Yer Tutucusu 3"/>
          <p:cNvSpPr>
            <a:spLocks noGrp="1"/>
          </p:cNvSpPr>
          <p:nvPr>
            <p:ph type="ftr" sz="quarter" idx="11"/>
          </p:nvPr>
        </p:nvSpPr>
        <p:spPr/>
        <p:txBody>
          <a:bodyPr/>
          <a:lstStyle/>
          <a:p>
            <a:r>
              <a:rPr lang="tr-TR"/>
              <a:t>Prof. Dr. Neriman ARAL- Kaynaştırma Uygulamaları</a:t>
            </a:r>
          </a:p>
        </p:txBody>
      </p:sp>
      <p:sp>
        <p:nvSpPr>
          <p:cNvPr id="5" name="Başlık 2"/>
          <p:cNvSpPr>
            <a:spLocks noGrp="1"/>
          </p:cNvSpPr>
          <p:nvPr>
            <p:ph type="title"/>
          </p:nvPr>
        </p:nvSpPr>
        <p:spPr/>
        <p:txBody>
          <a:bodyPr/>
          <a:lstStyle/>
          <a:p>
            <a:r>
              <a:rPr lang="tr-TR" b="1" dirty="0">
                <a:latin typeface="Comic Sans MS" panose="030F0702030302020204" pitchFamily="66" charset="0"/>
              </a:rPr>
              <a:t>SOSYAL BECERİ ÖĞRETİMİ</a:t>
            </a:r>
          </a:p>
        </p:txBody>
      </p:sp>
    </p:spTree>
    <p:extLst>
      <p:ext uri="{BB962C8B-B14F-4D97-AF65-F5344CB8AC3E}">
        <p14:creationId xmlns:p14="http://schemas.microsoft.com/office/powerpoint/2010/main" val="1514080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9324DA9-28B2-4289-BDE2-0C4F6B81D260}"/>
              </a:ext>
            </a:extLst>
          </p:cNvPr>
          <p:cNvSpPr>
            <a:spLocks noGrp="1"/>
          </p:cNvSpPr>
          <p:nvPr>
            <p:ph idx="1"/>
          </p:nvPr>
        </p:nvSpPr>
        <p:spPr>
          <a:xfrm>
            <a:off x="983432" y="1731599"/>
            <a:ext cx="10585176" cy="3971881"/>
          </a:xfrm>
          <a:solidFill>
            <a:schemeClr val="accent4">
              <a:lumMod val="20000"/>
              <a:lumOff val="80000"/>
            </a:schemeClr>
          </a:solidFill>
        </p:spPr>
        <p:txBody>
          <a:bodyPr>
            <a:noAutofit/>
          </a:bodyPr>
          <a:lstStyle/>
          <a:p>
            <a:pPr fontAlgn="base">
              <a:lnSpc>
                <a:spcPct val="160000"/>
              </a:lnSpc>
              <a:spcAft>
                <a:spcPct val="0"/>
              </a:spcAft>
            </a:pPr>
            <a:r>
              <a:rPr lang="tr-TR" sz="2400" dirty="0">
                <a:latin typeface="Comic Sans MS" panose="030F0702030302020204" pitchFamily="66" charset="0"/>
                <a:cs typeface="Arial" charset="0"/>
              </a:rPr>
              <a:t>Kaynaştırma uygulamasında çocuklar arasındaki sosyal etkileşimi sağlamada öğretmenin rolünü tartışır.</a:t>
            </a:r>
          </a:p>
          <a:p>
            <a:pPr fontAlgn="base">
              <a:lnSpc>
                <a:spcPct val="160000"/>
              </a:lnSpc>
              <a:spcAft>
                <a:spcPct val="0"/>
              </a:spcAft>
            </a:pPr>
            <a:r>
              <a:rPr lang="tr-TR" sz="2400" dirty="0">
                <a:latin typeface="Comic Sans MS" panose="030F0702030302020204" pitchFamily="66" charset="0"/>
                <a:cs typeface="Arial" charset="0"/>
              </a:rPr>
              <a:t>Çocuklar arasındaki iletişim ve etkileşimi sağlamada kullanabilecek yöntemleri değerlendirir.</a:t>
            </a:r>
          </a:p>
          <a:p>
            <a:pPr fontAlgn="base">
              <a:lnSpc>
                <a:spcPct val="160000"/>
              </a:lnSpc>
              <a:spcAft>
                <a:spcPct val="0"/>
              </a:spcAft>
            </a:pPr>
            <a:r>
              <a:rPr lang="tr-TR" sz="2400" dirty="0">
                <a:latin typeface="Comic Sans MS" panose="030F0702030302020204" pitchFamily="66" charset="0"/>
                <a:cs typeface="Arial" charset="0"/>
              </a:rPr>
              <a:t>Özel </a:t>
            </a:r>
            <a:r>
              <a:rPr lang="tr-TR" sz="2400" dirty="0" err="1">
                <a:latin typeface="Comic Sans MS" panose="030F0702030302020204" pitchFamily="66" charset="0"/>
                <a:cs typeface="Arial" charset="0"/>
              </a:rPr>
              <a:t>gereksinimli</a:t>
            </a:r>
            <a:r>
              <a:rPr lang="tr-TR" sz="2400" dirty="0">
                <a:latin typeface="Comic Sans MS" panose="030F0702030302020204" pitchFamily="66" charset="0"/>
                <a:cs typeface="Arial" charset="0"/>
              </a:rPr>
              <a:t> çocuğa kazandırılabilecek sosyal becerileri sıralar.</a:t>
            </a:r>
          </a:p>
          <a:p>
            <a:pPr fontAlgn="base">
              <a:lnSpc>
                <a:spcPct val="160000"/>
              </a:lnSpc>
              <a:spcAft>
                <a:spcPct val="0"/>
              </a:spcAft>
            </a:pPr>
            <a:r>
              <a:rPr lang="tr-TR" sz="2400" dirty="0">
                <a:latin typeface="Comic Sans MS" panose="030F0702030302020204" pitchFamily="66" charset="0"/>
                <a:cs typeface="Arial" charset="0"/>
              </a:rPr>
              <a:t>Sosyal beceri öğretiminin nasıl yapıldığını açıklar.</a:t>
            </a:r>
          </a:p>
          <a:p>
            <a:pPr fontAlgn="base">
              <a:spcAft>
                <a:spcPct val="0"/>
              </a:spcAft>
            </a:pPr>
            <a:endParaRPr lang="tr-TR" sz="2400" dirty="0">
              <a:latin typeface="Comic Sans MS" panose="030F0702030302020204" pitchFamily="66" charset="0"/>
              <a:cs typeface="Arial" charset="0"/>
            </a:endParaRPr>
          </a:p>
        </p:txBody>
      </p:sp>
      <p:sp>
        <p:nvSpPr>
          <p:cNvPr id="5" name="Alt Bilgi Yer Tutucusu 4">
            <a:extLst>
              <a:ext uri="{FF2B5EF4-FFF2-40B4-BE49-F238E27FC236}">
                <a16:creationId xmlns:a16="http://schemas.microsoft.com/office/drawing/2014/main" id="{BA9E6142-EB68-4F9B-90A8-1DF547A53588}"/>
              </a:ext>
            </a:extLst>
          </p:cNvPr>
          <p:cNvSpPr>
            <a:spLocks noGrp="1"/>
          </p:cNvSpPr>
          <p:nvPr>
            <p:ph type="ftr" sz="quarter" idx="11"/>
          </p:nvPr>
        </p:nvSpPr>
        <p:spPr/>
        <p:txBody>
          <a:bodyPr/>
          <a:lstStyle/>
          <a:p>
            <a:r>
              <a:rPr lang="tr-TR"/>
              <a:t>Prof. Dr. Neriman ARAL- Kaynaştırma Uygulamaları</a:t>
            </a:r>
          </a:p>
        </p:txBody>
      </p:sp>
      <p:sp>
        <p:nvSpPr>
          <p:cNvPr id="7" name="Metin kutusu 6">
            <a:extLst>
              <a:ext uri="{FF2B5EF4-FFF2-40B4-BE49-F238E27FC236}">
                <a16:creationId xmlns:a16="http://schemas.microsoft.com/office/drawing/2014/main" id="{66910A8B-8CE3-46AD-B7C1-1AF1A0E992AA}"/>
              </a:ext>
            </a:extLst>
          </p:cNvPr>
          <p:cNvSpPr txBox="1"/>
          <p:nvPr/>
        </p:nvSpPr>
        <p:spPr>
          <a:xfrm>
            <a:off x="2127647" y="778646"/>
            <a:ext cx="7936706" cy="600164"/>
          </a:xfrm>
          <a:prstGeom prst="rect">
            <a:avLst/>
          </a:prstGeom>
          <a:noFill/>
        </p:spPr>
        <p:txBody>
          <a:bodyPr wrap="square">
            <a:spAutoFit/>
          </a:bodyPr>
          <a:lstStyle/>
          <a:p>
            <a:pPr algn="ctr"/>
            <a:r>
              <a:rPr lang="tr-TR" sz="3300" b="1" dirty="0">
                <a:latin typeface="Comic Sans MS" panose="030F0702030302020204" pitchFamily="66" charset="0"/>
              </a:rPr>
              <a:t>Kazanımlar</a:t>
            </a:r>
            <a:endParaRPr lang="tr-TR" sz="3300" dirty="0">
              <a:latin typeface="Comic Sans MS" panose="030F0702030302020204" pitchFamily="66" charset="0"/>
            </a:endParaRPr>
          </a:p>
        </p:txBody>
      </p:sp>
    </p:spTree>
    <p:extLst>
      <p:ext uri="{BB962C8B-B14F-4D97-AF65-F5344CB8AC3E}">
        <p14:creationId xmlns:p14="http://schemas.microsoft.com/office/powerpoint/2010/main" val="42879669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 Kaynaştırma Uygulamaları</a:t>
            </a:r>
          </a:p>
        </p:txBody>
      </p:sp>
      <p:sp>
        <p:nvSpPr>
          <p:cNvPr id="5" name="Dikdörtgen 4"/>
          <p:cNvSpPr/>
          <p:nvPr/>
        </p:nvSpPr>
        <p:spPr>
          <a:xfrm>
            <a:off x="335360" y="877928"/>
            <a:ext cx="11449272" cy="5201424"/>
          </a:xfrm>
          <a:prstGeom prst="rect">
            <a:avLst/>
          </a:prstGeom>
        </p:spPr>
        <p:txBody>
          <a:bodyPr wrap="square">
            <a:spAutoFit/>
          </a:bodyPr>
          <a:lstStyle/>
          <a:p>
            <a:pPr marL="285750" indent="-285750" algn="just">
              <a:spcBef>
                <a:spcPts val="600"/>
              </a:spcBef>
              <a:spcAft>
                <a:spcPts val="600"/>
              </a:spcAft>
              <a:buFont typeface="Arial" panose="020B0604020202020204" pitchFamily="34" charset="0"/>
              <a:buChar char="•"/>
            </a:pPr>
            <a:r>
              <a:rPr lang="tr-TR" dirty="0">
                <a:latin typeface="Comic Sans MS" panose="030F0702030302020204" pitchFamily="66" charset="0"/>
              </a:rPr>
              <a:t>Aral, N. (2011). </a:t>
            </a:r>
            <a:r>
              <a:rPr lang="tr-TR" i="1" dirty="0">
                <a:latin typeface="Comic Sans MS" panose="030F0702030302020204" pitchFamily="66" charset="0"/>
              </a:rPr>
              <a:t>Okul öncesi eğitimde kaynaştırma. </a:t>
            </a:r>
            <a:r>
              <a:rPr lang="tr-TR" dirty="0">
                <a:latin typeface="Comic Sans MS" panose="030F0702030302020204" pitchFamily="66" charset="0"/>
              </a:rPr>
              <a:t>İstanbul: </a:t>
            </a:r>
            <a:r>
              <a:rPr lang="tr-TR" dirty="0" err="1">
                <a:latin typeface="Comic Sans MS" panose="030F0702030302020204" pitchFamily="66" charset="0"/>
              </a:rPr>
              <a:t>Morpa</a:t>
            </a:r>
            <a:r>
              <a:rPr lang="tr-TR" dirty="0">
                <a:latin typeface="Comic Sans MS" panose="030F0702030302020204" pitchFamily="66" charset="0"/>
              </a:rPr>
              <a:t> Yayıncılık. </a:t>
            </a:r>
          </a:p>
          <a:p>
            <a:pPr marL="285750" indent="-285750" algn="just">
              <a:spcBef>
                <a:spcPts val="600"/>
              </a:spcBef>
              <a:spcAft>
                <a:spcPts val="600"/>
              </a:spcAft>
              <a:buFont typeface="Arial" panose="020B0604020202020204" pitchFamily="34" charset="0"/>
              <a:buChar char="•"/>
            </a:pPr>
            <a:r>
              <a:rPr lang="tr-TR" dirty="0">
                <a:latin typeface="Comic Sans MS" panose="030F0702030302020204" pitchFamily="66" charset="0"/>
              </a:rPr>
              <a:t>Avcıoğlu, H. (2005). </a:t>
            </a:r>
            <a:r>
              <a:rPr lang="tr-TR" i="1" dirty="0">
                <a:latin typeface="Comic Sans MS" panose="030F0702030302020204" pitchFamily="66" charset="0"/>
              </a:rPr>
              <a:t>Etkinliklerle sosyal beceri öğretimi. </a:t>
            </a:r>
            <a:r>
              <a:rPr lang="tr-TR" dirty="0">
                <a:latin typeface="Comic Sans MS" panose="030F0702030302020204" pitchFamily="66" charset="0"/>
              </a:rPr>
              <a:t>(2. Baskı). Ankara: Kök Yayıncılık. </a:t>
            </a:r>
          </a:p>
          <a:p>
            <a:pPr marL="285750" indent="-285750" algn="just">
              <a:spcBef>
                <a:spcPts val="600"/>
              </a:spcBef>
              <a:spcAft>
                <a:spcPts val="600"/>
              </a:spcAft>
              <a:buFont typeface="Arial" panose="020B0604020202020204" pitchFamily="34" charset="0"/>
              <a:buChar char="•"/>
            </a:pPr>
            <a:r>
              <a:rPr lang="tr-TR" dirty="0">
                <a:latin typeface="Comic Sans MS" panose="030F0702030302020204" pitchFamily="66" charset="0"/>
              </a:rPr>
              <a:t>Ceylan, R. ve Aral, N. (2009). Kaynaştırma eğitimi. Y. Fazlıoğlu (Ed.). </a:t>
            </a:r>
            <a:r>
              <a:rPr lang="tr-TR" i="1" dirty="0">
                <a:latin typeface="Comic Sans MS" panose="030F0702030302020204" pitchFamily="66" charset="0"/>
              </a:rPr>
              <a:t>Erken çocukluk gelişimi ve eğitimi. </a:t>
            </a:r>
            <a:r>
              <a:rPr lang="tr-TR" dirty="0">
                <a:latin typeface="Comic Sans MS" panose="030F0702030302020204" pitchFamily="66" charset="0"/>
              </a:rPr>
              <a:t>İçinde (s. 437-462). İstanbul: Kriter Yayınları. </a:t>
            </a:r>
          </a:p>
          <a:p>
            <a:pPr marL="285750" indent="-285750" algn="just">
              <a:spcBef>
                <a:spcPts val="600"/>
              </a:spcBef>
              <a:spcAft>
                <a:spcPts val="600"/>
              </a:spcAft>
              <a:buFont typeface="Arial" panose="020B0604020202020204" pitchFamily="34" charset="0"/>
              <a:buChar char="•"/>
            </a:pPr>
            <a:r>
              <a:rPr lang="tr-TR" dirty="0" err="1">
                <a:latin typeface="Comic Sans MS" panose="030F0702030302020204" pitchFamily="66" charset="0"/>
              </a:rPr>
              <a:t>Çifci</a:t>
            </a:r>
            <a:r>
              <a:rPr lang="tr-TR" dirty="0">
                <a:latin typeface="Comic Sans MS" panose="030F0702030302020204" pitchFamily="66" charset="0"/>
              </a:rPr>
              <a:t>, İ. ve Sucuoğlu, B. (2003). </a:t>
            </a:r>
            <a:r>
              <a:rPr lang="tr-TR" i="1" dirty="0">
                <a:latin typeface="Comic Sans MS" panose="030F0702030302020204" pitchFamily="66" charset="0"/>
              </a:rPr>
              <a:t>Bilişsel süreç yaklaşımıyla sosyal beceri öğretimi. </a:t>
            </a:r>
            <a:r>
              <a:rPr lang="tr-TR" dirty="0">
                <a:latin typeface="Comic Sans MS" panose="030F0702030302020204" pitchFamily="66" charset="0"/>
              </a:rPr>
              <a:t>Ankara: Kök Yayıncılık. </a:t>
            </a:r>
          </a:p>
          <a:p>
            <a:pPr marL="285750" indent="-285750" algn="just">
              <a:spcBef>
                <a:spcPts val="600"/>
              </a:spcBef>
              <a:spcAft>
                <a:spcPts val="600"/>
              </a:spcAft>
              <a:buFont typeface="Arial" panose="020B0604020202020204" pitchFamily="34" charset="0"/>
              <a:buChar char="•"/>
            </a:pPr>
            <a:r>
              <a:rPr lang="tr-TR" dirty="0" err="1">
                <a:latin typeface="Comic Sans MS" panose="030F0702030302020204" pitchFamily="66" charset="0"/>
              </a:rPr>
              <a:t>Girli</a:t>
            </a:r>
            <a:r>
              <a:rPr lang="tr-TR" dirty="0">
                <a:latin typeface="Comic Sans MS" panose="030F0702030302020204" pitchFamily="66" charset="0"/>
              </a:rPr>
              <a:t>, A. (2004). </a:t>
            </a:r>
            <a:r>
              <a:rPr lang="tr-TR" i="1" dirty="0">
                <a:latin typeface="Comic Sans MS" panose="030F0702030302020204" pitchFamily="66" charset="0"/>
              </a:rPr>
              <a:t>Otizm ve kaynaştırma eğitimi, öğretmenler ve aileler için rehber. </a:t>
            </a:r>
            <a:r>
              <a:rPr lang="tr-TR" dirty="0">
                <a:latin typeface="Comic Sans MS" panose="030F0702030302020204" pitchFamily="66" charset="0"/>
              </a:rPr>
              <a:t>İzmir: Işık Yayınları. </a:t>
            </a:r>
          </a:p>
          <a:p>
            <a:pPr marL="285750" indent="-285750" algn="just">
              <a:spcBef>
                <a:spcPts val="600"/>
              </a:spcBef>
              <a:spcAft>
                <a:spcPts val="600"/>
              </a:spcAft>
              <a:buFont typeface="Arial" panose="020B0604020202020204" pitchFamily="34" charset="0"/>
              <a:buChar char="•"/>
            </a:pPr>
            <a:r>
              <a:rPr lang="tr-TR" dirty="0" err="1">
                <a:latin typeface="Comic Sans MS" panose="030F0702030302020204" pitchFamily="66" charset="0"/>
              </a:rPr>
              <a:t>Mastropieri</a:t>
            </a:r>
            <a:r>
              <a:rPr lang="tr-TR" dirty="0">
                <a:latin typeface="Comic Sans MS" panose="030F0702030302020204" pitchFamily="66" charset="0"/>
              </a:rPr>
              <a:t>, M. ve </a:t>
            </a:r>
            <a:r>
              <a:rPr lang="tr-TR" dirty="0" err="1">
                <a:latin typeface="Comic Sans MS" panose="030F0702030302020204" pitchFamily="66" charset="0"/>
              </a:rPr>
              <a:t>Scruggs</a:t>
            </a:r>
            <a:r>
              <a:rPr lang="tr-TR" dirty="0">
                <a:latin typeface="Comic Sans MS" panose="030F0702030302020204" pitchFamily="66" charset="0"/>
              </a:rPr>
              <a:t>, T. (2004). </a:t>
            </a:r>
            <a:r>
              <a:rPr lang="tr-TR" i="1" dirty="0" err="1">
                <a:latin typeface="Comic Sans MS" panose="030F0702030302020204" pitchFamily="66" charset="0"/>
              </a:rPr>
              <a:t>The</a:t>
            </a:r>
            <a:r>
              <a:rPr lang="tr-TR" i="1" dirty="0">
                <a:latin typeface="Comic Sans MS" panose="030F0702030302020204" pitchFamily="66" charset="0"/>
              </a:rPr>
              <a:t> </a:t>
            </a:r>
            <a:r>
              <a:rPr lang="tr-TR" i="1" dirty="0" err="1">
                <a:latin typeface="Comic Sans MS" panose="030F0702030302020204" pitchFamily="66" charset="0"/>
              </a:rPr>
              <a:t>inclusive</a:t>
            </a:r>
            <a:r>
              <a:rPr lang="tr-TR" i="1" dirty="0">
                <a:latin typeface="Comic Sans MS" panose="030F0702030302020204" pitchFamily="66" charset="0"/>
              </a:rPr>
              <a:t> </a:t>
            </a:r>
            <a:r>
              <a:rPr lang="tr-TR" i="1" dirty="0" err="1">
                <a:latin typeface="Comic Sans MS" panose="030F0702030302020204" pitchFamily="66" charset="0"/>
              </a:rPr>
              <a:t>classroom</a:t>
            </a:r>
            <a:r>
              <a:rPr lang="tr-TR" i="1" dirty="0">
                <a:latin typeface="Comic Sans MS" panose="030F0702030302020204" pitchFamily="66" charset="0"/>
              </a:rPr>
              <a:t>: </a:t>
            </a:r>
            <a:r>
              <a:rPr lang="tr-TR" i="1" dirty="0" err="1">
                <a:latin typeface="Comic Sans MS" panose="030F0702030302020204" pitchFamily="66" charset="0"/>
              </a:rPr>
              <a:t>Strategies</a:t>
            </a:r>
            <a:r>
              <a:rPr lang="tr-TR" i="1" dirty="0">
                <a:latin typeface="Comic Sans MS" panose="030F0702030302020204" pitchFamily="66" charset="0"/>
              </a:rPr>
              <a:t> </a:t>
            </a:r>
            <a:r>
              <a:rPr lang="tr-TR" i="1" dirty="0" err="1">
                <a:latin typeface="Comic Sans MS" panose="030F0702030302020204" pitchFamily="66" charset="0"/>
              </a:rPr>
              <a:t>for</a:t>
            </a:r>
            <a:r>
              <a:rPr lang="tr-TR" i="1" dirty="0">
                <a:latin typeface="Comic Sans MS" panose="030F0702030302020204" pitchFamily="66" charset="0"/>
              </a:rPr>
              <a:t> </a:t>
            </a:r>
            <a:r>
              <a:rPr lang="tr-TR" i="1" dirty="0" err="1">
                <a:latin typeface="Comic Sans MS" panose="030F0702030302020204" pitchFamily="66" charset="0"/>
              </a:rPr>
              <a:t>effective</a:t>
            </a:r>
            <a:r>
              <a:rPr lang="tr-TR" i="1" dirty="0">
                <a:latin typeface="Comic Sans MS" panose="030F0702030302020204" pitchFamily="66" charset="0"/>
              </a:rPr>
              <a:t> </a:t>
            </a:r>
            <a:r>
              <a:rPr lang="tr-TR" i="1" dirty="0" err="1">
                <a:latin typeface="Comic Sans MS" panose="030F0702030302020204" pitchFamily="66" charset="0"/>
              </a:rPr>
              <a:t>instruction</a:t>
            </a:r>
            <a:r>
              <a:rPr lang="tr-TR" i="1" dirty="0">
                <a:latin typeface="Comic Sans MS" panose="030F0702030302020204" pitchFamily="66" charset="0"/>
              </a:rPr>
              <a:t>. </a:t>
            </a:r>
            <a:r>
              <a:rPr lang="tr-TR" dirty="0">
                <a:latin typeface="Comic Sans MS" panose="030F0702030302020204" pitchFamily="66" charset="0"/>
              </a:rPr>
              <a:t>(2nd. Edition). New York: </a:t>
            </a:r>
            <a:r>
              <a:rPr lang="tr-TR" dirty="0" err="1">
                <a:latin typeface="Comic Sans MS" panose="030F0702030302020204" pitchFamily="66" charset="0"/>
              </a:rPr>
              <a:t>Prentice</a:t>
            </a:r>
            <a:r>
              <a:rPr lang="tr-TR" dirty="0">
                <a:latin typeface="Comic Sans MS" panose="030F0702030302020204" pitchFamily="66" charset="0"/>
              </a:rPr>
              <a:t> </a:t>
            </a:r>
            <a:r>
              <a:rPr lang="tr-TR" dirty="0" err="1">
                <a:latin typeface="Comic Sans MS" panose="030F0702030302020204" pitchFamily="66" charset="0"/>
              </a:rPr>
              <a:t>Hall</a:t>
            </a:r>
            <a:r>
              <a:rPr lang="tr-TR" dirty="0">
                <a:latin typeface="Comic Sans MS" panose="030F0702030302020204" pitchFamily="66" charset="0"/>
              </a:rPr>
              <a:t>.</a:t>
            </a:r>
          </a:p>
          <a:p>
            <a:pPr marL="285750" indent="-285750" algn="just">
              <a:spcBef>
                <a:spcPts val="600"/>
              </a:spcBef>
              <a:spcAft>
                <a:spcPts val="600"/>
              </a:spcAft>
              <a:buFont typeface="Arial" panose="020B0604020202020204" pitchFamily="34" charset="0"/>
              <a:buChar char="•"/>
            </a:pPr>
            <a:r>
              <a:rPr lang="tr-TR" dirty="0">
                <a:latin typeface="Comic Sans MS" panose="030F0702030302020204" pitchFamily="66" charset="0"/>
              </a:rPr>
              <a:t>Özdemir, S. (2015). Sosyal becerilerin ve sosyal uyumun desteklenmesi. İ. H. Diken. (Ed.). </a:t>
            </a:r>
            <a:r>
              <a:rPr lang="tr-TR" i="1" dirty="0">
                <a:latin typeface="Comic Sans MS" panose="030F0702030302020204" pitchFamily="66" charset="0"/>
              </a:rPr>
              <a:t>İlköğretimde kaynaştırma. </a:t>
            </a:r>
            <a:r>
              <a:rPr lang="tr-TR" dirty="0">
                <a:latin typeface="Comic Sans MS" panose="030F0702030302020204" pitchFamily="66" charset="0"/>
              </a:rPr>
              <a:t>İçinde (s. 292-321). Ankara: </a:t>
            </a:r>
            <a:r>
              <a:rPr lang="tr-TR" dirty="0" err="1">
                <a:latin typeface="Comic Sans MS" panose="030F0702030302020204" pitchFamily="66" charset="0"/>
              </a:rPr>
              <a:t>Pegem</a:t>
            </a:r>
            <a:r>
              <a:rPr lang="tr-TR" dirty="0">
                <a:latin typeface="Comic Sans MS" panose="030F0702030302020204" pitchFamily="66" charset="0"/>
              </a:rPr>
              <a:t> Yayıncılık. </a:t>
            </a:r>
          </a:p>
          <a:p>
            <a:pPr marL="285750" indent="-285750" algn="just">
              <a:spcBef>
                <a:spcPts val="600"/>
              </a:spcBef>
              <a:spcAft>
                <a:spcPts val="600"/>
              </a:spcAft>
              <a:buFont typeface="Arial" panose="020B0604020202020204" pitchFamily="34" charset="0"/>
              <a:buChar char="•"/>
            </a:pPr>
            <a:r>
              <a:rPr lang="tr-TR" dirty="0">
                <a:latin typeface="Comic Sans MS" panose="030F0702030302020204" pitchFamily="66" charset="0"/>
              </a:rPr>
              <a:t>Sucuoğlu, B. (2006). </a:t>
            </a:r>
            <a:r>
              <a:rPr lang="tr-TR" i="1" dirty="0">
                <a:latin typeface="Comic Sans MS" panose="030F0702030302020204" pitchFamily="66" charset="0"/>
              </a:rPr>
              <a:t>Etkili kaynaştırma uygulamaları. </a:t>
            </a:r>
            <a:r>
              <a:rPr lang="tr-TR" dirty="0">
                <a:latin typeface="Comic Sans MS" panose="030F0702030302020204" pitchFamily="66" charset="0"/>
              </a:rPr>
              <a:t>Ankara: Ekinoks Yayıncılık. </a:t>
            </a:r>
          </a:p>
          <a:p>
            <a:pPr marL="285750" indent="-285750" algn="just">
              <a:spcBef>
                <a:spcPts val="600"/>
              </a:spcBef>
              <a:spcAft>
                <a:spcPts val="600"/>
              </a:spcAft>
              <a:buFont typeface="Arial" panose="020B0604020202020204" pitchFamily="34" charset="0"/>
              <a:buChar char="•"/>
            </a:pPr>
            <a:r>
              <a:rPr lang="tr-TR" dirty="0">
                <a:latin typeface="Comic Sans MS" panose="030F0702030302020204" pitchFamily="66" charset="0"/>
              </a:rPr>
              <a:t>Vuran, S. (2007). Sosyal yeterliliklerin geliştirilmesi. S. </a:t>
            </a:r>
            <a:r>
              <a:rPr lang="tr-TR" dirty="0" err="1">
                <a:latin typeface="Comic Sans MS" panose="030F0702030302020204" pitchFamily="66" charset="0"/>
              </a:rPr>
              <a:t>Eripek</a:t>
            </a:r>
            <a:r>
              <a:rPr lang="tr-TR" dirty="0">
                <a:latin typeface="Comic Sans MS" panose="030F0702030302020204" pitchFamily="66" charset="0"/>
              </a:rPr>
              <a:t> (Ed.). </a:t>
            </a:r>
            <a:r>
              <a:rPr lang="tr-TR" i="1" dirty="0">
                <a:latin typeface="Comic Sans MS" panose="030F0702030302020204" pitchFamily="66" charset="0"/>
              </a:rPr>
              <a:t>İlköğretimde kaynaştırma. </a:t>
            </a:r>
            <a:r>
              <a:rPr lang="tr-TR" dirty="0">
                <a:latin typeface="Comic Sans MS" panose="030F0702030302020204" pitchFamily="66" charset="0"/>
              </a:rPr>
              <a:t>İçinde (s. 221-243). Eskişehir: Anadolu Üniversitesi Yayınları. </a:t>
            </a:r>
          </a:p>
        </p:txBody>
      </p:sp>
      <p:sp>
        <p:nvSpPr>
          <p:cNvPr id="2" name="Dikdörtgen 1">
            <a:extLst>
              <a:ext uri="{FF2B5EF4-FFF2-40B4-BE49-F238E27FC236}">
                <a16:creationId xmlns:a16="http://schemas.microsoft.com/office/drawing/2014/main" id="{94F76A75-114A-784A-A830-C28DEDF81051}"/>
              </a:ext>
            </a:extLst>
          </p:cNvPr>
          <p:cNvSpPr/>
          <p:nvPr/>
        </p:nvSpPr>
        <p:spPr>
          <a:xfrm>
            <a:off x="4367808" y="164380"/>
            <a:ext cx="2489784" cy="707886"/>
          </a:xfrm>
          <a:prstGeom prst="rect">
            <a:avLst/>
          </a:prstGeom>
        </p:spPr>
        <p:txBody>
          <a:bodyPr wrap="none">
            <a:spAutoFit/>
          </a:bodyPr>
          <a:lstStyle/>
          <a:p>
            <a:pPr algn="just"/>
            <a:r>
              <a:rPr lang="tr-TR" sz="4000" b="1" dirty="0">
                <a:latin typeface="Comic Sans MS" panose="030F0702030302020204" pitchFamily="66" charset="0"/>
              </a:rPr>
              <a:t>Kaynaklar</a:t>
            </a:r>
            <a:endParaRPr lang="tr-TR" sz="4000" dirty="0">
              <a:latin typeface="Comic Sans MS" panose="030F0702030302020204" pitchFamily="66" charset="0"/>
            </a:endParaRPr>
          </a:p>
        </p:txBody>
      </p:sp>
    </p:spTree>
    <p:extLst>
      <p:ext uri="{BB962C8B-B14F-4D97-AF65-F5344CB8AC3E}">
        <p14:creationId xmlns:p14="http://schemas.microsoft.com/office/powerpoint/2010/main" val="22382800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a:extLst>
              <a:ext uri="{FF2B5EF4-FFF2-40B4-BE49-F238E27FC236}">
                <a16:creationId xmlns:a16="http://schemas.microsoft.com/office/drawing/2014/main" id="{E7F0BC95-A941-4514-BD83-F34F54520B96}"/>
              </a:ext>
            </a:extLst>
          </p:cNvPr>
          <p:cNvGraphicFramePr>
            <a:graphicFrameLocks noGrp="1"/>
          </p:cNvGraphicFramePr>
          <p:nvPr>
            <p:ph idx="1"/>
          </p:nvPr>
        </p:nvGraphicFramePr>
        <p:xfrm>
          <a:off x="2152650" y="1207295"/>
          <a:ext cx="7886700" cy="42826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 Bilgi Yer Tutucusu 3">
            <a:extLst>
              <a:ext uri="{FF2B5EF4-FFF2-40B4-BE49-F238E27FC236}">
                <a16:creationId xmlns:a16="http://schemas.microsoft.com/office/drawing/2014/main" id="{99D5554C-2433-4A70-A587-F53DE781E116}"/>
              </a:ext>
            </a:extLst>
          </p:cNvPr>
          <p:cNvSpPr>
            <a:spLocks noGrp="1"/>
          </p:cNvSpPr>
          <p:nvPr>
            <p:ph type="ftr" sz="quarter" idx="11"/>
          </p:nvPr>
        </p:nvSpPr>
        <p:spPr/>
        <p:txBody>
          <a:bodyPr/>
          <a:lstStyle/>
          <a:p>
            <a:r>
              <a:rPr lang="tr-TR"/>
              <a:t>Prof. Dr. Neriman ARAL- Kaynaştırma Uygulamaları</a:t>
            </a:r>
          </a:p>
        </p:txBody>
      </p:sp>
    </p:spTree>
    <p:extLst>
      <p:ext uri="{BB962C8B-B14F-4D97-AF65-F5344CB8AC3E}">
        <p14:creationId xmlns:p14="http://schemas.microsoft.com/office/powerpoint/2010/main" val="2113825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2">
            <a:schemeClr val="dk1"/>
          </a:lnRef>
          <a:fillRef idx="1">
            <a:schemeClr val="lt1"/>
          </a:fillRef>
          <a:effectRef idx="0">
            <a:schemeClr val="dk1"/>
          </a:effectRef>
          <a:fontRef idx="minor">
            <a:schemeClr val="dk1"/>
          </a:fontRef>
        </p:style>
        <p:txBody>
          <a:bodyPr/>
          <a:lstStyle/>
          <a:p>
            <a:r>
              <a:rPr lang="tr-TR" b="1" dirty="0">
                <a:latin typeface="Comic Sans MS" panose="030F0702030302020204" pitchFamily="66" charset="0"/>
              </a:rPr>
              <a:t>ÖĞRETMENİN ROLÜ</a:t>
            </a:r>
          </a:p>
        </p:txBody>
      </p:sp>
      <p:sp>
        <p:nvSpPr>
          <p:cNvPr id="4" name="Altbilgi Yer Tutucusu 3"/>
          <p:cNvSpPr>
            <a:spLocks noGrp="1"/>
          </p:cNvSpPr>
          <p:nvPr>
            <p:ph type="ftr" sz="quarter" idx="11"/>
          </p:nvPr>
        </p:nvSpPr>
        <p:spPr/>
        <p:txBody>
          <a:bodyPr/>
          <a:lstStyle/>
          <a:p>
            <a:r>
              <a:rPr lang="tr-TR"/>
              <a:t>Prof. Dr. Neriman ARAL- Kaynaştırma Uygulamaları</a:t>
            </a:r>
          </a:p>
        </p:txBody>
      </p:sp>
      <p:sp>
        <p:nvSpPr>
          <p:cNvPr id="5" name="Oval 4"/>
          <p:cNvSpPr/>
          <p:nvPr/>
        </p:nvSpPr>
        <p:spPr>
          <a:xfrm>
            <a:off x="581698" y="2204864"/>
            <a:ext cx="11175032" cy="1800199"/>
          </a:xfrm>
          <a:prstGeom prst="ellipse">
            <a:avLst/>
          </a:prstGeom>
          <a:solidFill>
            <a:schemeClr val="accent6">
              <a:lumMod val="20000"/>
              <a:lumOff val="80000"/>
            </a:schemeClr>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tr-TR" sz="2800" dirty="0">
                <a:solidFill>
                  <a:schemeClr val="tx1"/>
                </a:solidFill>
                <a:latin typeface="Comic Sans MS" panose="030F0702030302020204" pitchFamily="66" charset="0"/>
              </a:rPr>
              <a:t>Kaynaştırma uygulamasında çocuklar arasındaki sosyal etkileşimin geliştirilmesinde en büyük sorumluluk öğretmene düşmektedir</a:t>
            </a:r>
          </a:p>
        </p:txBody>
      </p:sp>
    </p:spTree>
    <p:extLst>
      <p:ext uri="{BB962C8B-B14F-4D97-AF65-F5344CB8AC3E}">
        <p14:creationId xmlns:p14="http://schemas.microsoft.com/office/powerpoint/2010/main" val="3434729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2">
            <a:schemeClr val="dk1"/>
          </a:lnRef>
          <a:fillRef idx="1">
            <a:schemeClr val="lt1"/>
          </a:fillRef>
          <a:effectRef idx="0">
            <a:schemeClr val="dk1"/>
          </a:effectRef>
          <a:fontRef idx="minor">
            <a:schemeClr val="dk1"/>
          </a:fontRef>
        </p:style>
        <p:txBody>
          <a:bodyPr/>
          <a:lstStyle/>
          <a:p>
            <a:r>
              <a:rPr lang="tr-TR" b="1" dirty="0">
                <a:latin typeface="Comic Sans MS" panose="030F0702030302020204" pitchFamily="66" charset="0"/>
              </a:rPr>
              <a:t>ÖĞRETMENİN ROLÜ</a:t>
            </a:r>
          </a:p>
        </p:txBody>
      </p:sp>
      <p:sp>
        <p:nvSpPr>
          <p:cNvPr id="4" name="Altbilgi Yer Tutucusu 3"/>
          <p:cNvSpPr>
            <a:spLocks noGrp="1"/>
          </p:cNvSpPr>
          <p:nvPr>
            <p:ph type="ftr" sz="quarter" idx="11"/>
          </p:nvPr>
        </p:nvSpPr>
        <p:spPr/>
        <p:txBody>
          <a:bodyPr/>
          <a:lstStyle/>
          <a:p>
            <a:r>
              <a:rPr lang="tr-TR"/>
              <a:t>Prof. Dr. Neriman ARAL- Kaynaştırma Uygulamaları</a:t>
            </a:r>
          </a:p>
        </p:txBody>
      </p:sp>
      <p:sp>
        <p:nvSpPr>
          <p:cNvPr id="7" name="Dikdörtgen 6"/>
          <p:cNvSpPr/>
          <p:nvPr/>
        </p:nvSpPr>
        <p:spPr>
          <a:xfrm>
            <a:off x="609600" y="1700808"/>
            <a:ext cx="11103024" cy="1455012"/>
          </a:xfrm>
          <a:prstGeom prst="rect">
            <a:avLst/>
          </a:prstGeom>
          <a:solidFill>
            <a:schemeClr val="accent4">
              <a:lumMod val="20000"/>
              <a:lumOff val="80000"/>
            </a:schemeClr>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tr-TR" sz="2800" dirty="0">
                <a:solidFill>
                  <a:schemeClr val="tx1"/>
                </a:solidFill>
                <a:latin typeface="Comic Sans MS" panose="030F0702030302020204" pitchFamily="66" charset="0"/>
              </a:rPr>
              <a:t>Öğretmenin özel </a:t>
            </a:r>
            <a:r>
              <a:rPr lang="tr-TR" sz="2800" dirty="0" err="1">
                <a:solidFill>
                  <a:schemeClr val="tx1"/>
                </a:solidFill>
                <a:latin typeface="Comic Sans MS" panose="030F0702030302020204" pitchFamily="66" charset="0"/>
              </a:rPr>
              <a:t>gereksinimli</a:t>
            </a:r>
            <a:r>
              <a:rPr lang="tr-TR" sz="2800" dirty="0">
                <a:solidFill>
                  <a:schemeClr val="tx1"/>
                </a:solidFill>
                <a:latin typeface="Comic Sans MS" panose="030F0702030302020204" pitchFamily="66" charset="0"/>
              </a:rPr>
              <a:t> çocuğu kabul edici yaklaşım ve tutumu diğer çocukların da bu yönde davranmalarını sağlayacaktır.</a:t>
            </a:r>
          </a:p>
        </p:txBody>
      </p:sp>
      <p:sp>
        <p:nvSpPr>
          <p:cNvPr id="10" name="Dikdörtgen 9"/>
          <p:cNvSpPr/>
          <p:nvPr/>
        </p:nvSpPr>
        <p:spPr>
          <a:xfrm>
            <a:off x="839416" y="3425513"/>
            <a:ext cx="10742984" cy="2654170"/>
          </a:xfrm>
          <a:prstGeom prst="rect">
            <a:avLst/>
          </a:prstGeom>
          <a:solidFill>
            <a:schemeClr val="accent4">
              <a:lumMod val="40000"/>
              <a:lumOff val="60000"/>
            </a:schemeClr>
          </a:solidFill>
        </p:spPr>
        <p:style>
          <a:lnRef idx="1">
            <a:schemeClr val="accent6"/>
          </a:lnRef>
          <a:fillRef idx="3">
            <a:schemeClr val="accent6"/>
          </a:fillRef>
          <a:effectRef idx="2">
            <a:schemeClr val="accent6"/>
          </a:effectRef>
          <a:fontRef idx="minor">
            <a:schemeClr val="lt1"/>
          </a:fontRef>
        </p:style>
        <p:txBody>
          <a:bodyPr rtlCol="0" anchor="ctr"/>
          <a:lstStyle/>
          <a:p>
            <a:pPr algn="ctr"/>
            <a:r>
              <a:rPr lang="tr-TR" sz="2800" dirty="0">
                <a:solidFill>
                  <a:schemeClr val="tx1"/>
                </a:solidFill>
                <a:latin typeface="Comic Sans MS" panose="030F0702030302020204" pitchFamily="66" charset="0"/>
              </a:rPr>
              <a:t>Öğretmenin olumsuz yaklaşım ve tutumları ise öğretmenlerini rol-model olarak alan normal gelişim gösteren çocukların özel </a:t>
            </a:r>
            <a:r>
              <a:rPr lang="tr-TR" sz="2800" dirty="0" err="1">
                <a:solidFill>
                  <a:schemeClr val="tx1"/>
                </a:solidFill>
                <a:latin typeface="Comic Sans MS" panose="030F0702030302020204" pitchFamily="66" charset="0"/>
              </a:rPr>
              <a:t>gereksinimli</a:t>
            </a:r>
            <a:r>
              <a:rPr lang="tr-TR" sz="2800" dirty="0">
                <a:solidFill>
                  <a:schemeClr val="tx1"/>
                </a:solidFill>
                <a:latin typeface="Comic Sans MS" panose="030F0702030302020204" pitchFamily="66" charset="0"/>
              </a:rPr>
              <a:t> akranlarına düşmanca davranmalarına ya da onları dışlamalarına neden olabilmektedir. </a:t>
            </a:r>
          </a:p>
        </p:txBody>
      </p:sp>
    </p:spTree>
    <p:extLst>
      <p:ext uri="{BB962C8B-B14F-4D97-AF65-F5344CB8AC3E}">
        <p14:creationId xmlns:p14="http://schemas.microsoft.com/office/powerpoint/2010/main" val="467395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idx="1"/>
            <p:extLst>
              <p:ext uri="{D42A27DB-BD31-4B8C-83A1-F6EECF244321}">
                <p14:modId xmlns:p14="http://schemas.microsoft.com/office/powerpoint/2010/main" val="3362206149"/>
              </p:ext>
            </p:extLst>
          </p:nvPr>
        </p:nvGraphicFramePr>
        <p:xfrm>
          <a:off x="1192560" y="1916832"/>
          <a:ext cx="9806880" cy="34849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bilgi Yer Tutucusu 3"/>
          <p:cNvSpPr>
            <a:spLocks noGrp="1"/>
          </p:cNvSpPr>
          <p:nvPr>
            <p:ph type="ftr" sz="quarter" idx="11"/>
          </p:nvPr>
        </p:nvSpPr>
        <p:spPr/>
        <p:txBody>
          <a:bodyPr/>
          <a:lstStyle/>
          <a:p>
            <a:r>
              <a:rPr lang="tr-TR"/>
              <a:t>Prof. Dr. Neriman ARAL- Kaynaştırma Uygulamaları</a:t>
            </a:r>
          </a:p>
        </p:txBody>
      </p:sp>
      <p:sp>
        <p:nvSpPr>
          <p:cNvPr id="6" name="Başlık 1"/>
          <p:cNvSpPr>
            <a:spLocks noGrp="1"/>
          </p:cNvSpPr>
          <p:nvPr>
            <p:ph type="title"/>
          </p:nvPr>
        </p:nvSpPr>
        <p:spPr/>
        <p:style>
          <a:lnRef idx="2">
            <a:schemeClr val="dk1"/>
          </a:lnRef>
          <a:fillRef idx="1">
            <a:schemeClr val="lt1"/>
          </a:fillRef>
          <a:effectRef idx="0">
            <a:schemeClr val="dk1"/>
          </a:effectRef>
          <a:fontRef idx="minor">
            <a:schemeClr val="dk1"/>
          </a:fontRef>
        </p:style>
        <p:txBody>
          <a:bodyPr/>
          <a:lstStyle/>
          <a:p>
            <a:r>
              <a:rPr lang="tr-TR" b="1" dirty="0">
                <a:latin typeface="Comic Sans MS" panose="030F0702030302020204" pitchFamily="66" charset="0"/>
              </a:rPr>
              <a:t>ÖĞRETMENİN ROLÜ</a:t>
            </a:r>
          </a:p>
        </p:txBody>
      </p:sp>
    </p:spTree>
    <p:extLst>
      <p:ext uri="{BB962C8B-B14F-4D97-AF65-F5344CB8AC3E}">
        <p14:creationId xmlns:p14="http://schemas.microsoft.com/office/powerpoint/2010/main" val="2566399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idx="1"/>
            <p:extLst>
              <p:ext uri="{D42A27DB-BD31-4B8C-83A1-F6EECF244321}">
                <p14:modId xmlns:p14="http://schemas.microsoft.com/office/powerpoint/2010/main" val="1831999126"/>
              </p:ext>
            </p:extLst>
          </p:nvPr>
        </p:nvGraphicFramePr>
        <p:xfrm>
          <a:off x="1775520" y="2204864"/>
          <a:ext cx="8640960" cy="31683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bilgi Yer Tutucusu 3"/>
          <p:cNvSpPr>
            <a:spLocks noGrp="1"/>
          </p:cNvSpPr>
          <p:nvPr>
            <p:ph type="ftr" sz="quarter" idx="11"/>
          </p:nvPr>
        </p:nvSpPr>
        <p:spPr/>
        <p:txBody>
          <a:bodyPr/>
          <a:lstStyle/>
          <a:p>
            <a:r>
              <a:rPr lang="tr-TR"/>
              <a:t>Prof. Dr. Neriman ARAL- Kaynaştırma Uygulamaları</a:t>
            </a:r>
          </a:p>
        </p:txBody>
      </p:sp>
      <p:sp>
        <p:nvSpPr>
          <p:cNvPr id="6" name="Başlık 1"/>
          <p:cNvSpPr>
            <a:spLocks noGrp="1"/>
          </p:cNvSpPr>
          <p:nvPr>
            <p:ph type="title"/>
          </p:nvPr>
        </p:nvSpPr>
        <p:spPr/>
        <p:style>
          <a:lnRef idx="2">
            <a:schemeClr val="dk1"/>
          </a:lnRef>
          <a:fillRef idx="1">
            <a:schemeClr val="lt1"/>
          </a:fillRef>
          <a:effectRef idx="0">
            <a:schemeClr val="dk1"/>
          </a:effectRef>
          <a:fontRef idx="minor">
            <a:schemeClr val="dk1"/>
          </a:fontRef>
        </p:style>
        <p:txBody>
          <a:bodyPr/>
          <a:lstStyle/>
          <a:p>
            <a:r>
              <a:rPr lang="tr-TR" b="1" dirty="0">
                <a:latin typeface="Comic Sans MS" panose="030F0702030302020204" pitchFamily="66" charset="0"/>
              </a:rPr>
              <a:t>ÖĞRETMENİN ROLÜ</a:t>
            </a:r>
          </a:p>
        </p:txBody>
      </p:sp>
    </p:spTree>
    <p:extLst>
      <p:ext uri="{BB962C8B-B14F-4D97-AF65-F5344CB8AC3E}">
        <p14:creationId xmlns:p14="http://schemas.microsoft.com/office/powerpoint/2010/main" val="3420285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idx="1"/>
            <p:extLst>
              <p:ext uri="{D42A27DB-BD31-4B8C-83A1-F6EECF244321}">
                <p14:modId xmlns:p14="http://schemas.microsoft.com/office/powerpoint/2010/main" val="737149275"/>
              </p:ext>
            </p:extLst>
          </p:nvPr>
        </p:nvGraphicFramePr>
        <p:xfrm>
          <a:off x="1775520" y="1600200"/>
          <a:ext cx="9649072" cy="47091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bilgi Yer Tutucusu 3"/>
          <p:cNvSpPr>
            <a:spLocks noGrp="1"/>
          </p:cNvSpPr>
          <p:nvPr>
            <p:ph type="ftr" sz="quarter" idx="11"/>
          </p:nvPr>
        </p:nvSpPr>
        <p:spPr/>
        <p:txBody>
          <a:bodyPr/>
          <a:lstStyle/>
          <a:p>
            <a:r>
              <a:rPr lang="tr-TR"/>
              <a:t>Prof. Dr. Neriman ARAL- Kaynaştırma Uygulamaları</a:t>
            </a:r>
          </a:p>
        </p:txBody>
      </p:sp>
      <p:sp>
        <p:nvSpPr>
          <p:cNvPr id="6" name="Başlık 1"/>
          <p:cNvSpPr>
            <a:spLocks noGrp="1"/>
          </p:cNvSpPr>
          <p:nvPr>
            <p:ph type="title"/>
          </p:nvPr>
        </p:nvSpPr>
        <p:spPr/>
        <p:style>
          <a:lnRef idx="2">
            <a:schemeClr val="dk1"/>
          </a:lnRef>
          <a:fillRef idx="1">
            <a:schemeClr val="lt1"/>
          </a:fillRef>
          <a:effectRef idx="0">
            <a:schemeClr val="dk1"/>
          </a:effectRef>
          <a:fontRef idx="minor">
            <a:schemeClr val="dk1"/>
          </a:fontRef>
        </p:style>
        <p:txBody>
          <a:bodyPr/>
          <a:lstStyle/>
          <a:p>
            <a:r>
              <a:rPr lang="tr-TR" b="1" dirty="0">
                <a:latin typeface="Comic Sans MS" panose="030F0702030302020204" pitchFamily="66" charset="0"/>
              </a:rPr>
              <a:t>ÖĞRETMENİN ROLÜ</a:t>
            </a:r>
          </a:p>
        </p:txBody>
      </p:sp>
    </p:spTree>
    <p:extLst>
      <p:ext uri="{BB962C8B-B14F-4D97-AF65-F5344CB8AC3E}">
        <p14:creationId xmlns:p14="http://schemas.microsoft.com/office/powerpoint/2010/main" val="203679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2">
            <a:schemeClr val="accent5"/>
          </a:lnRef>
          <a:fillRef idx="1">
            <a:schemeClr val="lt1"/>
          </a:fillRef>
          <a:effectRef idx="0">
            <a:schemeClr val="accent5"/>
          </a:effectRef>
          <a:fontRef idx="minor">
            <a:schemeClr val="dk1"/>
          </a:fontRef>
        </p:style>
        <p:txBody>
          <a:bodyPr/>
          <a:lstStyle/>
          <a:p>
            <a:r>
              <a:rPr lang="tr-TR" b="1" dirty="0">
                <a:latin typeface="Comic Sans MS" panose="030F0702030302020204" pitchFamily="66" charset="0"/>
              </a:rPr>
              <a:t>SOSYAL BECERİ</a:t>
            </a:r>
          </a:p>
        </p:txBody>
      </p:sp>
      <p:sp>
        <p:nvSpPr>
          <p:cNvPr id="4" name="Altbilgi Yer Tutucusu 3"/>
          <p:cNvSpPr>
            <a:spLocks noGrp="1"/>
          </p:cNvSpPr>
          <p:nvPr>
            <p:ph type="ftr" sz="quarter" idx="11"/>
          </p:nvPr>
        </p:nvSpPr>
        <p:spPr/>
        <p:txBody>
          <a:bodyPr/>
          <a:lstStyle/>
          <a:p>
            <a:r>
              <a:rPr lang="tr-TR"/>
              <a:t>Prof. Dr. Neriman ARAL- Kaynaştırma Uygulamaları</a:t>
            </a:r>
          </a:p>
        </p:txBody>
      </p:sp>
      <p:sp>
        <p:nvSpPr>
          <p:cNvPr id="6" name="Dikdörtgen 5"/>
          <p:cNvSpPr/>
          <p:nvPr/>
        </p:nvSpPr>
        <p:spPr>
          <a:xfrm>
            <a:off x="1019436" y="1940060"/>
            <a:ext cx="10562964" cy="3001108"/>
          </a:xfrm>
          <a:prstGeom prst="rect">
            <a:avLst/>
          </a:prstGeom>
          <a:solidFill>
            <a:schemeClr val="accent2">
              <a:lumMod val="20000"/>
              <a:lumOff val="80000"/>
            </a:schemeClr>
          </a:solidFill>
          <a:ln>
            <a:solidFill>
              <a:schemeClr val="accent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tr-TR" sz="2800" dirty="0">
                <a:solidFill>
                  <a:schemeClr val="tx1"/>
                </a:solidFill>
                <a:latin typeface="Comic Sans MS" panose="030F0702030302020204" pitchFamily="66" charset="0"/>
              </a:rPr>
              <a:t>Dinleme, izin isteme, söz isteyerek konuşma, sıra olma, sırada bekleme, yönergelere uyma, anlamadığı zaman soru sorma, sorulan sorulara yanıt verme, bir etkinlikten diğerine geçebilme, sosyal becerilere örnek olarak verilebilir.</a:t>
            </a:r>
          </a:p>
        </p:txBody>
      </p:sp>
    </p:spTree>
    <p:extLst>
      <p:ext uri="{BB962C8B-B14F-4D97-AF65-F5344CB8AC3E}">
        <p14:creationId xmlns:p14="http://schemas.microsoft.com/office/powerpoint/2010/main" val="280286774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TotalTime>
  <Words>1443</Words>
  <Application>Microsoft Macintosh PowerPoint</Application>
  <PresentationFormat>Geniş ekran</PresentationFormat>
  <Paragraphs>162</Paragraphs>
  <Slides>31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31</vt:i4>
      </vt:variant>
    </vt:vector>
  </HeadingPairs>
  <TitlesOfParts>
    <vt:vector size="35" baseType="lpstr">
      <vt:lpstr>Arial</vt:lpstr>
      <vt:lpstr>Calibri</vt:lpstr>
      <vt:lpstr>Comic Sans MS</vt:lpstr>
      <vt:lpstr>Ofis Teması</vt:lpstr>
      <vt:lpstr>SOSYAL ETKİLEŞİMLERİN GELİŞTİRİLMESİ</vt:lpstr>
      <vt:lpstr>SUNU AKIŞI</vt:lpstr>
      <vt:lpstr>PowerPoint Sunusu</vt:lpstr>
      <vt:lpstr>ÖĞRETMENİN ROLÜ</vt:lpstr>
      <vt:lpstr>ÖĞRETMENİN ROLÜ</vt:lpstr>
      <vt:lpstr>ÖĞRETMENİN ROLÜ</vt:lpstr>
      <vt:lpstr>ÖĞRETMENİN ROLÜ</vt:lpstr>
      <vt:lpstr>ÖĞRETMENİN ROLÜ</vt:lpstr>
      <vt:lpstr>SOSYAL BECERİ</vt:lpstr>
      <vt:lpstr>SOSYAL BECERİ</vt:lpstr>
      <vt:lpstr>ÇOCUKLARI SOSYAL BECERİ İÇİN HAZIRLAMA</vt:lpstr>
      <vt:lpstr>ÇOCUKLARI SOSYAL BECERİ İÇİN HAZIRLAMA</vt:lpstr>
      <vt:lpstr>ÇOCUKLARI SOSYAL BECERİ İÇİN HAZIRLAMA</vt:lpstr>
      <vt:lpstr>ÇOCUKLARIN KAYNAŞMASI İÇİN;</vt:lpstr>
      <vt:lpstr>ÇOCUKLARIN KAYNAŞMASI İÇİN;</vt:lpstr>
      <vt:lpstr>ÇOCUKLARIN KAYNAŞMASI İÇİN;</vt:lpstr>
      <vt:lpstr>ÇOCUKLARA KAZANDIRILABİLECEK SOSYAL BECERİLER</vt:lpstr>
      <vt:lpstr>ÇOCUKLARA KAZANDIRILABİLECEK SOSYAL BECERİLER</vt:lpstr>
      <vt:lpstr>PowerPoint Sunusu</vt:lpstr>
      <vt:lpstr>PowerPoint Sunusu</vt:lpstr>
      <vt:lpstr>PowerPoint Sunusu</vt:lpstr>
      <vt:lpstr>PowerPoint Sunusu</vt:lpstr>
      <vt:lpstr>PowerPoint Sunusu</vt:lpstr>
      <vt:lpstr>PowerPoint Sunusu</vt:lpstr>
      <vt:lpstr>SOSYAL BECERİ ÖĞRETİMİ</vt:lpstr>
      <vt:lpstr>SOSYAL BECERİ ÖĞRETİMİ</vt:lpstr>
      <vt:lpstr>SOSYAL BECERİ ÖĞRETİMİ</vt:lpstr>
      <vt:lpstr>SOSYAL BECERİ ÖĞRETİMİ</vt:lpstr>
      <vt:lpstr>SOSYAL BECERİ ÖĞRETİMİ</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KAYNAŞTIRMA</dc:title>
  <dc:creator>ezgi</dc:creator>
  <cp:lastModifiedBy>Microsoft Office User</cp:lastModifiedBy>
  <cp:revision>33</cp:revision>
  <dcterms:created xsi:type="dcterms:W3CDTF">2017-01-09T09:12:44Z</dcterms:created>
  <dcterms:modified xsi:type="dcterms:W3CDTF">2020-12-06T16:52:11Z</dcterms:modified>
</cp:coreProperties>
</file>