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ARA SINAV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ARA SINAV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SINAV</dc:title>
  <dc:creator>SERHAT</dc:creator>
  <cp:lastModifiedBy>SERHAT</cp:lastModifiedBy>
  <cp:revision>7</cp:revision>
  <dcterms:created xsi:type="dcterms:W3CDTF">2017-10-27T16:37:30Z</dcterms:created>
  <dcterms:modified xsi:type="dcterms:W3CDTF">2017-10-31T16:12:02Z</dcterms:modified>
</cp:coreProperties>
</file>