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6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498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1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28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5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73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41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986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0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84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88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54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51C30F-CF8B-48DC-8E5E-DAEB10F75FFF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6693E4-A174-4066-807D-60FDA1CAE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5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Nereden Başlayacaksınız?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4" name="AutoShape 2" descr="Image result for nereden başlayacaksın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32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62169" y="2755158"/>
            <a:ext cx="6300212" cy="3120476"/>
          </a:xfrm>
        </p:spPr>
        <p:txBody>
          <a:bodyPr/>
          <a:lstStyle/>
          <a:p>
            <a:r>
              <a:rPr lang="tr-TR" sz="3600" dirty="0" smtClean="0"/>
              <a:t>Asla erken ya da geç değildir.</a:t>
            </a:r>
          </a:p>
          <a:p>
            <a:r>
              <a:rPr lang="tr-TR" dirty="0" smtClean="0"/>
              <a:t>«</a:t>
            </a:r>
            <a:r>
              <a:rPr lang="tr-TR" i="1" dirty="0" smtClean="0"/>
              <a:t>Ne zaman başlarsan zamanıdır</a:t>
            </a:r>
            <a:r>
              <a:rPr lang="tr-TR" dirty="0" smtClean="0"/>
              <a:t>.»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19" y="1981771"/>
            <a:ext cx="46672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526" y="2894330"/>
            <a:ext cx="4185167" cy="2351532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1561" y="982132"/>
            <a:ext cx="9601196" cy="3318936"/>
          </a:xfrm>
        </p:spPr>
        <p:txBody>
          <a:bodyPr>
            <a:normAutofit/>
          </a:bodyPr>
          <a:lstStyle/>
          <a:p>
            <a:r>
              <a:rPr lang="tr-TR" sz="3200" dirty="0" smtClean="0"/>
              <a:t>Durduğun yer neresidir?</a:t>
            </a:r>
          </a:p>
          <a:p>
            <a:r>
              <a:rPr lang="tr-TR" sz="3200" dirty="0" smtClean="0"/>
              <a:t>Ne kadar risk almaya hazırsın?</a:t>
            </a:r>
          </a:p>
          <a:p>
            <a:r>
              <a:rPr lang="tr-TR" sz="3200" dirty="0" smtClean="0"/>
              <a:t>Ne yapacağım diye endişelenmekten çok yapabileceğin şeylerden başla…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5326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Sayılardan haberin olsun.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 kadar süre ile iş arayacaksın?</a:t>
            </a:r>
          </a:p>
          <a:p>
            <a:r>
              <a:rPr lang="tr-TR" dirty="0" smtClean="0"/>
              <a:t>Ne kadar süre işsiz idare edebilirsin?/ailenin yanından ne kadar süre kalabilirsin.</a:t>
            </a:r>
          </a:p>
          <a:p>
            <a:r>
              <a:rPr lang="tr-TR" dirty="0" smtClean="0"/>
              <a:t>Yaşamında kaç iş yeri olabilecek?</a:t>
            </a:r>
          </a:p>
          <a:p>
            <a:r>
              <a:rPr lang="tr-TR" dirty="0"/>
              <a:t> </a:t>
            </a:r>
            <a:r>
              <a:rPr lang="tr-TR" dirty="0" smtClean="0"/>
              <a:t> 5-7/12-15/20-25.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43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İş avcılığı yaparken büyük hatalar yapmaktan kaçının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Yapacağınız en büyük hata hiçbir şey yapmamaktır.</a:t>
            </a:r>
          </a:p>
          <a:p>
            <a:r>
              <a:rPr lang="tr-TR" dirty="0" smtClean="0"/>
              <a:t>Ücreti öne koymak.</a:t>
            </a:r>
          </a:p>
          <a:p>
            <a:r>
              <a:rPr lang="tr-TR" dirty="0" smtClean="0"/>
              <a:t>Aşırı beklentilerde olmak.</a:t>
            </a:r>
          </a:p>
          <a:p>
            <a:r>
              <a:rPr lang="tr-TR" dirty="0" smtClean="0"/>
              <a:t>Uzmanlık alanlarının dışına taşmak.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05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Stero</a:t>
            </a:r>
            <a:r>
              <a:rPr lang="tr-TR" dirty="0" smtClean="0"/>
              <a:t> tipinizi kucaklayın/üstesinden gelin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Nasıl bir iş tercihiniz olurdu?</a:t>
            </a:r>
          </a:p>
          <a:p>
            <a:r>
              <a:rPr lang="tr-TR" dirty="0" smtClean="0"/>
              <a:t>Sizin yaşınızdakiler nasıl davranmalıdır?</a:t>
            </a:r>
          </a:p>
          <a:p>
            <a:r>
              <a:rPr lang="tr-TR" dirty="0" smtClean="0"/>
              <a:t>İlk işgününde nasıl davranmalıyım?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65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Organize olun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Defter edinin</a:t>
            </a:r>
          </a:p>
          <a:p>
            <a:r>
              <a:rPr lang="tr-TR" dirty="0" smtClean="0"/>
              <a:t>Dosyalama sistemi geliştirin</a:t>
            </a:r>
          </a:p>
          <a:p>
            <a:r>
              <a:rPr lang="tr-TR" dirty="0" err="1" smtClean="0"/>
              <a:t>Calendar</a:t>
            </a:r>
            <a:r>
              <a:rPr lang="tr-TR" dirty="0" smtClean="0"/>
              <a:t> yapın</a:t>
            </a:r>
          </a:p>
          <a:p>
            <a:r>
              <a:rPr lang="tr-TR" dirty="0" smtClean="0"/>
              <a:t>Veri tabanı oluşturun.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86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 kaynaklara abone olun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Yeni fırsatlardan </a:t>
            </a:r>
            <a:r>
              <a:rPr lang="tr-TR" smtClean="0"/>
              <a:t>haberdar olun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4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138</Words>
  <Application>Microsoft Office PowerPoint</Application>
  <PresentationFormat>Geniş ekran</PresentationFormat>
  <Paragraphs>34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Nereden Başlayacaksınız?</vt:lpstr>
      <vt:lpstr>PowerPoint Sunusu</vt:lpstr>
      <vt:lpstr>PowerPoint Sunusu</vt:lpstr>
      <vt:lpstr>Sayılardan haberin olsun. </vt:lpstr>
      <vt:lpstr>İş avcılığı yaparken büyük hatalar yapmaktan kaçının</vt:lpstr>
      <vt:lpstr>Stero tipinizi kucaklayın/üstesinden gelin</vt:lpstr>
      <vt:lpstr>Organize olun</vt:lpstr>
      <vt:lpstr>Yeni kaynaklara abone olun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Nereden Başlayacaksınız?</dc:title>
  <dc:creator>Velittin Balcı</dc:creator>
  <cp:lastModifiedBy>Velittin Balcı</cp:lastModifiedBy>
  <cp:revision>6</cp:revision>
  <dcterms:created xsi:type="dcterms:W3CDTF">2016-11-10T07:17:42Z</dcterms:created>
  <dcterms:modified xsi:type="dcterms:W3CDTF">2016-11-10T08:40:40Z</dcterms:modified>
</cp:coreProperties>
</file>