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7" r:id="rId9"/>
    <p:sldId id="259" r:id="rId10"/>
    <p:sldId id="261" r:id="rId11"/>
    <p:sldId id="263" r:id="rId12"/>
    <p:sldId id="265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9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46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3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985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0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5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0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7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95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0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4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36733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4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6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8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739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5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1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6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9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3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10690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2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6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Özellİklerİne</a:t>
            </a:r>
            <a:r>
              <a:rPr lang="tr-TR" sz="2400" b="1" dirty="0"/>
              <a:t> ve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KullanImlarIna</a:t>
            </a:r>
            <a:r>
              <a:rPr lang="tr-TR" sz="2400" b="1" dirty="0"/>
              <a:t> Göre </a:t>
            </a:r>
            <a:r>
              <a:rPr lang="tr-TR" sz="2400" b="1" dirty="0" err="1"/>
              <a:t>BüyüK</a:t>
            </a:r>
            <a:r>
              <a:rPr lang="tr-TR" sz="2400" b="1" dirty="0"/>
              <a:t> </a:t>
            </a:r>
            <a:r>
              <a:rPr lang="tr-TR" sz="2400" b="1" dirty="0" err="1"/>
              <a:t>Endüstrİyel</a:t>
            </a:r>
            <a:r>
              <a:rPr lang="tr-TR" sz="2400" b="1" dirty="0"/>
              <a:t> </a:t>
            </a:r>
            <a:r>
              <a:rPr lang="tr-TR" sz="2400" b="1" dirty="0" err="1"/>
              <a:t>KullanIm</a:t>
            </a:r>
            <a:r>
              <a:rPr lang="tr-TR" sz="2400" b="1" dirty="0"/>
              <a:t> </a:t>
            </a:r>
            <a:r>
              <a:rPr lang="tr-TR" sz="2400" b="1" dirty="0" err="1"/>
              <a:t>Lİstesİ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400" b="1" dirty="0"/>
              <a:t>A- Beyaz Pişen Killer</a:t>
            </a:r>
            <a:endParaRPr lang="tr-TR" sz="2400" b="1" dirty="0"/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(çöküntü kaolinleri, taşınan kaolinler)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.Plastik Killer</a:t>
            </a:r>
          </a:p>
          <a:p>
            <a:pPr>
              <a:buNone/>
            </a:pPr>
            <a:r>
              <a:rPr lang="tr-TR" sz="2400" b="1" dirty="0"/>
              <a:t>B- </a:t>
            </a:r>
            <a:r>
              <a:rPr lang="tr-TR" sz="2400" b="1" dirty="0" err="1"/>
              <a:t>Refrakter</a:t>
            </a:r>
            <a:r>
              <a:rPr lang="tr-TR" sz="2400" b="1" dirty="0"/>
              <a:t> Killer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</a:t>
            </a:r>
            <a:r>
              <a:rPr lang="tr-TR" sz="2400" dirty="0" err="1"/>
              <a:t>sedimentler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.Ateş Killeri (</a:t>
            </a:r>
            <a:r>
              <a:rPr lang="tr-TR" sz="2400" dirty="0" err="1"/>
              <a:t>flint</a:t>
            </a:r>
            <a:r>
              <a:rPr lang="tr-TR" sz="2400" dirty="0"/>
              <a:t>, plastik)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.Yüksek </a:t>
            </a:r>
            <a:r>
              <a:rPr lang="tr-TR" sz="2400" dirty="0" err="1"/>
              <a:t>Aluminalı</a:t>
            </a:r>
            <a:r>
              <a:rPr lang="tr-TR" sz="2400" dirty="0"/>
              <a:t> Killer (</a:t>
            </a:r>
            <a:r>
              <a:rPr lang="tr-TR" sz="2400" dirty="0" err="1"/>
              <a:t>gibsit</a:t>
            </a:r>
            <a:r>
              <a:rPr lang="tr-TR" sz="2400" dirty="0"/>
              <a:t>, </a:t>
            </a:r>
            <a:r>
              <a:rPr lang="tr-TR" sz="2400" dirty="0" err="1"/>
              <a:t>diasper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b="1" dirty="0"/>
              <a:t>C- Ağır Parça Ürünler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.Tuğla killeri ve kalkeri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.Drenaj borusu killeri ve kalkeri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.Tuğla ve çukur kiremit killeri ve kalkeri </a:t>
            </a:r>
          </a:p>
          <a:p>
            <a:pPr>
              <a:buNone/>
            </a:pPr>
            <a:r>
              <a:rPr lang="tr-TR" sz="2400" b="1" dirty="0"/>
              <a:t>D- Taş Seramik Killeri </a:t>
            </a:r>
            <a:r>
              <a:rPr lang="tr-TR" sz="2400" dirty="0"/>
              <a:t>(plastik, ergitici bulundurur)</a:t>
            </a:r>
          </a:p>
          <a:p>
            <a:pPr>
              <a:buNone/>
            </a:pPr>
            <a:r>
              <a:rPr lang="tr-TR" sz="2400" b="1" dirty="0"/>
              <a:t>E- Ateş Killeri </a:t>
            </a:r>
            <a:r>
              <a:rPr lang="tr-TR" sz="2400" dirty="0"/>
              <a:t>(plastik,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</a:t>
            </a:r>
            <a:r>
              <a:rPr lang="tr-TR" sz="2400" dirty="0" err="1"/>
              <a:t>Terra</a:t>
            </a:r>
            <a:r>
              <a:rPr lang="tr-TR" sz="2400" dirty="0"/>
              <a:t>-Kota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.Yüzeysel ve genel tuğlalar</a:t>
            </a:r>
          </a:p>
          <a:p>
            <a:pPr>
              <a:buNone/>
            </a:pPr>
            <a:r>
              <a:rPr lang="tr-TR" sz="2400" b="1" dirty="0"/>
              <a:t>F- Döküm Killeri</a:t>
            </a:r>
            <a:r>
              <a:rPr lang="tr-TR" sz="2400" dirty="0"/>
              <a:t> (daha fazla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98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Seramİk</a:t>
            </a:r>
            <a:r>
              <a:rPr lang="tr-TR" b="1" dirty="0" smtClean="0"/>
              <a:t> </a:t>
            </a:r>
            <a:r>
              <a:rPr lang="tr-TR" b="1" dirty="0" err="1" smtClean="0"/>
              <a:t>Ürünlerİ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472" y="1214422"/>
            <a:ext cx="8229600" cy="435771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000" b="1" dirty="0"/>
              <a:t>A. Özelliklerine Göre:</a:t>
            </a:r>
          </a:p>
          <a:p>
            <a:pPr marL="514350" indent="-514350">
              <a:buNone/>
            </a:pPr>
            <a:r>
              <a:rPr lang="tr-TR" sz="2000" dirty="0"/>
              <a:t>  </a:t>
            </a:r>
            <a:r>
              <a:rPr lang="tr-TR" sz="2000" b="1" dirty="0"/>
              <a:t>1</a:t>
            </a:r>
            <a:r>
              <a:rPr lang="tr-TR" sz="2000" dirty="0"/>
              <a:t>.Gözenekli ürünler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.Pişmiş topraklar (tuğla, kiremit, çini, boru)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</a:t>
            </a:r>
            <a:r>
              <a:rPr lang="tr-TR" sz="2000" dirty="0" err="1"/>
              <a:t>Refrakter</a:t>
            </a:r>
            <a:r>
              <a:rPr lang="tr-TR" sz="2000" dirty="0"/>
              <a:t> malzemeler (ateş tuğlaları)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.Fayans</a:t>
            </a:r>
          </a:p>
          <a:p>
            <a:pPr marL="514350" indent="-514350">
              <a:buNone/>
            </a:pPr>
            <a:r>
              <a:rPr lang="tr-TR" sz="2000" b="1" dirty="0"/>
              <a:t>  2.Gözenekli olmayan ürünler: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.Boru                              </a:t>
            </a:r>
            <a:r>
              <a:rPr lang="tr-TR" sz="2000" b="1" dirty="0"/>
              <a:t>b</a:t>
            </a:r>
            <a:r>
              <a:rPr lang="tr-TR" sz="2000" dirty="0"/>
              <a:t>.Porselen</a:t>
            </a:r>
          </a:p>
          <a:p>
            <a:pPr marL="514350" indent="-514350">
              <a:buNone/>
            </a:pPr>
            <a:r>
              <a:rPr lang="tr-TR" sz="2000" b="1" dirty="0"/>
              <a:t>B. Kullanılışlarına Göre: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</a:t>
            </a:r>
            <a:r>
              <a:rPr lang="tr-TR" sz="2000" b="1" dirty="0"/>
              <a:t>1</a:t>
            </a:r>
            <a:r>
              <a:rPr lang="tr-TR" sz="2000" dirty="0"/>
              <a:t>.Seramik </a:t>
            </a:r>
            <a:r>
              <a:rPr lang="tr-TR" sz="2000" dirty="0" err="1"/>
              <a:t>Sanayii</a:t>
            </a:r>
            <a:endParaRPr lang="tr-TR" sz="2000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.İnşaat </a:t>
            </a:r>
            <a:r>
              <a:rPr lang="tr-TR" sz="2000" dirty="0" err="1"/>
              <a:t>sanayii</a:t>
            </a:r>
            <a:r>
              <a:rPr lang="tr-TR" sz="2000" dirty="0"/>
              <a:t> </a:t>
            </a:r>
            <a:r>
              <a:rPr lang="tr-TR" sz="2000" dirty="0"/>
              <a:t>(sıhhi tesisat, kara fayans, kara seramik)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.Sofra eşyası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.İzolatör</a:t>
            </a:r>
          </a:p>
          <a:p>
            <a:pPr marL="514350" indent="-514350">
              <a:buNone/>
            </a:pPr>
            <a:r>
              <a:rPr lang="tr-TR" sz="2000" b="1" dirty="0"/>
              <a:t> </a:t>
            </a:r>
            <a:r>
              <a:rPr lang="tr-TR" sz="2000" b="1" dirty="0"/>
              <a:t> 2.Yalnız Pişmiş Toprak </a:t>
            </a:r>
            <a:r>
              <a:rPr lang="tr-TR" sz="2000" b="1" dirty="0" err="1"/>
              <a:t>Sanayii</a:t>
            </a:r>
            <a:endParaRPr lang="tr-TR" sz="2000" b="1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.Tuğla kiremit vb.          </a:t>
            </a:r>
            <a:r>
              <a:rPr lang="tr-TR" sz="2000" b="1" dirty="0"/>
              <a:t>b</a:t>
            </a:r>
            <a:r>
              <a:rPr lang="tr-TR" sz="2000" dirty="0"/>
              <a:t>.Ateş tuğlası</a:t>
            </a:r>
          </a:p>
        </p:txBody>
      </p:sp>
    </p:spTree>
    <p:extLst>
      <p:ext uri="{BB962C8B-B14F-4D97-AF65-F5344CB8AC3E}">
        <p14:creationId xmlns:p14="http://schemas.microsoft.com/office/powerpoint/2010/main" val="23916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pPr algn="ctr"/>
            <a:r>
              <a:rPr lang="tr-TR" b="1" dirty="0" smtClean="0"/>
              <a:t>Bugün </a:t>
            </a:r>
            <a:r>
              <a:rPr lang="tr-TR" b="1" dirty="0" err="1" smtClean="0"/>
              <a:t>Kapasİtelerİ</a:t>
            </a:r>
            <a:r>
              <a:rPr lang="tr-TR" b="1" dirty="0" smtClean="0"/>
              <a:t>/1 </a:t>
            </a:r>
            <a:r>
              <a:rPr lang="tr-TR" b="1" dirty="0" err="1" smtClean="0"/>
              <a:t>yIl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24034" y="1428735"/>
          <a:ext cx="8229600" cy="4929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r>
                        <a:rPr lang="tr-TR" sz="2800" b="0" dirty="0" smtClean="0"/>
                        <a:t>Kiremit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 smtClean="0"/>
                        <a:t>3 000 000 000 adet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Tuğla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250 000 000 adet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Ateş Tuğlası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Sıhhi</a:t>
                      </a:r>
                      <a:r>
                        <a:rPr lang="tr-TR" sz="2800" baseline="0" dirty="0" smtClean="0"/>
                        <a:t> Tesisat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Fayans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Seramik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Sofra</a:t>
                      </a:r>
                      <a:r>
                        <a:rPr lang="tr-TR" sz="2800" baseline="0" dirty="0" smtClean="0"/>
                        <a:t> Eşyası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İzolatör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7500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580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385</Words>
  <Application>Microsoft Office PowerPoint</Application>
  <PresentationFormat>Geniş ekran</PresentationFormat>
  <Paragraphs>90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8</vt:i4>
      </vt:variant>
      <vt:variant>
        <vt:lpstr>Slayt Başlıkları</vt:lpstr>
      </vt:variant>
      <vt:variant>
        <vt:i4>8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Office Teması</vt:lpstr>
      <vt:lpstr>Gezinti</vt:lpstr>
      <vt:lpstr>1_Gezinti</vt:lpstr>
      <vt:lpstr>2_Gezinti</vt:lpstr>
      <vt:lpstr>3_Gezinti</vt:lpstr>
      <vt:lpstr>4_Gezinti</vt:lpstr>
      <vt:lpstr>5_Gezinti</vt:lpstr>
      <vt:lpstr>6_Gezinti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  <vt:lpstr>Özellİklerİne ve Kİl KullanImlarIna Göre BüyüK Endüstrİyel KullanIm Lİstesİ</vt:lpstr>
      <vt:lpstr>Seramİk Ürünlerİ</vt:lpstr>
      <vt:lpstr>Bugün Kapasİtelerİ/1 yIl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7</cp:revision>
  <dcterms:created xsi:type="dcterms:W3CDTF">2020-04-28T13:24:15Z</dcterms:created>
  <dcterms:modified xsi:type="dcterms:W3CDTF">2020-04-28T13:30:03Z</dcterms:modified>
</cp:coreProperties>
</file>