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8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  <p:sldMasterId id="2147483684" r:id="rId4"/>
    <p:sldMasterId id="2147483696" r:id="rId5"/>
    <p:sldMasterId id="2147483708" r:id="rId6"/>
    <p:sldMasterId id="2147483720" r:id="rId7"/>
    <p:sldMasterId id="2147483732" r:id="rId8"/>
  </p:sldMasterIdLst>
  <p:sldIdLst>
    <p:sldId id="257" r:id="rId9"/>
    <p:sldId id="259" r:id="rId10"/>
    <p:sldId id="261" r:id="rId11"/>
    <p:sldId id="263" r:id="rId12"/>
    <p:sldId id="265" r:id="rId13"/>
    <p:sldId id="267" r:id="rId14"/>
    <p:sldId id="269" r:id="rId15"/>
    <p:sldId id="270" r:id="rId1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91" d="100"/>
          <a:sy n="91" d="100"/>
        </p:scale>
        <p:origin x="53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5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4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10" Type="http://schemas.openxmlformats.org/officeDocument/2006/relationships/slide" Target="slides/slide2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54FA0-8E47-4209-8FED-1596D383D0B5}" type="datetimeFigureOut">
              <a:rPr lang="tr-TR" smtClean="0"/>
              <a:t>28.04.2020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47748-9EC3-4823-8519-1FBCA69347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960912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54FA0-8E47-4209-8FED-1596D383D0B5}" type="datetimeFigureOut">
              <a:rPr lang="tr-TR" smtClean="0"/>
              <a:t>28.04.2020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47748-9EC3-4823-8519-1FBCA69347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15185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54FA0-8E47-4209-8FED-1596D383D0B5}" type="datetimeFigureOut">
              <a:rPr lang="tr-TR" smtClean="0"/>
              <a:t>28.04.2020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47748-9EC3-4823-8519-1FBCA69347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55885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685800" y="5349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29" name="28 Başlık"/>
          <p:cNvSpPr>
            <a:spLocks noGrp="1"/>
          </p:cNvSpPr>
          <p:nvPr>
            <p:ph type="ctrTitle"/>
          </p:nvPr>
        </p:nvSpPr>
        <p:spPr>
          <a:xfrm>
            <a:off x="508000" y="4853412"/>
            <a:ext cx="11277600" cy="1222375"/>
          </a:xfrm>
        </p:spPr>
        <p:txBody>
          <a:bodyPr anchor="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508000" y="3886200"/>
            <a:ext cx="112776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16" name="15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" name="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5" name="14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39521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7" name="26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5" name="2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>
          <a:xfrm>
            <a:off x="4775200" y="76201"/>
            <a:ext cx="3860800" cy="288925"/>
          </a:xfrm>
        </p:spPr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611978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685800" y="3444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6" name="5 Metin Yer Tutucusu"/>
          <p:cNvSpPr>
            <a:spLocks noGrp="1"/>
          </p:cNvSpPr>
          <p:nvPr>
            <p:ph type="body" idx="1"/>
          </p:nvPr>
        </p:nvSpPr>
        <p:spPr>
          <a:xfrm>
            <a:off x="508000" y="1676400"/>
            <a:ext cx="112776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9" name="18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1" name="10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8" name="7 Başlık"/>
          <p:cNvSpPr>
            <a:spLocks noGrp="1"/>
          </p:cNvSpPr>
          <p:nvPr>
            <p:ph type="title"/>
          </p:nvPr>
        </p:nvSpPr>
        <p:spPr>
          <a:xfrm>
            <a:off x="240633" y="2947086"/>
            <a:ext cx="115824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7758097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19 Başlık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4" name="13 İçerik Yer Tutucusu"/>
          <p:cNvSpPr>
            <a:spLocks noGrp="1"/>
          </p:cNvSpPr>
          <p:nvPr>
            <p:ph sz="half" idx="1"/>
          </p:nvPr>
        </p:nvSpPr>
        <p:spPr>
          <a:xfrm>
            <a:off x="406400" y="1600200"/>
            <a:ext cx="5588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7912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1" name="20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1" name="3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492199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28 Başlık"/>
          <p:cNvSpPr>
            <a:spLocks noGrp="1"/>
          </p:cNvSpPr>
          <p:nvPr>
            <p:ph type="title"/>
          </p:nvPr>
        </p:nvSpPr>
        <p:spPr>
          <a:xfrm>
            <a:off x="406400" y="5410200"/>
            <a:ext cx="114808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375259" y="666750"/>
            <a:ext cx="57207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25" name="24 Metin Yer Tutucusu"/>
          <p:cNvSpPr>
            <a:spLocks noGrp="1"/>
          </p:cNvSpPr>
          <p:nvPr>
            <p:ph type="body" sz="half" idx="3"/>
          </p:nvPr>
        </p:nvSpPr>
        <p:spPr>
          <a:xfrm>
            <a:off x="6193367" y="666750"/>
            <a:ext cx="5722988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375259" y="1316038"/>
            <a:ext cx="5720741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8" name="27 İçerik Yer Tutucusu"/>
          <p:cNvSpPr>
            <a:spLocks noGrp="1"/>
          </p:cNvSpPr>
          <p:nvPr>
            <p:ph sz="quarter" idx="4"/>
          </p:nvPr>
        </p:nvSpPr>
        <p:spPr>
          <a:xfrm>
            <a:off x="6198307" y="1316038"/>
            <a:ext cx="571804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72800" y="6477000"/>
            <a:ext cx="1016000" cy="246888"/>
          </a:xfrm>
        </p:spPr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685800" y="6019801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762070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29 Başlık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2" name="1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1" name="20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163631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4" name="2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510587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685800" y="5849118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12" name="11 Başlık"/>
          <p:cNvSpPr>
            <a:spLocks noGrp="1"/>
          </p:cNvSpPr>
          <p:nvPr>
            <p:ph type="title"/>
          </p:nvPr>
        </p:nvSpPr>
        <p:spPr>
          <a:xfrm>
            <a:off x="609600" y="5486400"/>
            <a:ext cx="112776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6" name="25 Metin Yer Tutucusu"/>
          <p:cNvSpPr>
            <a:spLocks noGrp="1"/>
          </p:cNvSpPr>
          <p:nvPr>
            <p:ph type="body" idx="2"/>
          </p:nvPr>
        </p:nvSpPr>
        <p:spPr>
          <a:xfrm>
            <a:off x="609601" y="609600"/>
            <a:ext cx="4011084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4" name="13 İçerik Yer Tutucusu"/>
          <p:cNvSpPr>
            <a:spLocks noGrp="1"/>
          </p:cNvSpPr>
          <p:nvPr>
            <p:ph sz="half" idx="1"/>
          </p:nvPr>
        </p:nvSpPr>
        <p:spPr>
          <a:xfrm>
            <a:off x="4766733" y="609600"/>
            <a:ext cx="7120467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5" name="2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9" name="2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90868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54FA0-8E47-4209-8FED-1596D383D0B5}" type="datetimeFigureOut">
              <a:rPr lang="tr-TR" smtClean="0"/>
              <a:t>28.04.2020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47748-9EC3-4823-8519-1FBCA69347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606966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Resim Yer Tutucusu"/>
          <p:cNvSpPr>
            <a:spLocks noGrp="1"/>
          </p:cNvSpPr>
          <p:nvPr>
            <p:ph type="pic" idx="1"/>
          </p:nvPr>
        </p:nvSpPr>
        <p:spPr>
          <a:xfrm>
            <a:off x="4673600" y="616634"/>
            <a:ext cx="67056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1" name="3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7" name="16 Başlık"/>
          <p:cNvSpPr>
            <a:spLocks noGrp="1"/>
          </p:cNvSpPr>
          <p:nvPr>
            <p:ph type="title"/>
          </p:nvPr>
        </p:nvSpPr>
        <p:spPr>
          <a:xfrm>
            <a:off x="508000" y="4993760"/>
            <a:ext cx="78232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6" name="25 Metin Yer Tutucusu"/>
          <p:cNvSpPr>
            <a:spLocks noGrp="1"/>
          </p:cNvSpPr>
          <p:nvPr>
            <p:ph type="body" sz="half" idx="2"/>
          </p:nvPr>
        </p:nvSpPr>
        <p:spPr>
          <a:xfrm>
            <a:off x="508000" y="5533218"/>
            <a:ext cx="78232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  <p:extLst>
      <p:ext uri="{BB962C8B-B14F-4D97-AF65-F5344CB8AC3E}">
        <p14:creationId xmlns:p14="http://schemas.microsoft.com/office/powerpoint/2010/main" val="310527844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878988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9144000" y="549277"/>
            <a:ext cx="24384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549277"/>
            <a:ext cx="83312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052289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685800" y="5349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29" name="28 Başlık"/>
          <p:cNvSpPr>
            <a:spLocks noGrp="1"/>
          </p:cNvSpPr>
          <p:nvPr>
            <p:ph type="ctrTitle"/>
          </p:nvPr>
        </p:nvSpPr>
        <p:spPr>
          <a:xfrm>
            <a:off x="508000" y="4853412"/>
            <a:ext cx="11277600" cy="1222375"/>
          </a:xfrm>
        </p:spPr>
        <p:txBody>
          <a:bodyPr anchor="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508000" y="3886200"/>
            <a:ext cx="112776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16" name="15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" name="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5" name="14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582284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7" name="26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5" name="2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>
          <a:xfrm>
            <a:off x="4775200" y="76201"/>
            <a:ext cx="3860800" cy="288925"/>
          </a:xfrm>
        </p:spPr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378038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685800" y="3444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6" name="5 Metin Yer Tutucusu"/>
          <p:cNvSpPr>
            <a:spLocks noGrp="1"/>
          </p:cNvSpPr>
          <p:nvPr>
            <p:ph type="body" idx="1"/>
          </p:nvPr>
        </p:nvSpPr>
        <p:spPr>
          <a:xfrm>
            <a:off x="508000" y="1676400"/>
            <a:ext cx="112776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9" name="18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1" name="10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8" name="7 Başlık"/>
          <p:cNvSpPr>
            <a:spLocks noGrp="1"/>
          </p:cNvSpPr>
          <p:nvPr>
            <p:ph type="title"/>
          </p:nvPr>
        </p:nvSpPr>
        <p:spPr>
          <a:xfrm>
            <a:off x="240633" y="2947086"/>
            <a:ext cx="115824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418740639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19 Başlık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4" name="13 İçerik Yer Tutucusu"/>
          <p:cNvSpPr>
            <a:spLocks noGrp="1"/>
          </p:cNvSpPr>
          <p:nvPr>
            <p:ph sz="half" idx="1"/>
          </p:nvPr>
        </p:nvSpPr>
        <p:spPr>
          <a:xfrm>
            <a:off x="406400" y="1600200"/>
            <a:ext cx="5588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7912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1" name="20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1" name="3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947927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28 Başlık"/>
          <p:cNvSpPr>
            <a:spLocks noGrp="1"/>
          </p:cNvSpPr>
          <p:nvPr>
            <p:ph type="title"/>
          </p:nvPr>
        </p:nvSpPr>
        <p:spPr>
          <a:xfrm>
            <a:off x="406400" y="5410200"/>
            <a:ext cx="114808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375259" y="666750"/>
            <a:ext cx="57207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25" name="24 Metin Yer Tutucusu"/>
          <p:cNvSpPr>
            <a:spLocks noGrp="1"/>
          </p:cNvSpPr>
          <p:nvPr>
            <p:ph type="body" sz="half" idx="3"/>
          </p:nvPr>
        </p:nvSpPr>
        <p:spPr>
          <a:xfrm>
            <a:off x="6193367" y="666750"/>
            <a:ext cx="5722988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375259" y="1316038"/>
            <a:ext cx="5720741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8" name="27 İçerik Yer Tutucusu"/>
          <p:cNvSpPr>
            <a:spLocks noGrp="1"/>
          </p:cNvSpPr>
          <p:nvPr>
            <p:ph sz="quarter" idx="4"/>
          </p:nvPr>
        </p:nvSpPr>
        <p:spPr>
          <a:xfrm>
            <a:off x="6198307" y="1316038"/>
            <a:ext cx="571804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72800" y="6477000"/>
            <a:ext cx="1016000" cy="246888"/>
          </a:xfrm>
        </p:spPr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685800" y="6019801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863633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29 Başlık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2" name="1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1" name="20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054935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4" name="2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85874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54FA0-8E47-4209-8FED-1596D383D0B5}" type="datetimeFigureOut">
              <a:rPr lang="tr-TR" smtClean="0"/>
              <a:t>28.04.2020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47748-9EC3-4823-8519-1FBCA69347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5177248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685800" y="5849118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12" name="11 Başlık"/>
          <p:cNvSpPr>
            <a:spLocks noGrp="1"/>
          </p:cNvSpPr>
          <p:nvPr>
            <p:ph type="title"/>
          </p:nvPr>
        </p:nvSpPr>
        <p:spPr>
          <a:xfrm>
            <a:off x="609600" y="5486400"/>
            <a:ext cx="112776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6" name="25 Metin Yer Tutucusu"/>
          <p:cNvSpPr>
            <a:spLocks noGrp="1"/>
          </p:cNvSpPr>
          <p:nvPr>
            <p:ph type="body" idx="2"/>
          </p:nvPr>
        </p:nvSpPr>
        <p:spPr>
          <a:xfrm>
            <a:off x="609601" y="609600"/>
            <a:ext cx="4011084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4" name="13 İçerik Yer Tutucusu"/>
          <p:cNvSpPr>
            <a:spLocks noGrp="1"/>
          </p:cNvSpPr>
          <p:nvPr>
            <p:ph sz="half" idx="1"/>
          </p:nvPr>
        </p:nvSpPr>
        <p:spPr>
          <a:xfrm>
            <a:off x="4766733" y="609600"/>
            <a:ext cx="7120467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5" name="2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9" name="2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407422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Resim Yer Tutucusu"/>
          <p:cNvSpPr>
            <a:spLocks noGrp="1"/>
          </p:cNvSpPr>
          <p:nvPr>
            <p:ph type="pic" idx="1"/>
          </p:nvPr>
        </p:nvSpPr>
        <p:spPr>
          <a:xfrm>
            <a:off x="4673600" y="616634"/>
            <a:ext cx="67056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1" name="3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7" name="16 Başlık"/>
          <p:cNvSpPr>
            <a:spLocks noGrp="1"/>
          </p:cNvSpPr>
          <p:nvPr>
            <p:ph type="title"/>
          </p:nvPr>
        </p:nvSpPr>
        <p:spPr>
          <a:xfrm>
            <a:off x="508000" y="4993760"/>
            <a:ext cx="78232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6" name="25 Metin Yer Tutucusu"/>
          <p:cNvSpPr>
            <a:spLocks noGrp="1"/>
          </p:cNvSpPr>
          <p:nvPr>
            <p:ph type="body" sz="half" idx="2"/>
          </p:nvPr>
        </p:nvSpPr>
        <p:spPr>
          <a:xfrm>
            <a:off x="508000" y="5533218"/>
            <a:ext cx="78232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  <p:extLst>
      <p:ext uri="{BB962C8B-B14F-4D97-AF65-F5344CB8AC3E}">
        <p14:creationId xmlns:p14="http://schemas.microsoft.com/office/powerpoint/2010/main" val="137046409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001971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9144000" y="549277"/>
            <a:ext cx="24384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549277"/>
            <a:ext cx="83312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645108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685800" y="5349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29" name="28 Başlık"/>
          <p:cNvSpPr>
            <a:spLocks noGrp="1"/>
          </p:cNvSpPr>
          <p:nvPr>
            <p:ph type="ctrTitle"/>
          </p:nvPr>
        </p:nvSpPr>
        <p:spPr>
          <a:xfrm>
            <a:off x="508000" y="4853412"/>
            <a:ext cx="11277600" cy="1222375"/>
          </a:xfrm>
        </p:spPr>
        <p:txBody>
          <a:bodyPr anchor="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508000" y="3886200"/>
            <a:ext cx="112776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16" name="15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" name="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5" name="14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524170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7" name="26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5" name="2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>
          <a:xfrm>
            <a:off x="4775200" y="76201"/>
            <a:ext cx="3860800" cy="288925"/>
          </a:xfrm>
        </p:spPr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059528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685800" y="3444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6" name="5 Metin Yer Tutucusu"/>
          <p:cNvSpPr>
            <a:spLocks noGrp="1"/>
          </p:cNvSpPr>
          <p:nvPr>
            <p:ph type="body" idx="1"/>
          </p:nvPr>
        </p:nvSpPr>
        <p:spPr>
          <a:xfrm>
            <a:off x="508000" y="1676400"/>
            <a:ext cx="112776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9" name="18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1" name="10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8" name="7 Başlık"/>
          <p:cNvSpPr>
            <a:spLocks noGrp="1"/>
          </p:cNvSpPr>
          <p:nvPr>
            <p:ph type="title"/>
          </p:nvPr>
        </p:nvSpPr>
        <p:spPr>
          <a:xfrm>
            <a:off x="240633" y="2947086"/>
            <a:ext cx="115824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69205604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19 Başlık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4" name="13 İçerik Yer Tutucusu"/>
          <p:cNvSpPr>
            <a:spLocks noGrp="1"/>
          </p:cNvSpPr>
          <p:nvPr>
            <p:ph sz="half" idx="1"/>
          </p:nvPr>
        </p:nvSpPr>
        <p:spPr>
          <a:xfrm>
            <a:off x="406400" y="1600200"/>
            <a:ext cx="5588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7912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1" name="20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1" name="3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766953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28 Başlık"/>
          <p:cNvSpPr>
            <a:spLocks noGrp="1"/>
          </p:cNvSpPr>
          <p:nvPr>
            <p:ph type="title"/>
          </p:nvPr>
        </p:nvSpPr>
        <p:spPr>
          <a:xfrm>
            <a:off x="406400" y="5410200"/>
            <a:ext cx="114808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375259" y="666750"/>
            <a:ext cx="57207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25" name="24 Metin Yer Tutucusu"/>
          <p:cNvSpPr>
            <a:spLocks noGrp="1"/>
          </p:cNvSpPr>
          <p:nvPr>
            <p:ph type="body" sz="half" idx="3"/>
          </p:nvPr>
        </p:nvSpPr>
        <p:spPr>
          <a:xfrm>
            <a:off x="6193367" y="666750"/>
            <a:ext cx="5722988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375259" y="1316038"/>
            <a:ext cx="5720741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8" name="27 İçerik Yer Tutucusu"/>
          <p:cNvSpPr>
            <a:spLocks noGrp="1"/>
          </p:cNvSpPr>
          <p:nvPr>
            <p:ph sz="quarter" idx="4"/>
          </p:nvPr>
        </p:nvSpPr>
        <p:spPr>
          <a:xfrm>
            <a:off x="6198307" y="1316038"/>
            <a:ext cx="571804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72800" y="6477000"/>
            <a:ext cx="1016000" cy="246888"/>
          </a:xfrm>
        </p:spPr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685800" y="6019801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463741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29 Başlık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2" name="1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1" name="20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50708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54FA0-8E47-4209-8FED-1596D383D0B5}" type="datetimeFigureOut">
              <a:rPr lang="tr-TR" smtClean="0"/>
              <a:t>28.04.2020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47748-9EC3-4823-8519-1FBCA69347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6804977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4" name="2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794082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685800" y="5849118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12" name="11 Başlık"/>
          <p:cNvSpPr>
            <a:spLocks noGrp="1"/>
          </p:cNvSpPr>
          <p:nvPr>
            <p:ph type="title"/>
          </p:nvPr>
        </p:nvSpPr>
        <p:spPr>
          <a:xfrm>
            <a:off x="609600" y="5486400"/>
            <a:ext cx="112776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6" name="25 Metin Yer Tutucusu"/>
          <p:cNvSpPr>
            <a:spLocks noGrp="1"/>
          </p:cNvSpPr>
          <p:nvPr>
            <p:ph type="body" idx="2"/>
          </p:nvPr>
        </p:nvSpPr>
        <p:spPr>
          <a:xfrm>
            <a:off x="609601" y="609600"/>
            <a:ext cx="4011084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4" name="13 İçerik Yer Tutucusu"/>
          <p:cNvSpPr>
            <a:spLocks noGrp="1"/>
          </p:cNvSpPr>
          <p:nvPr>
            <p:ph sz="half" idx="1"/>
          </p:nvPr>
        </p:nvSpPr>
        <p:spPr>
          <a:xfrm>
            <a:off x="4766733" y="609600"/>
            <a:ext cx="7120467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5" name="2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9" name="2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217537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Resim Yer Tutucusu"/>
          <p:cNvSpPr>
            <a:spLocks noGrp="1"/>
          </p:cNvSpPr>
          <p:nvPr>
            <p:ph type="pic" idx="1"/>
          </p:nvPr>
        </p:nvSpPr>
        <p:spPr>
          <a:xfrm>
            <a:off x="4673600" y="616634"/>
            <a:ext cx="67056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1" name="3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7" name="16 Başlık"/>
          <p:cNvSpPr>
            <a:spLocks noGrp="1"/>
          </p:cNvSpPr>
          <p:nvPr>
            <p:ph type="title"/>
          </p:nvPr>
        </p:nvSpPr>
        <p:spPr>
          <a:xfrm>
            <a:off x="508000" y="4993760"/>
            <a:ext cx="78232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6" name="25 Metin Yer Tutucusu"/>
          <p:cNvSpPr>
            <a:spLocks noGrp="1"/>
          </p:cNvSpPr>
          <p:nvPr>
            <p:ph type="body" sz="half" idx="2"/>
          </p:nvPr>
        </p:nvSpPr>
        <p:spPr>
          <a:xfrm>
            <a:off x="508000" y="5533218"/>
            <a:ext cx="78232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  <p:extLst>
      <p:ext uri="{BB962C8B-B14F-4D97-AF65-F5344CB8AC3E}">
        <p14:creationId xmlns:p14="http://schemas.microsoft.com/office/powerpoint/2010/main" val="408848483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964178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9144000" y="549277"/>
            <a:ext cx="24384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549277"/>
            <a:ext cx="83312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838851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685800" y="5349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29" name="28 Başlık"/>
          <p:cNvSpPr>
            <a:spLocks noGrp="1"/>
          </p:cNvSpPr>
          <p:nvPr>
            <p:ph type="ctrTitle"/>
          </p:nvPr>
        </p:nvSpPr>
        <p:spPr>
          <a:xfrm>
            <a:off x="508000" y="4853412"/>
            <a:ext cx="11277600" cy="1222375"/>
          </a:xfrm>
        </p:spPr>
        <p:txBody>
          <a:bodyPr anchor="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508000" y="3886200"/>
            <a:ext cx="112776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16" name="15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" name="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5" name="14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546236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7" name="26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5" name="2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>
          <a:xfrm>
            <a:off x="4775200" y="76201"/>
            <a:ext cx="3860800" cy="288925"/>
          </a:xfrm>
        </p:spPr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770209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685800" y="3444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6" name="5 Metin Yer Tutucusu"/>
          <p:cNvSpPr>
            <a:spLocks noGrp="1"/>
          </p:cNvSpPr>
          <p:nvPr>
            <p:ph type="body" idx="1"/>
          </p:nvPr>
        </p:nvSpPr>
        <p:spPr>
          <a:xfrm>
            <a:off x="508000" y="1676400"/>
            <a:ext cx="112776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9" name="18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1" name="10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8" name="7 Başlık"/>
          <p:cNvSpPr>
            <a:spLocks noGrp="1"/>
          </p:cNvSpPr>
          <p:nvPr>
            <p:ph type="title"/>
          </p:nvPr>
        </p:nvSpPr>
        <p:spPr>
          <a:xfrm>
            <a:off x="240633" y="2947086"/>
            <a:ext cx="115824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40189954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19 Başlık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4" name="13 İçerik Yer Tutucusu"/>
          <p:cNvSpPr>
            <a:spLocks noGrp="1"/>
          </p:cNvSpPr>
          <p:nvPr>
            <p:ph sz="half" idx="1"/>
          </p:nvPr>
        </p:nvSpPr>
        <p:spPr>
          <a:xfrm>
            <a:off x="406400" y="1600200"/>
            <a:ext cx="5588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7912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1" name="20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1" name="3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770520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28 Başlık"/>
          <p:cNvSpPr>
            <a:spLocks noGrp="1"/>
          </p:cNvSpPr>
          <p:nvPr>
            <p:ph type="title"/>
          </p:nvPr>
        </p:nvSpPr>
        <p:spPr>
          <a:xfrm>
            <a:off x="406400" y="5410200"/>
            <a:ext cx="114808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375259" y="666750"/>
            <a:ext cx="57207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25" name="24 Metin Yer Tutucusu"/>
          <p:cNvSpPr>
            <a:spLocks noGrp="1"/>
          </p:cNvSpPr>
          <p:nvPr>
            <p:ph type="body" sz="half" idx="3"/>
          </p:nvPr>
        </p:nvSpPr>
        <p:spPr>
          <a:xfrm>
            <a:off x="6193367" y="666750"/>
            <a:ext cx="5722988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375259" y="1316038"/>
            <a:ext cx="5720741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8" name="27 İçerik Yer Tutucusu"/>
          <p:cNvSpPr>
            <a:spLocks noGrp="1"/>
          </p:cNvSpPr>
          <p:nvPr>
            <p:ph sz="quarter" idx="4"/>
          </p:nvPr>
        </p:nvSpPr>
        <p:spPr>
          <a:xfrm>
            <a:off x="6198307" y="1316038"/>
            <a:ext cx="571804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72800" y="6477000"/>
            <a:ext cx="1016000" cy="246888"/>
          </a:xfrm>
        </p:spPr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685800" y="6019801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597988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54FA0-8E47-4209-8FED-1596D383D0B5}" type="datetimeFigureOut">
              <a:rPr lang="tr-TR" smtClean="0"/>
              <a:t>28.04.2020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47748-9EC3-4823-8519-1FBCA69347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58952522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29 Başlık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2" name="1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1" name="20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072660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4" name="2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491599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685800" y="5849118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12" name="11 Başlık"/>
          <p:cNvSpPr>
            <a:spLocks noGrp="1"/>
          </p:cNvSpPr>
          <p:nvPr>
            <p:ph type="title"/>
          </p:nvPr>
        </p:nvSpPr>
        <p:spPr>
          <a:xfrm>
            <a:off x="609600" y="5486400"/>
            <a:ext cx="112776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6" name="25 Metin Yer Tutucusu"/>
          <p:cNvSpPr>
            <a:spLocks noGrp="1"/>
          </p:cNvSpPr>
          <p:nvPr>
            <p:ph type="body" idx="2"/>
          </p:nvPr>
        </p:nvSpPr>
        <p:spPr>
          <a:xfrm>
            <a:off x="609601" y="609600"/>
            <a:ext cx="4011084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4" name="13 İçerik Yer Tutucusu"/>
          <p:cNvSpPr>
            <a:spLocks noGrp="1"/>
          </p:cNvSpPr>
          <p:nvPr>
            <p:ph sz="half" idx="1"/>
          </p:nvPr>
        </p:nvSpPr>
        <p:spPr>
          <a:xfrm>
            <a:off x="4766733" y="609600"/>
            <a:ext cx="7120467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5" name="2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9" name="2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322198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Resim Yer Tutucusu"/>
          <p:cNvSpPr>
            <a:spLocks noGrp="1"/>
          </p:cNvSpPr>
          <p:nvPr>
            <p:ph type="pic" idx="1"/>
          </p:nvPr>
        </p:nvSpPr>
        <p:spPr>
          <a:xfrm>
            <a:off x="4673600" y="616634"/>
            <a:ext cx="67056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1" name="3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7" name="16 Başlık"/>
          <p:cNvSpPr>
            <a:spLocks noGrp="1"/>
          </p:cNvSpPr>
          <p:nvPr>
            <p:ph type="title"/>
          </p:nvPr>
        </p:nvSpPr>
        <p:spPr>
          <a:xfrm>
            <a:off x="508000" y="4993760"/>
            <a:ext cx="78232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6" name="25 Metin Yer Tutucusu"/>
          <p:cNvSpPr>
            <a:spLocks noGrp="1"/>
          </p:cNvSpPr>
          <p:nvPr>
            <p:ph type="body" sz="half" idx="2"/>
          </p:nvPr>
        </p:nvSpPr>
        <p:spPr>
          <a:xfrm>
            <a:off x="508000" y="5533218"/>
            <a:ext cx="78232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  <p:extLst>
      <p:ext uri="{BB962C8B-B14F-4D97-AF65-F5344CB8AC3E}">
        <p14:creationId xmlns:p14="http://schemas.microsoft.com/office/powerpoint/2010/main" val="2886371690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3991162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9144000" y="549277"/>
            <a:ext cx="24384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549277"/>
            <a:ext cx="83312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6053737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685800" y="5349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29" name="28 Başlık"/>
          <p:cNvSpPr>
            <a:spLocks noGrp="1"/>
          </p:cNvSpPr>
          <p:nvPr>
            <p:ph type="ctrTitle"/>
          </p:nvPr>
        </p:nvSpPr>
        <p:spPr>
          <a:xfrm>
            <a:off x="508000" y="4853412"/>
            <a:ext cx="11277600" cy="1222375"/>
          </a:xfrm>
        </p:spPr>
        <p:txBody>
          <a:bodyPr anchor="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508000" y="3886200"/>
            <a:ext cx="112776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16" name="15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" name="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5" name="14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92171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7" name="26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5" name="2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>
          <a:xfrm>
            <a:off x="4775200" y="76201"/>
            <a:ext cx="3860800" cy="288925"/>
          </a:xfrm>
        </p:spPr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662683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685800" y="3444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6" name="5 Metin Yer Tutucusu"/>
          <p:cNvSpPr>
            <a:spLocks noGrp="1"/>
          </p:cNvSpPr>
          <p:nvPr>
            <p:ph type="body" idx="1"/>
          </p:nvPr>
        </p:nvSpPr>
        <p:spPr>
          <a:xfrm>
            <a:off x="508000" y="1676400"/>
            <a:ext cx="112776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9" name="18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1" name="10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8" name="7 Başlık"/>
          <p:cNvSpPr>
            <a:spLocks noGrp="1"/>
          </p:cNvSpPr>
          <p:nvPr>
            <p:ph type="title"/>
          </p:nvPr>
        </p:nvSpPr>
        <p:spPr>
          <a:xfrm>
            <a:off x="240633" y="2947086"/>
            <a:ext cx="115824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46999880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19 Başlık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4" name="13 İçerik Yer Tutucusu"/>
          <p:cNvSpPr>
            <a:spLocks noGrp="1"/>
          </p:cNvSpPr>
          <p:nvPr>
            <p:ph sz="half" idx="1"/>
          </p:nvPr>
        </p:nvSpPr>
        <p:spPr>
          <a:xfrm>
            <a:off x="406400" y="1600200"/>
            <a:ext cx="5588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7912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1" name="20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1" name="3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59972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54FA0-8E47-4209-8FED-1596D383D0B5}" type="datetimeFigureOut">
              <a:rPr lang="tr-TR" smtClean="0"/>
              <a:t>28.04.2020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47748-9EC3-4823-8519-1FBCA69347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43548193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28 Başlık"/>
          <p:cNvSpPr>
            <a:spLocks noGrp="1"/>
          </p:cNvSpPr>
          <p:nvPr>
            <p:ph type="title"/>
          </p:nvPr>
        </p:nvSpPr>
        <p:spPr>
          <a:xfrm>
            <a:off x="406400" y="5410200"/>
            <a:ext cx="114808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375259" y="666750"/>
            <a:ext cx="57207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25" name="24 Metin Yer Tutucusu"/>
          <p:cNvSpPr>
            <a:spLocks noGrp="1"/>
          </p:cNvSpPr>
          <p:nvPr>
            <p:ph type="body" sz="half" idx="3"/>
          </p:nvPr>
        </p:nvSpPr>
        <p:spPr>
          <a:xfrm>
            <a:off x="6193367" y="666750"/>
            <a:ext cx="5722988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375259" y="1316038"/>
            <a:ext cx="5720741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8" name="27 İçerik Yer Tutucusu"/>
          <p:cNvSpPr>
            <a:spLocks noGrp="1"/>
          </p:cNvSpPr>
          <p:nvPr>
            <p:ph sz="quarter" idx="4"/>
          </p:nvPr>
        </p:nvSpPr>
        <p:spPr>
          <a:xfrm>
            <a:off x="6198307" y="1316038"/>
            <a:ext cx="571804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72800" y="6477000"/>
            <a:ext cx="1016000" cy="246888"/>
          </a:xfrm>
        </p:spPr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685800" y="6019801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28446385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29 Başlık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2" name="1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1" name="20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607279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4" name="2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153215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685800" y="5849118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12" name="11 Başlık"/>
          <p:cNvSpPr>
            <a:spLocks noGrp="1"/>
          </p:cNvSpPr>
          <p:nvPr>
            <p:ph type="title"/>
          </p:nvPr>
        </p:nvSpPr>
        <p:spPr>
          <a:xfrm>
            <a:off x="609600" y="5486400"/>
            <a:ext cx="112776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6" name="25 Metin Yer Tutucusu"/>
          <p:cNvSpPr>
            <a:spLocks noGrp="1"/>
          </p:cNvSpPr>
          <p:nvPr>
            <p:ph type="body" idx="2"/>
          </p:nvPr>
        </p:nvSpPr>
        <p:spPr>
          <a:xfrm>
            <a:off x="609601" y="609600"/>
            <a:ext cx="4011084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4" name="13 İçerik Yer Tutucusu"/>
          <p:cNvSpPr>
            <a:spLocks noGrp="1"/>
          </p:cNvSpPr>
          <p:nvPr>
            <p:ph sz="half" idx="1"/>
          </p:nvPr>
        </p:nvSpPr>
        <p:spPr>
          <a:xfrm>
            <a:off x="4766733" y="609600"/>
            <a:ext cx="7120467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5" name="2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9" name="2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430396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Resim Yer Tutucusu"/>
          <p:cNvSpPr>
            <a:spLocks noGrp="1"/>
          </p:cNvSpPr>
          <p:nvPr>
            <p:ph type="pic" idx="1"/>
          </p:nvPr>
        </p:nvSpPr>
        <p:spPr>
          <a:xfrm>
            <a:off x="4673600" y="616634"/>
            <a:ext cx="67056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1" name="3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7" name="16 Başlık"/>
          <p:cNvSpPr>
            <a:spLocks noGrp="1"/>
          </p:cNvSpPr>
          <p:nvPr>
            <p:ph type="title"/>
          </p:nvPr>
        </p:nvSpPr>
        <p:spPr>
          <a:xfrm>
            <a:off x="508000" y="4993760"/>
            <a:ext cx="78232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6" name="25 Metin Yer Tutucusu"/>
          <p:cNvSpPr>
            <a:spLocks noGrp="1"/>
          </p:cNvSpPr>
          <p:nvPr>
            <p:ph type="body" sz="half" idx="2"/>
          </p:nvPr>
        </p:nvSpPr>
        <p:spPr>
          <a:xfrm>
            <a:off x="508000" y="5533218"/>
            <a:ext cx="78232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  <p:extLst>
      <p:ext uri="{BB962C8B-B14F-4D97-AF65-F5344CB8AC3E}">
        <p14:creationId xmlns:p14="http://schemas.microsoft.com/office/powerpoint/2010/main" val="1509852888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3888467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9144000" y="549277"/>
            <a:ext cx="24384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549277"/>
            <a:ext cx="83312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8009832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685800" y="5349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29" name="28 Başlık"/>
          <p:cNvSpPr>
            <a:spLocks noGrp="1"/>
          </p:cNvSpPr>
          <p:nvPr>
            <p:ph type="ctrTitle"/>
          </p:nvPr>
        </p:nvSpPr>
        <p:spPr>
          <a:xfrm>
            <a:off x="508000" y="4853412"/>
            <a:ext cx="11277600" cy="1222375"/>
          </a:xfrm>
        </p:spPr>
        <p:txBody>
          <a:bodyPr anchor="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508000" y="3886200"/>
            <a:ext cx="112776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16" name="15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" name="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5" name="14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4455108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7" name="26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5" name="2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>
          <a:xfrm>
            <a:off x="4775200" y="76201"/>
            <a:ext cx="3860800" cy="288925"/>
          </a:xfrm>
        </p:spPr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6238882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685800" y="3444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6" name="5 Metin Yer Tutucusu"/>
          <p:cNvSpPr>
            <a:spLocks noGrp="1"/>
          </p:cNvSpPr>
          <p:nvPr>
            <p:ph type="body" idx="1"/>
          </p:nvPr>
        </p:nvSpPr>
        <p:spPr>
          <a:xfrm>
            <a:off x="508000" y="1676400"/>
            <a:ext cx="112776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9" name="18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1" name="10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8" name="7 Başlık"/>
          <p:cNvSpPr>
            <a:spLocks noGrp="1"/>
          </p:cNvSpPr>
          <p:nvPr>
            <p:ph type="title"/>
          </p:nvPr>
        </p:nvSpPr>
        <p:spPr>
          <a:xfrm>
            <a:off x="240633" y="2947086"/>
            <a:ext cx="115824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2760798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54FA0-8E47-4209-8FED-1596D383D0B5}" type="datetimeFigureOut">
              <a:rPr lang="tr-TR" smtClean="0"/>
              <a:t>28.04.2020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47748-9EC3-4823-8519-1FBCA69347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7676458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19 Başlık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4" name="13 İçerik Yer Tutucusu"/>
          <p:cNvSpPr>
            <a:spLocks noGrp="1"/>
          </p:cNvSpPr>
          <p:nvPr>
            <p:ph sz="half" idx="1"/>
          </p:nvPr>
        </p:nvSpPr>
        <p:spPr>
          <a:xfrm>
            <a:off x="406400" y="1600200"/>
            <a:ext cx="5588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7912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1" name="20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1" name="3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807760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28 Başlık"/>
          <p:cNvSpPr>
            <a:spLocks noGrp="1"/>
          </p:cNvSpPr>
          <p:nvPr>
            <p:ph type="title"/>
          </p:nvPr>
        </p:nvSpPr>
        <p:spPr>
          <a:xfrm>
            <a:off x="406400" y="5410200"/>
            <a:ext cx="114808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375259" y="666750"/>
            <a:ext cx="57207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25" name="24 Metin Yer Tutucusu"/>
          <p:cNvSpPr>
            <a:spLocks noGrp="1"/>
          </p:cNvSpPr>
          <p:nvPr>
            <p:ph type="body" sz="half" idx="3"/>
          </p:nvPr>
        </p:nvSpPr>
        <p:spPr>
          <a:xfrm>
            <a:off x="6193367" y="666750"/>
            <a:ext cx="5722988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375259" y="1316038"/>
            <a:ext cx="5720741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8" name="27 İçerik Yer Tutucusu"/>
          <p:cNvSpPr>
            <a:spLocks noGrp="1"/>
          </p:cNvSpPr>
          <p:nvPr>
            <p:ph sz="quarter" idx="4"/>
          </p:nvPr>
        </p:nvSpPr>
        <p:spPr>
          <a:xfrm>
            <a:off x="6198307" y="1316038"/>
            <a:ext cx="571804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72800" y="6477000"/>
            <a:ext cx="1016000" cy="246888"/>
          </a:xfrm>
        </p:spPr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685800" y="6019801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37895469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29 Başlık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2" name="1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1" name="20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4600038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4" name="2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6424855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685800" y="5849118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12" name="11 Başlık"/>
          <p:cNvSpPr>
            <a:spLocks noGrp="1"/>
          </p:cNvSpPr>
          <p:nvPr>
            <p:ph type="title"/>
          </p:nvPr>
        </p:nvSpPr>
        <p:spPr>
          <a:xfrm>
            <a:off x="609600" y="5486400"/>
            <a:ext cx="112776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6" name="25 Metin Yer Tutucusu"/>
          <p:cNvSpPr>
            <a:spLocks noGrp="1"/>
          </p:cNvSpPr>
          <p:nvPr>
            <p:ph type="body" idx="2"/>
          </p:nvPr>
        </p:nvSpPr>
        <p:spPr>
          <a:xfrm>
            <a:off x="609601" y="609600"/>
            <a:ext cx="4011084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4" name="13 İçerik Yer Tutucusu"/>
          <p:cNvSpPr>
            <a:spLocks noGrp="1"/>
          </p:cNvSpPr>
          <p:nvPr>
            <p:ph sz="half" idx="1"/>
          </p:nvPr>
        </p:nvSpPr>
        <p:spPr>
          <a:xfrm>
            <a:off x="4766733" y="609600"/>
            <a:ext cx="7120467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5" name="2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9" name="2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9573190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Resim Yer Tutucusu"/>
          <p:cNvSpPr>
            <a:spLocks noGrp="1"/>
          </p:cNvSpPr>
          <p:nvPr>
            <p:ph type="pic" idx="1"/>
          </p:nvPr>
        </p:nvSpPr>
        <p:spPr>
          <a:xfrm>
            <a:off x="4673600" y="616634"/>
            <a:ext cx="67056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1" name="3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7" name="16 Başlık"/>
          <p:cNvSpPr>
            <a:spLocks noGrp="1"/>
          </p:cNvSpPr>
          <p:nvPr>
            <p:ph type="title"/>
          </p:nvPr>
        </p:nvSpPr>
        <p:spPr>
          <a:xfrm>
            <a:off x="508000" y="4993760"/>
            <a:ext cx="78232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6" name="25 Metin Yer Tutucusu"/>
          <p:cNvSpPr>
            <a:spLocks noGrp="1"/>
          </p:cNvSpPr>
          <p:nvPr>
            <p:ph type="body" sz="half" idx="2"/>
          </p:nvPr>
        </p:nvSpPr>
        <p:spPr>
          <a:xfrm>
            <a:off x="508000" y="5533218"/>
            <a:ext cx="78232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  <p:extLst>
      <p:ext uri="{BB962C8B-B14F-4D97-AF65-F5344CB8AC3E}">
        <p14:creationId xmlns:p14="http://schemas.microsoft.com/office/powerpoint/2010/main" val="1136733040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4643809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9144000" y="549277"/>
            <a:ext cx="24384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549277"/>
            <a:ext cx="83312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0916020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685800" y="5349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29" name="28 Başlık"/>
          <p:cNvSpPr>
            <a:spLocks noGrp="1"/>
          </p:cNvSpPr>
          <p:nvPr>
            <p:ph type="ctrTitle"/>
          </p:nvPr>
        </p:nvSpPr>
        <p:spPr>
          <a:xfrm>
            <a:off x="508000" y="4853412"/>
            <a:ext cx="11277600" cy="1222375"/>
          </a:xfrm>
        </p:spPr>
        <p:txBody>
          <a:bodyPr anchor="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508000" y="3886200"/>
            <a:ext cx="112776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16" name="15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" name="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5" name="14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749833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7" name="26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5" name="2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>
          <a:xfrm>
            <a:off x="4775200" y="76201"/>
            <a:ext cx="3860800" cy="288925"/>
          </a:xfrm>
        </p:spPr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91552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54FA0-8E47-4209-8FED-1596D383D0B5}" type="datetimeFigureOut">
              <a:rPr lang="tr-TR" smtClean="0"/>
              <a:t>28.04.2020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47748-9EC3-4823-8519-1FBCA69347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17224320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685800" y="3444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6" name="5 Metin Yer Tutucusu"/>
          <p:cNvSpPr>
            <a:spLocks noGrp="1"/>
          </p:cNvSpPr>
          <p:nvPr>
            <p:ph type="body" idx="1"/>
          </p:nvPr>
        </p:nvSpPr>
        <p:spPr>
          <a:xfrm>
            <a:off x="508000" y="1676400"/>
            <a:ext cx="112776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9" name="18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1" name="10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8" name="7 Başlık"/>
          <p:cNvSpPr>
            <a:spLocks noGrp="1"/>
          </p:cNvSpPr>
          <p:nvPr>
            <p:ph type="title"/>
          </p:nvPr>
        </p:nvSpPr>
        <p:spPr>
          <a:xfrm>
            <a:off x="240633" y="2947086"/>
            <a:ext cx="115824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11739466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19 Başlık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4" name="13 İçerik Yer Tutucusu"/>
          <p:cNvSpPr>
            <a:spLocks noGrp="1"/>
          </p:cNvSpPr>
          <p:nvPr>
            <p:ph sz="half" idx="1"/>
          </p:nvPr>
        </p:nvSpPr>
        <p:spPr>
          <a:xfrm>
            <a:off x="406400" y="1600200"/>
            <a:ext cx="5588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7912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1" name="20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1" name="3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7835924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28 Başlık"/>
          <p:cNvSpPr>
            <a:spLocks noGrp="1"/>
          </p:cNvSpPr>
          <p:nvPr>
            <p:ph type="title"/>
          </p:nvPr>
        </p:nvSpPr>
        <p:spPr>
          <a:xfrm>
            <a:off x="406400" y="5410200"/>
            <a:ext cx="114808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375259" y="666750"/>
            <a:ext cx="57207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25" name="24 Metin Yer Tutucusu"/>
          <p:cNvSpPr>
            <a:spLocks noGrp="1"/>
          </p:cNvSpPr>
          <p:nvPr>
            <p:ph type="body" sz="half" idx="3"/>
          </p:nvPr>
        </p:nvSpPr>
        <p:spPr>
          <a:xfrm>
            <a:off x="6193367" y="666750"/>
            <a:ext cx="5722988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375259" y="1316038"/>
            <a:ext cx="5720741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8" name="27 İçerik Yer Tutucusu"/>
          <p:cNvSpPr>
            <a:spLocks noGrp="1"/>
          </p:cNvSpPr>
          <p:nvPr>
            <p:ph sz="quarter" idx="4"/>
          </p:nvPr>
        </p:nvSpPr>
        <p:spPr>
          <a:xfrm>
            <a:off x="6198307" y="1316038"/>
            <a:ext cx="571804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72800" y="6477000"/>
            <a:ext cx="1016000" cy="246888"/>
          </a:xfrm>
        </p:spPr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685800" y="6019801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2491038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29 Başlık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2" name="1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1" name="20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9836256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4" name="2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1499763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685800" y="5849118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12" name="11 Başlık"/>
          <p:cNvSpPr>
            <a:spLocks noGrp="1"/>
          </p:cNvSpPr>
          <p:nvPr>
            <p:ph type="title"/>
          </p:nvPr>
        </p:nvSpPr>
        <p:spPr>
          <a:xfrm>
            <a:off x="609600" y="5486400"/>
            <a:ext cx="112776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6" name="25 Metin Yer Tutucusu"/>
          <p:cNvSpPr>
            <a:spLocks noGrp="1"/>
          </p:cNvSpPr>
          <p:nvPr>
            <p:ph type="body" idx="2"/>
          </p:nvPr>
        </p:nvSpPr>
        <p:spPr>
          <a:xfrm>
            <a:off x="609601" y="609600"/>
            <a:ext cx="4011084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4" name="13 İçerik Yer Tutucusu"/>
          <p:cNvSpPr>
            <a:spLocks noGrp="1"/>
          </p:cNvSpPr>
          <p:nvPr>
            <p:ph sz="half" idx="1"/>
          </p:nvPr>
        </p:nvSpPr>
        <p:spPr>
          <a:xfrm>
            <a:off x="4766733" y="609600"/>
            <a:ext cx="7120467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5" name="2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9" name="2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548308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Resim Yer Tutucusu"/>
          <p:cNvSpPr>
            <a:spLocks noGrp="1"/>
          </p:cNvSpPr>
          <p:nvPr>
            <p:ph type="pic" idx="1"/>
          </p:nvPr>
        </p:nvSpPr>
        <p:spPr>
          <a:xfrm>
            <a:off x="4673600" y="616634"/>
            <a:ext cx="67056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1" name="3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7" name="16 Başlık"/>
          <p:cNvSpPr>
            <a:spLocks noGrp="1"/>
          </p:cNvSpPr>
          <p:nvPr>
            <p:ph type="title"/>
          </p:nvPr>
        </p:nvSpPr>
        <p:spPr>
          <a:xfrm>
            <a:off x="508000" y="4993760"/>
            <a:ext cx="78232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6" name="25 Metin Yer Tutucusu"/>
          <p:cNvSpPr>
            <a:spLocks noGrp="1"/>
          </p:cNvSpPr>
          <p:nvPr>
            <p:ph type="body" sz="half" idx="2"/>
          </p:nvPr>
        </p:nvSpPr>
        <p:spPr>
          <a:xfrm>
            <a:off x="508000" y="5533218"/>
            <a:ext cx="78232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  <p:extLst>
      <p:ext uri="{BB962C8B-B14F-4D97-AF65-F5344CB8AC3E}">
        <p14:creationId xmlns:p14="http://schemas.microsoft.com/office/powerpoint/2010/main" val="3810690595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6522746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9144000" y="549277"/>
            <a:ext cx="24384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549277"/>
            <a:ext cx="83312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52651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54FA0-8E47-4209-8FED-1596D383D0B5}" type="datetimeFigureOut">
              <a:rPr lang="tr-TR" smtClean="0"/>
              <a:t>28.04.2020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47748-9EC3-4823-8519-1FBCA69347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611816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154FA0-8E47-4209-8FED-1596D383D0B5}" type="datetimeFigureOut">
              <a:rPr lang="tr-TR" smtClean="0"/>
              <a:t>28.04.2020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47748-9EC3-4823-8519-1FBCA69347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543660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8" name="7 Metin Yer Tutucusu"/>
          <p:cNvSpPr>
            <a:spLocks noGrp="1"/>
          </p:cNvSpPr>
          <p:nvPr>
            <p:ph type="body" idx="1"/>
          </p:nvPr>
        </p:nvSpPr>
        <p:spPr>
          <a:xfrm>
            <a:off x="406400" y="1554163"/>
            <a:ext cx="115824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1" name="10 Veri Yer Tutucusu"/>
          <p:cNvSpPr>
            <a:spLocks noGrp="1"/>
          </p:cNvSpPr>
          <p:nvPr>
            <p:ph type="dt" sz="half" idx="2"/>
          </p:nvPr>
        </p:nvSpPr>
        <p:spPr>
          <a:xfrm>
            <a:off x="8636000" y="76201"/>
            <a:ext cx="33528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8" name="27 Altbilgi Yer Tutucusu"/>
          <p:cNvSpPr>
            <a:spLocks noGrp="1"/>
          </p:cNvSpPr>
          <p:nvPr>
            <p:ph type="ftr" sz="quarter" idx="3"/>
          </p:nvPr>
        </p:nvSpPr>
        <p:spPr>
          <a:xfrm>
            <a:off x="4165600" y="76201"/>
            <a:ext cx="44704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0972800" y="6477001"/>
            <a:ext cx="1016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9 Başlık Yer Tutucusu"/>
          <p:cNvSpPr>
            <a:spLocks noGrp="1"/>
          </p:cNvSpPr>
          <p:nvPr>
            <p:ph type="title"/>
          </p:nvPr>
        </p:nvSpPr>
        <p:spPr>
          <a:xfrm>
            <a:off x="406400" y="457200"/>
            <a:ext cx="115824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12" name="11 Düz Bağlayıcı"/>
          <p:cNvSpPr>
            <a:spLocks noChangeShapeType="1"/>
          </p:cNvSpPr>
          <p:nvPr/>
        </p:nvSpPr>
        <p:spPr bwMode="auto">
          <a:xfrm>
            <a:off x="685800" y="1057987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764260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8" name="7 Metin Yer Tutucusu"/>
          <p:cNvSpPr>
            <a:spLocks noGrp="1"/>
          </p:cNvSpPr>
          <p:nvPr>
            <p:ph type="body" idx="1"/>
          </p:nvPr>
        </p:nvSpPr>
        <p:spPr>
          <a:xfrm>
            <a:off x="406400" y="1554163"/>
            <a:ext cx="115824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1" name="10 Veri Yer Tutucusu"/>
          <p:cNvSpPr>
            <a:spLocks noGrp="1"/>
          </p:cNvSpPr>
          <p:nvPr>
            <p:ph type="dt" sz="half" idx="2"/>
          </p:nvPr>
        </p:nvSpPr>
        <p:spPr>
          <a:xfrm>
            <a:off x="8636000" y="76201"/>
            <a:ext cx="33528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8" name="27 Altbilgi Yer Tutucusu"/>
          <p:cNvSpPr>
            <a:spLocks noGrp="1"/>
          </p:cNvSpPr>
          <p:nvPr>
            <p:ph type="ftr" sz="quarter" idx="3"/>
          </p:nvPr>
        </p:nvSpPr>
        <p:spPr>
          <a:xfrm>
            <a:off x="4165600" y="76201"/>
            <a:ext cx="44704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0972800" y="6477001"/>
            <a:ext cx="1016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9 Başlık Yer Tutucusu"/>
          <p:cNvSpPr>
            <a:spLocks noGrp="1"/>
          </p:cNvSpPr>
          <p:nvPr>
            <p:ph type="title"/>
          </p:nvPr>
        </p:nvSpPr>
        <p:spPr>
          <a:xfrm>
            <a:off x="406400" y="457200"/>
            <a:ext cx="115824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12" name="11 Düz Bağlayıcı"/>
          <p:cNvSpPr>
            <a:spLocks noChangeShapeType="1"/>
          </p:cNvSpPr>
          <p:nvPr/>
        </p:nvSpPr>
        <p:spPr bwMode="auto">
          <a:xfrm>
            <a:off x="685800" y="1057987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522574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8" name="7 Metin Yer Tutucusu"/>
          <p:cNvSpPr>
            <a:spLocks noGrp="1"/>
          </p:cNvSpPr>
          <p:nvPr>
            <p:ph type="body" idx="1"/>
          </p:nvPr>
        </p:nvSpPr>
        <p:spPr>
          <a:xfrm>
            <a:off x="406400" y="1554163"/>
            <a:ext cx="115824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1" name="10 Veri Yer Tutucusu"/>
          <p:cNvSpPr>
            <a:spLocks noGrp="1"/>
          </p:cNvSpPr>
          <p:nvPr>
            <p:ph type="dt" sz="half" idx="2"/>
          </p:nvPr>
        </p:nvSpPr>
        <p:spPr>
          <a:xfrm>
            <a:off x="8636000" y="76201"/>
            <a:ext cx="33528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8" name="27 Altbilgi Yer Tutucusu"/>
          <p:cNvSpPr>
            <a:spLocks noGrp="1"/>
          </p:cNvSpPr>
          <p:nvPr>
            <p:ph type="ftr" sz="quarter" idx="3"/>
          </p:nvPr>
        </p:nvSpPr>
        <p:spPr>
          <a:xfrm>
            <a:off x="4165600" y="76201"/>
            <a:ext cx="44704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0972800" y="6477001"/>
            <a:ext cx="1016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9 Başlık Yer Tutucusu"/>
          <p:cNvSpPr>
            <a:spLocks noGrp="1"/>
          </p:cNvSpPr>
          <p:nvPr>
            <p:ph type="title"/>
          </p:nvPr>
        </p:nvSpPr>
        <p:spPr>
          <a:xfrm>
            <a:off x="406400" y="457200"/>
            <a:ext cx="115824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12" name="11 Düz Bağlayıcı"/>
          <p:cNvSpPr>
            <a:spLocks noChangeShapeType="1"/>
          </p:cNvSpPr>
          <p:nvPr/>
        </p:nvSpPr>
        <p:spPr bwMode="auto">
          <a:xfrm>
            <a:off x="685800" y="1057987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447620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8" name="7 Metin Yer Tutucusu"/>
          <p:cNvSpPr>
            <a:spLocks noGrp="1"/>
          </p:cNvSpPr>
          <p:nvPr>
            <p:ph type="body" idx="1"/>
          </p:nvPr>
        </p:nvSpPr>
        <p:spPr>
          <a:xfrm>
            <a:off x="406400" y="1554163"/>
            <a:ext cx="115824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1" name="10 Veri Yer Tutucusu"/>
          <p:cNvSpPr>
            <a:spLocks noGrp="1"/>
          </p:cNvSpPr>
          <p:nvPr>
            <p:ph type="dt" sz="half" idx="2"/>
          </p:nvPr>
        </p:nvSpPr>
        <p:spPr>
          <a:xfrm>
            <a:off x="8636000" y="76201"/>
            <a:ext cx="33528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8" name="27 Altbilgi Yer Tutucusu"/>
          <p:cNvSpPr>
            <a:spLocks noGrp="1"/>
          </p:cNvSpPr>
          <p:nvPr>
            <p:ph type="ftr" sz="quarter" idx="3"/>
          </p:nvPr>
        </p:nvSpPr>
        <p:spPr>
          <a:xfrm>
            <a:off x="4165600" y="76201"/>
            <a:ext cx="44704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0972800" y="6477001"/>
            <a:ext cx="1016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9 Başlık Yer Tutucusu"/>
          <p:cNvSpPr>
            <a:spLocks noGrp="1"/>
          </p:cNvSpPr>
          <p:nvPr>
            <p:ph type="title"/>
          </p:nvPr>
        </p:nvSpPr>
        <p:spPr>
          <a:xfrm>
            <a:off x="406400" y="457200"/>
            <a:ext cx="115824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12" name="11 Düz Bağlayıcı"/>
          <p:cNvSpPr>
            <a:spLocks noChangeShapeType="1"/>
          </p:cNvSpPr>
          <p:nvPr/>
        </p:nvSpPr>
        <p:spPr bwMode="auto">
          <a:xfrm>
            <a:off x="685800" y="1057987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22839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8" name="7 Metin Yer Tutucusu"/>
          <p:cNvSpPr>
            <a:spLocks noGrp="1"/>
          </p:cNvSpPr>
          <p:nvPr>
            <p:ph type="body" idx="1"/>
          </p:nvPr>
        </p:nvSpPr>
        <p:spPr>
          <a:xfrm>
            <a:off x="406400" y="1554163"/>
            <a:ext cx="115824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1" name="10 Veri Yer Tutucusu"/>
          <p:cNvSpPr>
            <a:spLocks noGrp="1"/>
          </p:cNvSpPr>
          <p:nvPr>
            <p:ph type="dt" sz="half" idx="2"/>
          </p:nvPr>
        </p:nvSpPr>
        <p:spPr>
          <a:xfrm>
            <a:off x="8636000" y="76201"/>
            <a:ext cx="33528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8" name="27 Altbilgi Yer Tutucusu"/>
          <p:cNvSpPr>
            <a:spLocks noGrp="1"/>
          </p:cNvSpPr>
          <p:nvPr>
            <p:ph type="ftr" sz="quarter" idx="3"/>
          </p:nvPr>
        </p:nvSpPr>
        <p:spPr>
          <a:xfrm>
            <a:off x="4165600" y="76201"/>
            <a:ext cx="44704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0972800" y="6477001"/>
            <a:ext cx="1016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9 Başlık Yer Tutucusu"/>
          <p:cNvSpPr>
            <a:spLocks noGrp="1"/>
          </p:cNvSpPr>
          <p:nvPr>
            <p:ph type="title"/>
          </p:nvPr>
        </p:nvSpPr>
        <p:spPr>
          <a:xfrm>
            <a:off x="406400" y="457200"/>
            <a:ext cx="115824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12" name="11 Düz Bağlayıcı"/>
          <p:cNvSpPr>
            <a:spLocks noChangeShapeType="1"/>
          </p:cNvSpPr>
          <p:nvPr/>
        </p:nvSpPr>
        <p:spPr bwMode="auto">
          <a:xfrm>
            <a:off x="685800" y="1057987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270912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8" name="7 Metin Yer Tutucusu"/>
          <p:cNvSpPr>
            <a:spLocks noGrp="1"/>
          </p:cNvSpPr>
          <p:nvPr>
            <p:ph type="body" idx="1"/>
          </p:nvPr>
        </p:nvSpPr>
        <p:spPr>
          <a:xfrm>
            <a:off x="406400" y="1554163"/>
            <a:ext cx="115824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1" name="10 Veri Yer Tutucusu"/>
          <p:cNvSpPr>
            <a:spLocks noGrp="1"/>
          </p:cNvSpPr>
          <p:nvPr>
            <p:ph type="dt" sz="half" idx="2"/>
          </p:nvPr>
        </p:nvSpPr>
        <p:spPr>
          <a:xfrm>
            <a:off x="8636000" y="76201"/>
            <a:ext cx="33528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8" name="27 Altbilgi Yer Tutucusu"/>
          <p:cNvSpPr>
            <a:spLocks noGrp="1"/>
          </p:cNvSpPr>
          <p:nvPr>
            <p:ph type="ftr" sz="quarter" idx="3"/>
          </p:nvPr>
        </p:nvSpPr>
        <p:spPr>
          <a:xfrm>
            <a:off x="4165600" y="76201"/>
            <a:ext cx="44704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0972800" y="6477001"/>
            <a:ext cx="1016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9 Başlık Yer Tutucusu"/>
          <p:cNvSpPr>
            <a:spLocks noGrp="1"/>
          </p:cNvSpPr>
          <p:nvPr>
            <p:ph type="title"/>
          </p:nvPr>
        </p:nvSpPr>
        <p:spPr>
          <a:xfrm>
            <a:off x="406400" y="457200"/>
            <a:ext cx="115824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12" name="11 Düz Bağlayıcı"/>
          <p:cNvSpPr>
            <a:spLocks noChangeShapeType="1"/>
          </p:cNvSpPr>
          <p:nvPr/>
        </p:nvSpPr>
        <p:spPr bwMode="auto">
          <a:xfrm>
            <a:off x="685800" y="1057987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702381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8" name="7 Metin Yer Tutucusu"/>
          <p:cNvSpPr>
            <a:spLocks noGrp="1"/>
          </p:cNvSpPr>
          <p:nvPr>
            <p:ph type="body" idx="1"/>
          </p:nvPr>
        </p:nvSpPr>
        <p:spPr>
          <a:xfrm>
            <a:off x="406400" y="1554163"/>
            <a:ext cx="115824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1" name="10 Veri Yer Tutucusu"/>
          <p:cNvSpPr>
            <a:spLocks noGrp="1"/>
          </p:cNvSpPr>
          <p:nvPr>
            <p:ph type="dt" sz="half" idx="2"/>
          </p:nvPr>
        </p:nvSpPr>
        <p:spPr>
          <a:xfrm>
            <a:off x="8636000" y="76201"/>
            <a:ext cx="33528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8" name="27 Altbilgi Yer Tutucusu"/>
          <p:cNvSpPr>
            <a:spLocks noGrp="1"/>
          </p:cNvSpPr>
          <p:nvPr>
            <p:ph type="ftr" sz="quarter" idx="3"/>
          </p:nvPr>
        </p:nvSpPr>
        <p:spPr>
          <a:xfrm>
            <a:off x="4165600" y="76201"/>
            <a:ext cx="44704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0972800" y="6477001"/>
            <a:ext cx="1016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9 Başlık Yer Tutucusu"/>
          <p:cNvSpPr>
            <a:spLocks noGrp="1"/>
          </p:cNvSpPr>
          <p:nvPr>
            <p:ph type="title"/>
          </p:nvPr>
        </p:nvSpPr>
        <p:spPr>
          <a:xfrm>
            <a:off x="406400" y="457200"/>
            <a:ext cx="115824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12" name="11 Düz Bağlayıcı"/>
          <p:cNvSpPr>
            <a:spLocks noChangeShapeType="1"/>
          </p:cNvSpPr>
          <p:nvPr/>
        </p:nvSpPr>
        <p:spPr bwMode="auto">
          <a:xfrm>
            <a:off x="685800" y="1057987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619602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r"/>
            <a:r>
              <a:rPr lang="tr-TR" b="1" dirty="0" smtClean="0"/>
              <a:t>TOPRAK </a:t>
            </a:r>
            <a:r>
              <a:rPr lang="tr-TR" b="1" dirty="0" smtClean="0"/>
              <a:t>TEKNOLOJİSİ</a:t>
            </a:r>
            <a:br>
              <a:rPr lang="tr-TR" b="1" dirty="0" smtClean="0"/>
            </a:br>
            <a:r>
              <a:rPr lang="tr-TR" b="1" dirty="0" smtClean="0"/>
              <a:t>g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6711869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r"/>
            <a:r>
              <a:rPr lang="tr-TR" b="1" dirty="0" smtClean="0"/>
              <a:t>TOPRAK TEKNOLOJİSİ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11859908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952596" y="285728"/>
            <a:ext cx="8229600" cy="642942"/>
          </a:xfrm>
        </p:spPr>
        <p:txBody>
          <a:bodyPr>
            <a:noAutofit/>
          </a:bodyPr>
          <a:lstStyle/>
          <a:p>
            <a:pPr algn="ctr"/>
            <a:r>
              <a:rPr lang="tr-TR" sz="2800" b="1" dirty="0" err="1"/>
              <a:t>Seramİk</a:t>
            </a:r>
            <a:r>
              <a:rPr lang="tr-TR" sz="2800" b="1" dirty="0"/>
              <a:t> </a:t>
            </a:r>
            <a:r>
              <a:rPr lang="tr-TR" sz="2800" b="1" dirty="0" err="1"/>
              <a:t>YapImInda</a:t>
            </a:r>
            <a:r>
              <a:rPr lang="tr-TR" sz="2800" b="1" dirty="0"/>
              <a:t> </a:t>
            </a:r>
            <a:r>
              <a:rPr lang="tr-TR" sz="2800" b="1" dirty="0" err="1"/>
              <a:t>KullanIlan</a:t>
            </a:r>
            <a:r>
              <a:rPr lang="tr-TR" sz="2800" b="1" dirty="0"/>
              <a:t> Hammaddeler</a:t>
            </a:r>
            <a:endParaRPr lang="tr-TR" sz="2800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952596" y="1285861"/>
            <a:ext cx="8229600" cy="5197493"/>
          </a:xfrm>
        </p:spPr>
        <p:txBody>
          <a:bodyPr>
            <a:normAutofit lnSpcReduction="10000"/>
          </a:bodyPr>
          <a:lstStyle/>
          <a:p>
            <a:r>
              <a:rPr lang="tr-TR" b="1" dirty="0" smtClean="0"/>
              <a:t>Plastik Hammaddeler</a:t>
            </a:r>
          </a:p>
          <a:p>
            <a:pPr>
              <a:buNone/>
            </a:pPr>
            <a:r>
              <a:rPr lang="tr-TR" dirty="0" smtClean="0"/>
              <a:t>  </a:t>
            </a:r>
            <a:r>
              <a:rPr lang="tr-TR" b="1" dirty="0" smtClean="0"/>
              <a:t>1.Kil</a:t>
            </a:r>
          </a:p>
          <a:p>
            <a:pPr>
              <a:buNone/>
            </a:pPr>
            <a:r>
              <a:rPr lang="tr-TR" dirty="0" smtClean="0"/>
              <a:t>    </a:t>
            </a:r>
            <a:r>
              <a:rPr lang="tr-TR" b="1" dirty="0" smtClean="0"/>
              <a:t>a</a:t>
            </a:r>
            <a:r>
              <a:rPr lang="tr-TR" dirty="0" smtClean="0"/>
              <a:t>.Kaolin kili</a:t>
            </a:r>
          </a:p>
          <a:p>
            <a:pPr>
              <a:buNone/>
            </a:pPr>
            <a:r>
              <a:rPr lang="tr-TR" dirty="0" smtClean="0"/>
              <a:t>    </a:t>
            </a:r>
            <a:r>
              <a:rPr lang="tr-TR" b="1" dirty="0" smtClean="0"/>
              <a:t>b</a:t>
            </a:r>
            <a:r>
              <a:rPr lang="tr-TR" dirty="0" smtClean="0"/>
              <a:t>.Bağlama kili</a:t>
            </a:r>
          </a:p>
          <a:p>
            <a:pPr>
              <a:buNone/>
            </a:pPr>
            <a:r>
              <a:rPr lang="tr-TR" dirty="0" smtClean="0"/>
              <a:t>    </a:t>
            </a:r>
            <a:r>
              <a:rPr lang="tr-TR" b="1" dirty="0" smtClean="0"/>
              <a:t>c</a:t>
            </a:r>
            <a:r>
              <a:rPr lang="tr-TR" dirty="0" smtClean="0"/>
              <a:t>.Ateş killeri (sert, plastik, </a:t>
            </a:r>
            <a:r>
              <a:rPr lang="tr-TR" dirty="0" err="1" smtClean="0"/>
              <a:t>aluminyum</a:t>
            </a:r>
            <a:r>
              <a:rPr lang="tr-TR" dirty="0" smtClean="0"/>
              <a:t> killeri)</a:t>
            </a:r>
          </a:p>
          <a:p>
            <a:pPr>
              <a:buNone/>
            </a:pPr>
            <a:r>
              <a:rPr lang="tr-TR" dirty="0" smtClean="0"/>
              <a:t>    </a:t>
            </a:r>
            <a:r>
              <a:rPr lang="tr-TR" b="1" dirty="0" smtClean="0"/>
              <a:t>d</a:t>
            </a:r>
            <a:r>
              <a:rPr lang="tr-TR" dirty="0" smtClean="0"/>
              <a:t>.Diğer killer</a:t>
            </a:r>
          </a:p>
          <a:p>
            <a:pPr>
              <a:buNone/>
            </a:pPr>
            <a:r>
              <a:rPr lang="tr-TR" b="1" dirty="0" smtClean="0"/>
              <a:t>  2.Kil Olmayan Plastik Hammaddeler</a:t>
            </a:r>
          </a:p>
          <a:p>
            <a:pPr>
              <a:buNone/>
            </a:pPr>
            <a:r>
              <a:rPr lang="tr-TR" dirty="0" smtClean="0"/>
              <a:t>    </a:t>
            </a:r>
            <a:r>
              <a:rPr lang="tr-TR" b="1" dirty="0" smtClean="0"/>
              <a:t>a</a:t>
            </a:r>
            <a:r>
              <a:rPr lang="tr-TR" dirty="0" smtClean="0"/>
              <a:t>.</a:t>
            </a:r>
            <a:r>
              <a:rPr lang="tr-TR" dirty="0" err="1" smtClean="0"/>
              <a:t>Hidrate</a:t>
            </a:r>
            <a:r>
              <a:rPr lang="tr-TR" dirty="0" smtClean="0"/>
              <a:t> mg silikat, talk (s b s)</a:t>
            </a:r>
          </a:p>
          <a:p>
            <a:pPr>
              <a:buNone/>
            </a:pPr>
            <a:r>
              <a:rPr lang="tr-TR" dirty="0" smtClean="0"/>
              <a:t>    </a:t>
            </a:r>
            <a:r>
              <a:rPr lang="tr-TR" b="1" dirty="0" smtClean="0"/>
              <a:t>b</a:t>
            </a:r>
            <a:r>
              <a:rPr lang="tr-TR" dirty="0" smtClean="0"/>
              <a:t>.</a:t>
            </a:r>
            <a:r>
              <a:rPr lang="tr-TR" dirty="0" err="1" smtClean="0"/>
              <a:t>Hidrate</a:t>
            </a:r>
            <a:r>
              <a:rPr lang="tr-TR" dirty="0" smtClean="0"/>
              <a:t> </a:t>
            </a:r>
            <a:r>
              <a:rPr lang="tr-TR" dirty="0" err="1" smtClean="0"/>
              <a:t>aluminyum</a:t>
            </a:r>
            <a:r>
              <a:rPr lang="tr-TR" dirty="0" smtClean="0"/>
              <a:t> silikat, </a:t>
            </a:r>
            <a:r>
              <a:rPr lang="tr-TR" dirty="0" err="1" smtClean="0"/>
              <a:t>pyrofillit</a:t>
            </a:r>
            <a:r>
              <a:rPr lang="tr-TR" dirty="0" smtClean="0"/>
              <a:t> (s g s)</a:t>
            </a:r>
          </a:p>
          <a:p>
            <a:pPr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294375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981200" y="428604"/>
            <a:ext cx="8229600" cy="6000792"/>
          </a:xfrm>
        </p:spPr>
        <p:txBody>
          <a:bodyPr>
            <a:normAutofit fontScale="85000" lnSpcReduction="20000"/>
          </a:bodyPr>
          <a:lstStyle/>
          <a:p>
            <a:r>
              <a:rPr lang="tr-TR" b="1" dirty="0" smtClean="0"/>
              <a:t> Plastik Olmayan Hammaddeler</a:t>
            </a:r>
          </a:p>
          <a:p>
            <a:pPr>
              <a:buNone/>
            </a:pPr>
            <a:r>
              <a:rPr lang="tr-TR" dirty="0" smtClean="0"/>
              <a:t>    </a:t>
            </a:r>
            <a:r>
              <a:rPr lang="tr-TR" b="1" dirty="0" smtClean="0"/>
              <a:t>a</a:t>
            </a:r>
            <a:r>
              <a:rPr lang="tr-TR" dirty="0" smtClean="0"/>
              <a:t>.Kuvars </a:t>
            </a:r>
          </a:p>
          <a:p>
            <a:pPr>
              <a:buNone/>
            </a:pPr>
            <a:r>
              <a:rPr lang="tr-TR" dirty="0" smtClean="0"/>
              <a:t>    </a:t>
            </a:r>
            <a:r>
              <a:rPr lang="tr-TR" b="1" dirty="0" smtClean="0"/>
              <a:t>b</a:t>
            </a:r>
            <a:r>
              <a:rPr lang="tr-TR" dirty="0" smtClean="0"/>
              <a:t>.Feldspatlar, Ortoklaz, </a:t>
            </a:r>
            <a:r>
              <a:rPr lang="tr-TR" dirty="0" err="1" smtClean="0"/>
              <a:t>Albit</a:t>
            </a:r>
            <a:endParaRPr lang="tr-TR" dirty="0" smtClean="0"/>
          </a:p>
          <a:p>
            <a:pPr>
              <a:buNone/>
            </a:pPr>
            <a:r>
              <a:rPr lang="tr-TR" dirty="0" smtClean="0"/>
              <a:t>    </a:t>
            </a:r>
            <a:r>
              <a:rPr lang="tr-TR" b="1" dirty="0" smtClean="0"/>
              <a:t>c</a:t>
            </a:r>
            <a:r>
              <a:rPr lang="tr-TR" dirty="0" smtClean="0"/>
              <a:t>.Pegmatit ve feldspatlı kum</a:t>
            </a:r>
          </a:p>
          <a:p>
            <a:pPr>
              <a:buNone/>
            </a:pPr>
            <a:endParaRPr lang="tr-TR" dirty="0" smtClean="0"/>
          </a:p>
          <a:p>
            <a:r>
              <a:rPr lang="tr-TR" b="1" dirty="0" smtClean="0"/>
              <a:t> Diğer Materyaller</a:t>
            </a:r>
          </a:p>
          <a:p>
            <a:pPr>
              <a:buNone/>
            </a:pPr>
            <a:r>
              <a:rPr lang="tr-TR" dirty="0" err="1" smtClean="0"/>
              <a:t>Magnezit</a:t>
            </a:r>
            <a:r>
              <a:rPr lang="tr-TR" dirty="0" smtClean="0"/>
              <a:t>: MgCO</a:t>
            </a:r>
            <a:r>
              <a:rPr lang="tr-TR" baseline="-25000" dirty="0" smtClean="0"/>
              <a:t>3</a:t>
            </a:r>
          </a:p>
          <a:p>
            <a:pPr>
              <a:buNone/>
            </a:pPr>
            <a:r>
              <a:rPr lang="tr-TR" dirty="0" smtClean="0"/>
              <a:t>Kireçtaşı: CaCO</a:t>
            </a:r>
            <a:r>
              <a:rPr lang="tr-TR" baseline="-25000" dirty="0" smtClean="0"/>
              <a:t>3</a:t>
            </a:r>
          </a:p>
          <a:p>
            <a:pPr>
              <a:buNone/>
            </a:pPr>
            <a:r>
              <a:rPr lang="tr-TR" dirty="0" err="1" smtClean="0"/>
              <a:t>Alumina</a:t>
            </a:r>
            <a:r>
              <a:rPr lang="tr-TR" dirty="0" smtClean="0"/>
              <a:t>: Al</a:t>
            </a:r>
            <a:r>
              <a:rPr lang="tr-TR" baseline="-25000" dirty="0" smtClean="0"/>
              <a:t>2</a:t>
            </a:r>
            <a:r>
              <a:rPr lang="tr-TR" dirty="0" smtClean="0"/>
              <a:t>CO</a:t>
            </a:r>
            <a:r>
              <a:rPr lang="tr-TR" baseline="-25000" dirty="0" smtClean="0"/>
              <a:t>3</a:t>
            </a:r>
          </a:p>
          <a:p>
            <a:pPr>
              <a:buNone/>
            </a:pPr>
            <a:r>
              <a:rPr lang="tr-TR" dirty="0" smtClean="0"/>
              <a:t>Talk(Tebeşir): CaCO</a:t>
            </a:r>
            <a:r>
              <a:rPr lang="tr-TR" baseline="-25000" dirty="0" smtClean="0"/>
              <a:t>3</a:t>
            </a:r>
          </a:p>
          <a:p>
            <a:pPr>
              <a:buNone/>
            </a:pPr>
            <a:r>
              <a:rPr lang="tr-TR" dirty="0" smtClean="0"/>
              <a:t>Dolomit: CaCO</a:t>
            </a:r>
            <a:r>
              <a:rPr lang="tr-TR" baseline="-25000" dirty="0" smtClean="0"/>
              <a:t>3</a:t>
            </a:r>
            <a:r>
              <a:rPr lang="tr-TR" dirty="0" smtClean="0"/>
              <a:t>.MgCO</a:t>
            </a:r>
            <a:r>
              <a:rPr lang="tr-TR" baseline="-25000" dirty="0" smtClean="0"/>
              <a:t>3</a:t>
            </a:r>
          </a:p>
          <a:p>
            <a:pPr>
              <a:buNone/>
            </a:pPr>
            <a:r>
              <a:rPr lang="tr-TR" dirty="0" err="1" smtClean="0"/>
              <a:t>Wollastonit</a:t>
            </a:r>
            <a:r>
              <a:rPr lang="tr-TR" dirty="0" smtClean="0"/>
              <a:t>: </a:t>
            </a:r>
            <a:r>
              <a:rPr lang="tr-TR" dirty="0" err="1" smtClean="0"/>
              <a:t>CaO</a:t>
            </a:r>
            <a:r>
              <a:rPr lang="tr-TR" dirty="0" smtClean="0"/>
              <a:t>.SiO</a:t>
            </a:r>
            <a:r>
              <a:rPr lang="tr-TR" baseline="-25000" dirty="0" smtClean="0"/>
              <a:t>2</a:t>
            </a:r>
          </a:p>
          <a:p>
            <a:pPr>
              <a:buNone/>
            </a:pPr>
            <a:r>
              <a:rPr lang="tr-TR" dirty="0" smtClean="0"/>
              <a:t>Boksit: Al</a:t>
            </a:r>
            <a:r>
              <a:rPr lang="tr-TR" baseline="-25000" dirty="0" smtClean="0"/>
              <a:t>2</a:t>
            </a:r>
            <a:r>
              <a:rPr lang="tr-TR" dirty="0" smtClean="0"/>
              <a:t>O</a:t>
            </a:r>
            <a:r>
              <a:rPr lang="tr-TR" baseline="-25000" dirty="0" smtClean="0"/>
              <a:t>3</a:t>
            </a:r>
            <a:r>
              <a:rPr lang="tr-TR" dirty="0" smtClean="0"/>
              <a:t>.H</a:t>
            </a:r>
            <a:r>
              <a:rPr lang="tr-TR" baseline="-25000" dirty="0" smtClean="0"/>
              <a:t>2</a:t>
            </a:r>
            <a:r>
              <a:rPr lang="tr-TR" dirty="0" smtClean="0"/>
              <a:t>O</a:t>
            </a:r>
          </a:p>
          <a:p>
            <a:pPr>
              <a:buNone/>
            </a:pPr>
            <a:r>
              <a:rPr lang="tr-TR" dirty="0" err="1" smtClean="0"/>
              <a:t>Korund</a:t>
            </a:r>
            <a:r>
              <a:rPr lang="tr-TR" dirty="0" smtClean="0"/>
              <a:t>: Al</a:t>
            </a:r>
            <a:r>
              <a:rPr lang="tr-TR" baseline="-25000" dirty="0" smtClean="0"/>
              <a:t>2</a:t>
            </a:r>
            <a:r>
              <a:rPr lang="tr-TR" dirty="0" smtClean="0"/>
              <a:t>O</a:t>
            </a:r>
            <a:r>
              <a:rPr lang="tr-TR" baseline="-25000" dirty="0" smtClean="0"/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2534946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023902" y="0"/>
            <a:ext cx="10429948" cy="1214422"/>
          </a:xfrm>
        </p:spPr>
        <p:txBody>
          <a:bodyPr>
            <a:noAutofit/>
          </a:bodyPr>
          <a:lstStyle/>
          <a:p>
            <a:pPr algn="ctr"/>
            <a:r>
              <a:rPr lang="tr-TR" sz="2400" b="1" dirty="0" err="1"/>
              <a:t>SeramİK</a:t>
            </a:r>
            <a:r>
              <a:rPr lang="tr-TR" sz="2400" b="1" dirty="0"/>
              <a:t> </a:t>
            </a:r>
            <a:r>
              <a:rPr lang="tr-TR" sz="2400" b="1" dirty="0" err="1"/>
              <a:t>Sanayİnİn</a:t>
            </a:r>
            <a:r>
              <a:rPr lang="tr-TR" sz="2400" b="1" dirty="0"/>
              <a:t> </a:t>
            </a:r>
            <a:r>
              <a:rPr lang="tr-TR" sz="2400" b="1" dirty="0" err="1"/>
              <a:t>İçİnde</a:t>
            </a:r>
            <a:r>
              <a:rPr lang="tr-TR" sz="2400" b="1" dirty="0"/>
              <a:t> Bulunduğu İş </a:t>
            </a:r>
            <a:r>
              <a:rPr lang="tr-TR" sz="2400" b="1" dirty="0" err="1"/>
              <a:t>KollarI</a:t>
            </a:r>
            <a:endParaRPr lang="tr-TR" sz="2400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024034" y="1000108"/>
            <a:ext cx="8229600" cy="4929222"/>
          </a:xfrm>
        </p:spPr>
        <p:txBody>
          <a:bodyPr>
            <a:noAutofit/>
          </a:bodyPr>
          <a:lstStyle/>
          <a:p>
            <a:r>
              <a:rPr lang="tr-TR" sz="2400" dirty="0"/>
              <a:t>Yumuşak porselen</a:t>
            </a:r>
          </a:p>
          <a:p>
            <a:r>
              <a:rPr lang="tr-TR" sz="2400" dirty="0"/>
              <a:t>Sert porselen</a:t>
            </a:r>
          </a:p>
          <a:p>
            <a:r>
              <a:rPr lang="tr-TR" sz="2400" dirty="0"/>
              <a:t>Ateş kili </a:t>
            </a:r>
            <a:r>
              <a:rPr lang="tr-TR" sz="2400" dirty="0" err="1"/>
              <a:t>mamülleri</a:t>
            </a:r>
            <a:endParaRPr lang="tr-TR" sz="2400" dirty="0"/>
          </a:p>
          <a:p>
            <a:r>
              <a:rPr lang="tr-TR" sz="2400" dirty="0"/>
              <a:t>İnşaat malzemeleri </a:t>
            </a:r>
          </a:p>
          <a:p>
            <a:r>
              <a:rPr lang="tr-TR" sz="2400" dirty="0"/>
              <a:t>Beyaz fayans</a:t>
            </a:r>
          </a:p>
          <a:p>
            <a:r>
              <a:rPr lang="tr-TR" sz="2400" dirty="0"/>
              <a:t>Renkli fayans</a:t>
            </a:r>
          </a:p>
          <a:p>
            <a:r>
              <a:rPr lang="tr-TR" sz="2400" dirty="0"/>
              <a:t>Sert çini</a:t>
            </a:r>
          </a:p>
          <a:p>
            <a:r>
              <a:rPr lang="tr-TR" sz="2400" dirty="0"/>
              <a:t>Yarı pekişmiş çini</a:t>
            </a:r>
          </a:p>
          <a:p>
            <a:r>
              <a:rPr lang="tr-TR" sz="2400" dirty="0"/>
              <a:t>Pekişmiş çini</a:t>
            </a:r>
          </a:p>
          <a:p>
            <a:r>
              <a:rPr lang="tr-TR" sz="2400" dirty="0"/>
              <a:t>Kemik çini</a:t>
            </a:r>
          </a:p>
          <a:p>
            <a:r>
              <a:rPr lang="tr-TR" sz="2400" dirty="0"/>
              <a:t>Tek bileşenli seramikler</a:t>
            </a:r>
          </a:p>
          <a:p>
            <a:r>
              <a:rPr lang="tr-TR" sz="2400" dirty="0"/>
              <a:t>Isıya dayanıklı </a:t>
            </a:r>
            <a:r>
              <a:rPr lang="tr-TR" sz="2400" dirty="0" err="1"/>
              <a:t>mamüller</a:t>
            </a:r>
            <a:r>
              <a:rPr lang="tr-TR" sz="2400" dirty="0"/>
              <a:t>: </a:t>
            </a:r>
            <a:r>
              <a:rPr lang="tr-TR" sz="2400" dirty="0" err="1"/>
              <a:t>Alumina</a:t>
            </a:r>
            <a:r>
              <a:rPr lang="tr-TR" sz="2400" dirty="0"/>
              <a:t>-Silika, silika (SiO</a:t>
            </a:r>
            <a:r>
              <a:rPr lang="tr-TR" sz="2400" baseline="-25000" dirty="0"/>
              <a:t>2</a:t>
            </a:r>
            <a:r>
              <a:rPr lang="tr-TR" sz="2400" dirty="0"/>
              <a:t>), bazik, </a:t>
            </a:r>
            <a:r>
              <a:rPr lang="tr-TR" sz="2400" dirty="0" err="1"/>
              <a:t>şekillendirilemiş</a:t>
            </a:r>
            <a:r>
              <a:rPr lang="tr-TR" sz="2400" dirty="0"/>
              <a:t> </a:t>
            </a:r>
            <a:r>
              <a:rPr lang="tr-TR" sz="2400" dirty="0" err="1"/>
              <a:t>refrakter</a:t>
            </a:r>
            <a:r>
              <a:rPr lang="tr-TR" sz="2400" dirty="0"/>
              <a:t>, özel </a:t>
            </a:r>
            <a:r>
              <a:rPr lang="tr-TR" sz="2400" dirty="0" err="1"/>
              <a:t>refrakter</a:t>
            </a:r>
            <a:r>
              <a:rPr lang="tr-TR" sz="2400" dirty="0"/>
              <a:t>, izolasyon</a:t>
            </a:r>
          </a:p>
          <a:p>
            <a:pPr>
              <a:buNone/>
            </a:pPr>
            <a:endParaRPr lang="tr-TR" sz="1800" dirty="0"/>
          </a:p>
          <a:p>
            <a:pPr>
              <a:buNone/>
            </a:pPr>
            <a:r>
              <a:rPr lang="tr-TR" sz="1800" dirty="0"/>
              <a:t> </a:t>
            </a:r>
            <a:endParaRPr lang="tr-TR" sz="1800" dirty="0"/>
          </a:p>
        </p:txBody>
      </p:sp>
    </p:spTree>
    <p:extLst>
      <p:ext uri="{BB962C8B-B14F-4D97-AF65-F5344CB8AC3E}">
        <p14:creationId xmlns:p14="http://schemas.microsoft.com/office/powerpoint/2010/main" val="20921876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796908"/>
          </a:xfrm>
        </p:spPr>
        <p:txBody>
          <a:bodyPr>
            <a:noAutofit/>
          </a:bodyPr>
          <a:lstStyle/>
          <a:p>
            <a:pPr algn="ctr"/>
            <a:r>
              <a:rPr lang="tr-TR" sz="2400" b="1" dirty="0" err="1"/>
              <a:t>Özellİklerİne</a:t>
            </a:r>
            <a:r>
              <a:rPr lang="tr-TR" sz="2400" b="1" dirty="0"/>
              <a:t> ve </a:t>
            </a:r>
            <a:r>
              <a:rPr lang="tr-TR" sz="2400" b="1" dirty="0" err="1"/>
              <a:t>Kİl</a:t>
            </a:r>
            <a:r>
              <a:rPr lang="tr-TR" sz="2400" b="1" dirty="0"/>
              <a:t> </a:t>
            </a:r>
            <a:r>
              <a:rPr lang="tr-TR" sz="2400" b="1" dirty="0" err="1"/>
              <a:t>KullanImlarIna</a:t>
            </a:r>
            <a:r>
              <a:rPr lang="tr-TR" sz="2400" b="1" dirty="0"/>
              <a:t> Göre </a:t>
            </a:r>
            <a:r>
              <a:rPr lang="tr-TR" sz="2400" b="1" dirty="0" err="1"/>
              <a:t>BüyüK</a:t>
            </a:r>
            <a:r>
              <a:rPr lang="tr-TR" sz="2400" b="1" dirty="0"/>
              <a:t> </a:t>
            </a:r>
            <a:r>
              <a:rPr lang="tr-TR" sz="2400" b="1" dirty="0" err="1"/>
              <a:t>Endüstrİyel</a:t>
            </a:r>
            <a:r>
              <a:rPr lang="tr-TR" sz="2400" b="1" dirty="0"/>
              <a:t> </a:t>
            </a:r>
            <a:r>
              <a:rPr lang="tr-TR" sz="2400" b="1" dirty="0" err="1"/>
              <a:t>KullanIm</a:t>
            </a:r>
            <a:r>
              <a:rPr lang="tr-TR" sz="2400" b="1" dirty="0"/>
              <a:t> </a:t>
            </a:r>
            <a:r>
              <a:rPr lang="tr-TR" sz="2400" b="1" dirty="0" err="1"/>
              <a:t>Lİstesİ</a:t>
            </a:r>
            <a:endParaRPr lang="tr-TR" sz="2400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981200" y="1142984"/>
            <a:ext cx="8229600" cy="5429288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tr-TR" sz="2400" b="1" dirty="0"/>
              <a:t>A- Beyaz Pişen Killer</a:t>
            </a:r>
            <a:endParaRPr lang="tr-TR" sz="2400" b="1" dirty="0"/>
          </a:p>
          <a:p>
            <a:pPr>
              <a:buNone/>
            </a:pPr>
            <a:r>
              <a:rPr lang="tr-TR" sz="2400" dirty="0"/>
              <a:t> </a:t>
            </a:r>
            <a:r>
              <a:rPr lang="tr-TR" sz="2400" dirty="0"/>
              <a:t> </a:t>
            </a:r>
            <a:r>
              <a:rPr lang="tr-TR" sz="2400" b="1" dirty="0"/>
              <a:t>1</a:t>
            </a:r>
            <a:r>
              <a:rPr lang="tr-TR" sz="2400" dirty="0"/>
              <a:t>.Kaolinler (çöküntü kaolinleri, taşınan kaolinler)</a:t>
            </a:r>
          </a:p>
          <a:p>
            <a:pPr>
              <a:buNone/>
            </a:pPr>
            <a:r>
              <a:rPr lang="tr-TR" sz="2400" dirty="0"/>
              <a:t> </a:t>
            </a:r>
            <a:r>
              <a:rPr lang="tr-TR" sz="2400" dirty="0"/>
              <a:t> </a:t>
            </a:r>
            <a:r>
              <a:rPr lang="tr-TR" sz="2400" b="1" dirty="0"/>
              <a:t>2</a:t>
            </a:r>
            <a:r>
              <a:rPr lang="tr-TR" sz="2400" dirty="0"/>
              <a:t>.Plastik Killer</a:t>
            </a:r>
          </a:p>
          <a:p>
            <a:pPr>
              <a:buNone/>
            </a:pPr>
            <a:r>
              <a:rPr lang="tr-TR" sz="2400" b="1" dirty="0"/>
              <a:t>B- </a:t>
            </a:r>
            <a:r>
              <a:rPr lang="tr-TR" sz="2400" b="1" dirty="0" err="1"/>
              <a:t>Refrakter</a:t>
            </a:r>
            <a:r>
              <a:rPr lang="tr-TR" sz="2400" b="1" dirty="0"/>
              <a:t> Killer</a:t>
            </a:r>
          </a:p>
          <a:p>
            <a:pPr>
              <a:buNone/>
            </a:pPr>
            <a:r>
              <a:rPr lang="tr-TR" sz="2400" dirty="0"/>
              <a:t> </a:t>
            </a:r>
            <a:r>
              <a:rPr lang="tr-TR" sz="2400" dirty="0"/>
              <a:t> </a:t>
            </a:r>
            <a:r>
              <a:rPr lang="tr-TR" sz="2400" b="1" dirty="0"/>
              <a:t>1</a:t>
            </a:r>
            <a:r>
              <a:rPr lang="tr-TR" sz="2400" dirty="0"/>
              <a:t>.Kaolinler (</a:t>
            </a:r>
            <a:r>
              <a:rPr lang="tr-TR" sz="2400" dirty="0" err="1"/>
              <a:t>sedimentler</a:t>
            </a:r>
            <a:r>
              <a:rPr lang="tr-TR" sz="2400" dirty="0"/>
              <a:t>)</a:t>
            </a:r>
          </a:p>
          <a:p>
            <a:pPr>
              <a:buNone/>
            </a:pPr>
            <a:r>
              <a:rPr lang="tr-TR" sz="2400" dirty="0"/>
              <a:t> </a:t>
            </a:r>
            <a:r>
              <a:rPr lang="tr-TR" sz="2400" dirty="0"/>
              <a:t> </a:t>
            </a:r>
            <a:r>
              <a:rPr lang="tr-TR" sz="2400" b="1" dirty="0"/>
              <a:t>2</a:t>
            </a:r>
            <a:r>
              <a:rPr lang="tr-TR" sz="2400" dirty="0"/>
              <a:t>.Ateş Killeri (</a:t>
            </a:r>
            <a:r>
              <a:rPr lang="tr-TR" sz="2400" dirty="0" err="1"/>
              <a:t>flint</a:t>
            </a:r>
            <a:r>
              <a:rPr lang="tr-TR" sz="2400" dirty="0"/>
              <a:t>, plastik)</a:t>
            </a:r>
          </a:p>
          <a:p>
            <a:pPr>
              <a:buNone/>
            </a:pPr>
            <a:r>
              <a:rPr lang="tr-TR" sz="2400" dirty="0"/>
              <a:t> </a:t>
            </a:r>
            <a:r>
              <a:rPr lang="tr-TR" sz="2400" dirty="0"/>
              <a:t> </a:t>
            </a:r>
            <a:r>
              <a:rPr lang="tr-TR" sz="2400" b="1" dirty="0"/>
              <a:t>3</a:t>
            </a:r>
            <a:r>
              <a:rPr lang="tr-TR" sz="2400" dirty="0"/>
              <a:t>.Yüksek </a:t>
            </a:r>
            <a:r>
              <a:rPr lang="tr-TR" sz="2400" dirty="0" err="1"/>
              <a:t>Aluminalı</a:t>
            </a:r>
            <a:r>
              <a:rPr lang="tr-TR" sz="2400" dirty="0"/>
              <a:t> Killer (</a:t>
            </a:r>
            <a:r>
              <a:rPr lang="tr-TR" sz="2400" dirty="0" err="1"/>
              <a:t>gibsit</a:t>
            </a:r>
            <a:r>
              <a:rPr lang="tr-TR" sz="2400" dirty="0"/>
              <a:t>, </a:t>
            </a:r>
            <a:r>
              <a:rPr lang="tr-TR" sz="2400" dirty="0" err="1"/>
              <a:t>diasper</a:t>
            </a:r>
            <a:r>
              <a:rPr lang="tr-TR" sz="2400" dirty="0"/>
              <a:t>)</a:t>
            </a:r>
          </a:p>
          <a:p>
            <a:pPr>
              <a:buNone/>
            </a:pPr>
            <a:r>
              <a:rPr lang="tr-TR" sz="2400" b="1" dirty="0"/>
              <a:t>C- Ağır Parça Ürünler Killeri</a:t>
            </a:r>
          </a:p>
          <a:p>
            <a:pPr>
              <a:buNone/>
            </a:pPr>
            <a:r>
              <a:rPr lang="tr-TR" sz="2400" dirty="0"/>
              <a:t> </a:t>
            </a:r>
            <a:r>
              <a:rPr lang="tr-TR" sz="2400" dirty="0"/>
              <a:t> </a:t>
            </a:r>
            <a:r>
              <a:rPr lang="tr-TR" sz="2400" b="1" dirty="0"/>
              <a:t>1</a:t>
            </a:r>
            <a:r>
              <a:rPr lang="tr-TR" sz="2400" dirty="0"/>
              <a:t>.Tuğla killeri ve kalkeri</a:t>
            </a:r>
          </a:p>
          <a:p>
            <a:pPr>
              <a:buNone/>
            </a:pPr>
            <a:r>
              <a:rPr lang="tr-TR" sz="2400" dirty="0"/>
              <a:t> </a:t>
            </a:r>
            <a:r>
              <a:rPr lang="tr-TR" sz="2400" dirty="0"/>
              <a:t> </a:t>
            </a:r>
            <a:r>
              <a:rPr lang="tr-TR" sz="2400" b="1" dirty="0"/>
              <a:t>2</a:t>
            </a:r>
            <a:r>
              <a:rPr lang="tr-TR" sz="2400" dirty="0"/>
              <a:t>.Drenaj borusu killeri ve kalkeri </a:t>
            </a:r>
          </a:p>
          <a:p>
            <a:pPr>
              <a:buNone/>
            </a:pPr>
            <a:r>
              <a:rPr lang="tr-TR" sz="2400" dirty="0"/>
              <a:t> </a:t>
            </a:r>
            <a:r>
              <a:rPr lang="tr-TR" sz="2400" dirty="0"/>
              <a:t> </a:t>
            </a:r>
            <a:r>
              <a:rPr lang="tr-TR" sz="2400" b="1" dirty="0"/>
              <a:t>3</a:t>
            </a:r>
            <a:r>
              <a:rPr lang="tr-TR" sz="2400" dirty="0"/>
              <a:t>.Tuğla ve çukur kiremit killeri ve kalkeri </a:t>
            </a:r>
          </a:p>
          <a:p>
            <a:pPr>
              <a:buNone/>
            </a:pPr>
            <a:r>
              <a:rPr lang="tr-TR" sz="2400" b="1" dirty="0"/>
              <a:t>D- Taş Seramik Killeri </a:t>
            </a:r>
            <a:r>
              <a:rPr lang="tr-TR" sz="2400" dirty="0"/>
              <a:t>(plastik, ergitici bulundurur)</a:t>
            </a:r>
          </a:p>
          <a:p>
            <a:pPr>
              <a:buNone/>
            </a:pPr>
            <a:r>
              <a:rPr lang="tr-TR" sz="2400" b="1" dirty="0"/>
              <a:t>E- Ateş Killeri </a:t>
            </a:r>
            <a:r>
              <a:rPr lang="tr-TR" sz="2400" dirty="0"/>
              <a:t>(plastik, </a:t>
            </a:r>
            <a:r>
              <a:rPr lang="tr-TR" sz="2400" dirty="0" err="1"/>
              <a:t>demiroksid</a:t>
            </a:r>
            <a:r>
              <a:rPr lang="tr-TR" sz="2400" dirty="0"/>
              <a:t> ihtiva eder)</a:t>
            </a:r>
          </a:p>
          <a:p>
            <a:pPr>
              <a:buNone/>
            </a:pPr>
            <a:r>
              <a:rPr lang="tr-TR" sz="2400" dirty="0"/>
              <a:t> </a:t>
            </a:r>
            <a:r>
              <a:rPr lang="tr-TR" sz="2400" dirty="0"/>
              <a:t> </a:t>
            </a:r>
            <a:r>
              <a:rPr lang="tr-TR" sz="2400" b="1" dirty="0"/>
              <a:t>1</a:t>
            </a:r>
            <a:r>
              <a:rPr lang="tr-TR" sz="2400" dirty="0"/>
              <a:t>.</a:t>
            </a:r>
            <a:r>
              <a:rPr lang="tr-TR" sz="2400" dirty="0" err="1"/>
              <a:t>Terra</a:t>
            </a:r>
            <a:r>
              <a:rPr lang="tr-TR" sz="2400" dirty="0"/>
              <a:t>-Kota killeri</a:t>
            </a:r>
          </a:p>
          <a:p>
            <a:pPr>
              <a:buNone/>
            </a:pPr>
            <a:r>
              <a:rPr lang="tr-TR" sz="2400" dirty="0"/>
              <a:t> </a:t>
            </a:r>
            <a:r>
              <a:rPr lang="tr-TR" sz="2400" dirty="0"/>
              <a:t> </a:t>
            </a:r>
            <a:r>
              <a:rPr lang="tr-TR" sz="2400" b="1" dirty="0"/>
              <a:t>2</a:t>
            </a:r>
            <a:r>
              <a:rPr lang="tr-TR" sz="2400" dirty="0"/>
              <a:t>.Yüzeysel ve genel tuğlalar</a:t>
            </a:r>
          </a:p>
          <a:p>
            <a:pPr>
              <a:buNone/>
            </a:pPr>
            <a:r>
              <a:rPr lang="tr-TR" sz="2400" b="1" dirty="0"/>
              <a:t>F- Döküm Killeri</a:t>
            </a:r>
            <a:r>
              <a:rPr lang="tr-TR" sz="2400" dirty="0"/>
              <a:t> (daha fazla </a:t>
            </a:r>
            <a:r>
              <a:rPr lang="tr-TR" sz="2400" dirty="0" err="1"/>
              <a:t>demiroksid</a:t>
            </a:r>
            <a:r>
              <a:rPr lang="tr-TR" sz="2400" dirty="0"/>
              <a:t> ihtiva eder)</a:t>
            </a:r>
          </a:p>
          <a:p>
            <a:pPr>
              <a:buNone/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2798157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952596" y="142852"/>
            <a:ext cx="8229600" cy="1000132"/>
          </a:xfrm>
        </p:spPr>
        <p:txBody>
          <a:bodyPr>
            <a:normAutofit/>
          </a:bodyPr>
          <a:lstStyle/>
          <a:p>
            <a:pPr algn="ctr"/>
            <a:r>
              <a:rPr lang="tr-TR" b="1" dirty="0" err="1" smtClean="0"/>
              <a:t>Seramİk</a:t>
            </a:r>
            <a:r>
              <a:rPr lang="tr-TR" b="1" dirty="0" smtClean="0"/>
              <a:t> </a:t>
            </a:r>
            <a:r>
              <a:rPr lang="tr-TR" b="1" dirty="0" err="1" smtClean="0"/>
              <a:t>Ürünlerİ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095472" y="1214422"/>
            <a:ext cx="8229600" cy="4357718"/>
          </a:xfrm>
        </p:spPr>
        <p:txBody>
          <a:bodyPr>
            <a:noAutofit/>
          </a:bodyPr>
          <a:lstStyle/>
          <a:p>
            <a:pPr marL="514350" indent="-514350">
              <a:buNone/>
            </a:pPr>
            <a:r>
              <a:rPr lang="tr-TR" sz="2000" b="1" dirty="0"/>
              <a:t>A. Özelliklerine Göre:</a:t>
            </a:r>
          </a:p>
          <a:p>
            <a:pPr marL="514350" indent="-514350">
              <a:buNone/>
            </a:pPr>
            <a:r>
              <a:rPr lang="tr-TR" sz="2000" dirty="0"/>
              <a:t>  </a:t>
            </a:r>
            <a:r>
              <a:rPr lang="tr-TR" sz="2000" b="1" dirty="0"/>
              <a:t>1</a:t>
            </a:r>
            <a:r>
              <a:rPr lang="tr-TR" sz="2000" dirty="0"/>
              <a:t>.Gözenekli ürünler</a:t>
            </a:r>
          </a:p>
          <a:p>
            <a:pPr marL="514350" indent="-514350">
              <a:buNone/>
            </a:pPr>
            <a:r>
              <a:rPr lang="tr-TR" sz="2000" dirty="0"/>
              <a:t> </a:t>
            </a:r>
            <a:r>
              <a:rPr lang="tr-TR" sz="2000" dirty="0"/>
              <a:t>   </a:t>
            </a:r>
            <a:r>
              <a:rPr lang="tr-TR" sz="2000" b="1" dirty="0"/>
              <a:t>a</a:t>
            </a:r>
            <a:r>
              <a:rPr lang="tr-TR" sz="2000" dirty="0"/>
              <a:t>.Pişmiş topraklar (tuğla, kiremit, çini, boru)</a:t>
            </a:r>
          </a:p>
          <a:p>
            <a:pPr marL="514350" indent="-514350">
              <a:buNone/>
            </a:pPr>
            <a:r>
              <a:rPr lang="tr-TR" sz="2000" dirty="0"/>
              <a:t> </a:t>
            </a:r>
            <a:r>
              <a:rPr lang="tr-TR" sz="2000" dirty="0"/>
              <a:t>   </a:t>
            </a:r>
            <a:r>
              <a:rPr lang="tr-TR" sz="2000" b="1" dirty="0"/>
              <a:t>b</a:t>
            </a:r>
            <a:r>
              <a:rPr lang="tr-TR" sz="2000" dirty="0"/>
              <a:t>.</a:t>
            </a:r>
            <a:r>
              <a:rPr lang="tr-TR" sz="2000" dirty="0" err="1"/>
              <a:t>Refrakter</a:t>
            </a:r>
            <a:r>
              <a:rPr lang="tr-TR" sz="2000" dirty="0"/>
              <a:t> malzemeler (ateş tuğlaları)</a:t>
            </a:r>
          </a:p>
          <a:p>
            <a:pPr marL="514350" indent="-514350">
              <a:buNone/>
            </a:pPr>
            <a:r>
              <a:rPr lang="tr-TR" sz="2000" dirty="0"/>
              <a:t> </a:t>
            </a:r>
            <a:r>
              <a:rPr lang="tr-TR" sz="2000" dirty="0"/>
              <a:t>   </a:t>
            </a:r>
            <a:r>
              <a:rPr lang="tr-TR" sz="2000" b="1" dirty="0"/>
              <a:t>c</a:t>
            </a:r>
            <a:r>
              <a:rPr lang="tr-TR" sz="2000" dirty="0"/>
              <a:t>.Fayans</a:t>
            </a:r>
          </a:p>
          <a:p>
            <a:pPr marL="514350" indent="-514350">
              <a:buNone/>
            </a:pPr>
            <a:r>
              <a:rPr lang="tr-TR" sz="2000" b="1" dirty="0"/>
              <a:t>  2.Gözenekli olmayan ürünler:</a:t>
            </a:r>
          </a:p>
          <a:p>
            <a:pPr marL="514350" indent="-514350">
              <a:buNone/>
            </a:pPr>
            <a:r>
              <a:rPr lang="tr-TR" sz="2000" dirty="0"/>
              <a:t> </a:t>
            </a:r>
            <a:r>
              <a:rPr lang="tr-TR" sz="2000" dirty="0"/>
              <a:t>           </a:t>
            </a:r>
            <a:r>
              <a:rPr lang="tr-TR" sz="2000" b="1" dirty="0"/>
              <a:t>a</a:t>
            </a:r>
            <a:r>
              <a:rPr lang="tr-TR" sz="2000" dirty="0"/>
              <a:t>.Boru                              </a:t>
            </a:r>
            <a:r>
              <a:rPr lang="tr-TR" sz="2000" b="1" dirty="0"/>
              <a:t>b</a:t>
            </a:r>
            <a:r>
              <a:rPr lang="tr-TR" sz="2000" dirty="0"/>
              <a:t>.Porselen</a:t>
            </a:r>
          </a:p>
          <a:p>
            <a:pPr marL="514350" indent="-514350">
              <a:buNone/>
            </a:pPr>
            <a:r>
              <a:rPr lang="tr-TR" sz="2000" b="1" dirty="0"/>
              <a:t>B. Kullanılışlarına Göre:</a:t>
            </a:r>
          </a:p>
          <a:p>
            <a:pPr marL="514350" indent="-514350">
              <a:buNone/>
            </a:pPr>
            <a:r>
              <a:rPr lang="tr-TR" sz="2000" dirty="0"/>
              <a:t> </a:t>
            </a:r>
            <a:r>
              <a:rPr lang="tr-TR" sz="2000" dirty="0"/>
              <a:t> </a:t>
            </a:r>
            <a:r>
              <a:rPr lang="tr-TR" sz="2000" b="1" dirty="0"/>
              <a:t>1</a:t>
            </a:r>
            <a:r>
              <a:rPr lang="tr-TR" sz="2000" dirty="0"/>
              <a:t>.Seramik </a:t>
            </a:r>
            <a:r>
              <a:rPr lang="tr-TR" sz="2000" dirty="0" err="1"/>
              <a:t>Sanayii</a:t>
            </a:r>
            <a:endParaRPr lang="tr-TR" sz="2000" dirty="0"/>
          </a:p>
          <a:p>
            <a:pPr marL="514350" indent="-514350">
              <a:buNone/>
            </a:pPr>
            <a:r>
              <a:rPr lang="tr-TR" sz="2000" dirty="0"/>
              <a:t> </a:t>
            </a:r>
            <a:r>
              <a:rPr lang="tr-TR" sz="2000" dirty="0"/>
              <a:t>   </a:t>
            </a:r>
            <a:r>
              <a:rPr lang="tr-TR" sz="2000" b="1" dirty="0"/>
              <a:t>a</a:t>
            </a:r>
            <a:r>
              <a:rPr lang="tr-TR" sz="2000" dirty="0"/>
              <a:t>.İnşaat </a:t>
            </a:r>
            <a:r>
              <a:rPr lang="tr-TR" sz="2000" dirty="0" err="1"/>
              <a:t>sanayii</a:t>
            </a:r>
            <a:r>
              <a:rPr lang="tr-TR" sz="2000" dirty="0"/>
              <a:t> </a:t>
            </a:r>
            <a:r>
              <a:rPr lang="tr-TR" sz="2000" dirty="0"/>
              <a:t>(sıhhi tesisat, kara fayans, kara seramik)</a:t>
            </a:r>
          </a:p>
          <a:p>
            <a:pPr marL="514350" indent="-514350">
              <a:buNone/>
            </a:pPr>
            <a:r>
              <a:rPr lang="tr-TR" sz="2000" dirty="0"/>
              <a:t> </a:t>
            </a:r>
            <a:r>
              <a:rPr lang="tr-TR" sz="2000" dirty="0"/>
              <a:t>   </a:t>
            </a:r>
            <a:r>
              <a:rPr lang="tr-TR" sz="2000" b="1" dirty="0"/>
              <a:t>b</a:t>
            </a:r>
            <a:r>
              <a:rPr lang="tr-TR" sz="2000" dirty="0"/>
              <a:t>.Sofra eşyası</a:t>
            </a:r>
          </a:p>
          <a:p>
            <a:pPr marL="514350" indent="-514350">
              <a:buNone/>
            </a:pPr>
            <a:r>
              <a:rPr lang="tr-TR" sz="2000" dirty="0"/>
              <a:t> </a:t>
            </a:r>
            <a:r>
              <a:rPr lang="tr-TR" sz="2000" dirty="0"/>
              <a:t>   </a:t>
            </a:r>
            <a:r>
              <a:rPr lang="tr-TR" sz="2000" b="1" dirty="0"/>
              <a:t>c</a:t>
            </a:r>
            <a:r>
              <a:rPr lang="tr-TR" sz="2000" dirty="0"/>
              <a:t>.İzolatör</a:t>
            </a:r>
          </a:p>
          <a:p>
            <a:pPr marL="514350" indent="-514350">
              <a:buNone/>
            </a:pPr>
            <a:r>
              <a:rPr lang="tr-TR" sz="2000" b="1" dirty="0"/>
              <a:t> </a:t>
            </a:r>
            <a:r>
              <a:rPr lang="tr-TR" sz="2000" b="1" dirty="0"/>
              <a:t> 2.Yalnız Pişmiş Toprak </a:t>
            </a:r>
            <a:r>
              <a:rPr lang="tr-TR" sz="2000" b="1" dirty="0" err="1"/>
              <a:t>Sanayii</a:t>
            </a:r>
            <a:endParaRPr lang="tr-TR" sz="2000" b="1" dirty="0"/>
          </a:p>
          <a:p>
            <a:pPr marL="514350" indent="-514350">
              <a:buNone/>
            </a:pPr>
            <a:r>
              <a:rPr lang="tr-TR" sz="2000" dirty="0"/>
              <a:t> </a:t>
            </a:r>
            <a:r>
              <a:rPr lang="tr-TR" sz="2000" dirty="0"/>
              <a:t>           </a:t>
            </a:r>
            <a:r>
              <a:rPr lang="tr-TR" sz="2000" b="1" dirty="0"/>
              <a:t>a</a:t>
            </a:r>
            <a:r>
              <a:rPr lang="tr-TR" sz="2000" dirty="0"/>
              <a:t>.Tuğla kiremit vb.          </a:t>
            </a:r>
            <a:r>
              <a:rPr lang="tr-TR" sz="2000" b="1" dirty="0"/>
              <a:t>b</a:t>
            </a:r>
            <a:r>
              <a:rPr lang="tr-TR" sz="2000" dirty="0"/>
              <a:t>.Ateş tuğlası</a:t>
            </a:r>
          </a:p>
        </p:txBody>
      </p:sp>
    </p:spTree>
    <p:extLst>
      <p:ext uri="{BB962C8B-B14F-4D97-AF65-F5344CB8AC3E}">
        <p14:creationId xmlns:p14="http://schemas.microsoft.com/office/powerpoint/2010/main" val="23916700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868346"/>
          </a:xfrm>
        </p:spPr>
        <p:txBody>
          <a:bodyPr/>
          <a:lstStyle/>
          <a:p>
            <a:pPr algn="ctr"/>
            <a:r>
              <a:rPr lang="tr-TR" b="1" dirty="0" smtClean="0"/>
              <a:t>Bugün </a:t>
            </a:r>
            <a:r>
              <a:rPr lang="tr-TR" b="1" dirty="0" err="1" smtClean="0"/>
              <a:t>Kapasİtelerİ</a:t>
            </a:r>
            <a:r>
              <a:rPr lang="tr-TR" b="1" dirty="0" smtClean="0"/>
              <a:t>/1 </a:t>
            </a:r>
            <a:r>
              <a:rPr lang="tr-TR" b="1" dirty="0" err="1" smtClean="0"/>
              <a:t>yIl</a:t>
            </a:r>
            <a:endParaRPr lang="tr-TR" b="1" dirty="0"/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</p:nvPr>
        </p:nvGraphicFramePr>
        <p:xfrm>
          <a:off x="2024034" y="1428735"/>
          <a:ext cx="8229600" cy="4929224"/>
        </p:xfrm>
        <a:graphic>
          <a:graphicData uri="http://schemas.openxmlformats.org/drawingml/2006/table">
            <a:tbl>
              <a:tblPr firstRow="1" bandRow="1">
                <a:tableStyleId>{C4B1156A-380E-4F78-BDF5-A606A8083BF9}</a:tableStyleId>
              </a:tblPr>
              <a:tblGrid>
                <a:gridCol w="4114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14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16153">
                <a:tc>
                  <a:txBody>
                    <a:bodyPr/>
                    <a:lstStyle/>
                    <a:p>
                      <a:r>
                        <a:rPr lang="tr-TR" sz="2800" b="0" dirty="0" smtClean="0"/>
                        <a:t>Kiremit</a:t>
                      </a:r>
                      <a:endParaRPr lang="tr-TR" sz="2800" b="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800" b="0" dirty="0" smtClean="0"/>
                        <a:t>3 000 000 000 adet</a:t>
                      </a:r>
                      <a:endParaRPr lang="tr-TR" sz="2800" b="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16153">
                <a:tc>
                  <a:txBody>
                    <a:bodyPr/>
                    <a:lstStyle/>
                    <a:p>
                      <a:r>
                        <a:rPr lang="tr-TR" sz="2800" dirty="0" smtClean="0"/>
                        <a:t>Tuğla</a:t>
                      </a:r>
                      <a:endParaRPr lang="tr-TR" sz="2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800" dirty="0" smtClean="0"/>
                        <a:t>250 000 000 adet</a:t>
                      </a:r>
                      <a:endParaRPr lang="tr-TR" sz="2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16153">
                <a:tc>
                  <a:txBody>
                    <a:bodyPr/>
                    <a:lstStyle/>
                    <a:p>
                      <a:r>
                        <a:rPr lang="tr-TR" sz="2800" dirty="0" smtClean="0"/>
                        <a:t>Ateş Tuğlası</a:t>
                      </a:r>
                      <a:endParaRPr lang="tr-TR" sz="2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800" dirty="0" smtClean="0"/>
                        <a:t>20 000 ton</a:t>
                      </a:r>
                      <a:endParaRPr lang="tr-TR" sz="2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16153">
                <a:tc>
                  <a:txBody>
                    <a:bodyPr/>
                    <a:lstStyle/>
                    <a:p>
                      <a:r>
                        <a:rPr lang="tr-TR" sz="2800" dirty="0" smtClean="0"/>
                        <a:t>Sıhhi</a:t>
                      </a:r>
                      <a:r>
                        <a:rPr lang="tr-TR" sz="2800" baseline="0" dirty="0" smtClean="0"/>
                        <a:t> Tesisat</a:t>
                      </a:r>
                      <a:endParaRPr lang="tr-TR" sz="2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800" dirty="0" smtClean="0"/>
                        <a:t>5 000 ton</a:t>
                      </a:r>
                      <a:endParaRPr lang="tr-TR" sz="2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16153">
                <a:tc>
                  <a:txBody>
                    <a:bodyPr/>
                    <a:lstStyle/>
                    <a:p>
                      <a:r>
                        <a:rPr lang="tr-TR" sz="2800" dirty="0" smtClean="0"/>
                        <a:t>Kara Fayans</a:t>
                      </a:r>
                      <a:endParaRPr lang="tr-TR" sz="2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800" dirty="0" smtClean="0"/>
                        <a:t>25 000 ton</a:t>
                      </a:r>
                      <a:endParaRPr lang="tr-TR" sz="2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16153">
                <a:tc>
                  <a:txBody>
                    <a:bodyPr/>
                    <a:lstStyle/>
                    <a:p>
                      <a:r>
                        <a:rPr lang="tr-TR" sz="2800" dirty="0" smtClean="0"/>
                        <a:t>Kara Seramik</a:t>
                      </a:r>
                      <a:endParaRPr lang="tr-TR" sz="2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800" dirty="0" smtClean="0"/>
                        <a:t>10 000 ton</a:t>
                      </a:r>
                      <a:endParaRPr lang="tr-TR" sz="2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16153">
                <a:tc>
                  <a:txBody>
                    <a:bodyPr/>
                    <a:lstStyle/>
                    <a:p>
                      <a:r>
                        <a:rPr lang="tr-TR" sz="2800" dirty="0" smtClean="0"/>
                        <a:t>Sofra</a:t>
                      </a:r>
                      <a:r>
                        <a:rPr lang="tr-TR" sz="2800" baseline="0" dirty="0" smtClean="0"/>
                        <a:t> Eşyası</a:t>
                      </a:r>
                      <a:endParaRPr lang="tr-TR" sz="2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800" dirty="0" smtClean="0"/>
                        <a:t>15 000 ton</a:t>
                      </a:r>
                      <a:endParaRPr lang="tr-TR" sz="2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16153">
                <a:tc>
                  <a:txBody>
                    <a:bodyPr/>
                    <a:lstStyle/>
                    <a:p>
                      <a:r>
                        <a:rPr lang="tr-TR" sz="2800" dirty="0" smtClean="0"/>
                        <a:t>İzolatör</a:t>
                      </a:r>
                      <a:endParaRPr lang="tr-TR" sz="2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800" dirty="0" smtClean="0"/>
                        <a:t>7500 ton</a:t>
                      </a:r>
                      <a:endParaRPr lang="tr-TR" sz="2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24358000"/>
      </p:ext>
    </p:extLst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Gezinti">
  <a:themeElements>
    <a:clrScheme name="Gezinti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Gezinti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Gezinti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Gezinti">
  <a:themeElements>
    <a:clrScheme name="Gezinti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Gezinti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Gezinti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Gezinti">
  <a:themeElements>
    <a:clrScheme name="Gezinti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Gezinti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Gezinti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3_Gezinti">
  <a:themeElements>
    <a:clrScheme name="Gezinti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Gezinti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Gezinti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4_Gezinti">
  <a:themeElements>
    <a:clrScheme name="Gezinti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Gezinti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Gezinti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5_Gezinti">
  <a:themeElements>
    <a:clrScheme name="Gezinti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Gezinti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Gezinti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6_Gezinti">
  <a:themeElements>
    <a:clrScheme name="Gezinti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Gezinti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Gezinti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385</Words>
  <Application>Microsoft Office PowerPoint</Application>
  <PresentationFormat>Geniş ekran</PresentationFormat>
  <Paragraphs>90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8</vt:i4>
      </vt:variant>
      <vt:variant>
        <vt:lpstr>Slayt Başlıkları</vt:lpstr>
      </vt:variant>
      <vt:variant>
        <vt:i4>8</vt:i4>
      </vt:variant>
    </vt:vector>
  </HeadingPairs>
  <TitlesOfParts>
    <vt:vector size="22" baseType="lpstr">
      <vt:lpstr>Arial</vt:lpstr>
      <vt:lpstr>Calibri</vt:lpstr>
      <vt:lpstr>Calibri Light</vt:lpstr>
      <vt:lpstr>Franklin Gothic Book</vt:lpstr>
      <vt:lpstr>Franklin Gothic Medium</vt:lpstr>
      <vt:lpstr>Wingdings 2</vt:lpstr>
      <vt:lpstr>Office Teması</vt:lpstr>
      <vt:lpstr>Gezinti</vt:lpstr>
      <vt:lpstr>1_Gezinti</vt:lpstr>
      <vt:lpstr>2_Gezinti</vt:lpstr>
      <vt:lpstr>3_Gezinti</vt:lpstr>
      <vt:lpstr>4_Gezinti</vt:lpstr>
      <vt:lpstr>5_Gezinti</vt:lpstr>
      <vt:lpstr>6_Gezinti</vt:lpstr>
      <vt:lpstr>TOPRAK TEKNOLOJİSİ g</vt:lpstr>
      <vt:lpstr>TOPRAK TEKNOLOJİSİ</vt:lpstr>
      <vt:lpstr>Seramİk YapImInda KullanIlan Hammaddeler</vt:lpstr>
      <vt:lpstr>PowerPoint Sunusu</vt:lpstr>
      <vt:lpstr>SeramİK Sanayİnİn İçİnde Bulunduğu İş KollarI</vt:lpstr>
      <vt:lpstr>Özellİklerİne ve Kİl KullanImlarIna Göre BüyüK Endüstrİyel KullanIm Lİstesİ</vt:lpstr>
      <vt:lpstr>Seramİk Ürünlerİ</vt:lpstr>
      <vt:lpstr>Bugün Kapasİtelerİ/1 yIl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TOPRAK TEKNOLOJİSİ giriş</dc:title>
  <dc:creator>a a</dc:creator>
  <cp:lastModifiedBy>a a</cp:lastModifiedBy>
  <cp:revision>7</cp:revision>
  <dcterms:created xsi:type="dcterms:W3CDTF">2020-04-28T13:24:15Z</dcterms:created>
  <dcterms:modified xsi:type="dcterms:W3CDTF">2020-04-28T13:30:03Z</dcterms:modified>
</cp:coreProperties>
</file>