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3298"/>
    <p:restoredTop sz="50085"/>
  </p:normalViewPr>
  <p:slideViewPr>
    <p:cSldViewPr snapToGrid="0" snapToObjects="1">
      <p:cViewPr varScale="1">
        <p:scale>
          <a:sx n="60" d="100"/>
          <a:sy n="60" d="100"/>
        </p:scale>
        <p:origin x="208" y="10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86451-8980-B14E-89E2-C10592B3718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0074-BEBB-9D41-816C-1F4A8E807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26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86451-8980-B14E-89E2-C10592B3718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0074-BEBB-9D41-816C-1F4A8E807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971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86451-8980-B14E-89E2-C10592B3718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0074-BEBB-9D41-816C-1F4A8E807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6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86451-8980-B14E-89E2-C10592B3718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0074-BEBB-9D41-816C-1F4A8E807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31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86451-8980-B14E-89E2-C10592B3718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0074-BEBB-9D41-816C-1F4A8E807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645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86451-8980-B14E-89E2-C10592B3718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0074-BEBB-9D41-816C-1F4A8E807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06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86451-8980-B14E-89E2-C10592B3718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0074-BEBB-9D41-816C-1F4A8E807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536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86451-8980-B14E-89E2-C10592B3718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0074-BEBB-9D41-816C-1F4A8E807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86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86451-8980-B14E-89E2-C10592B3718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0074-BEBB-9D41-816C-1F4A8E807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163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86451-8980-B14E-89E2-C10592B3718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0074-BEBB-9D41-816C-1F4A8E807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58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86451-8980-B14E-89E2-C10592B3718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0074-BEBB-9D41-816C-1F4A8E807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235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86451-8980-B14E-89E2-C10592B3718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D0074-BEBB-9D41-816C-1F4A8E807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404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Liberalism</a:t>
            </a:r>
          </a:p>
        </p:txBody>
      </p:sp>
      <p:sp>
        <p:nvSpPr>
          <p:cNvPr id="59394" name="Content Placeholder 2"/>
          <p:cNvSpPr>
            <a:spLocks noGrp="1"/>
          </p:cNvSpPr>
          <p:nvPr>
            <p:ph idx="1"/>
          </p:nvPr>
        </p:nvSpPr>
        <p:spPr>
          <a:xfrm>
            <a:off x="2000250" y="1609726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/>
              <a:t>A liberal understanding of security has been elaborated by different schools of thought within liberal tradition:</a:t>
            </a:r>
          </a:p>
          <a:p>
            <a:pPr eaLnBrk="1" hangingPunct="1"/>
            <a:r>
              <a:rPr lang="en-US" altLang="en-US"/>
              <a:t>Traditional/Kantian Liberalism</a:t>
            </a:r>
          </a:p>
          <a:p>
            <a:pPr eaLnBrk="1" hangingPunct="1"/>
            <a:r>
              <a:rPr lang="en-US" altLang="en-US"/>
              <a:t>Commercial liberalism</a:t>
            </a:r>
          </a:p>
          <a:p>
            <a:pPr eaLnBrk="1" hangingPunct="1"/>
            <a:r>
              <a:rPr lang="en-US" altLang="en-US"/>
              <a:t>Democratic </a:t>
            </a:r>
            <a:r>
              <a:rPr lang="tr-TR" altLang="en-US"/>
              <a:t>P</a:t>
            </a:r>
            <a:r>
              <a:rPr lang="en-US" altLang="en-US"/>
              <a:t>eace Theory</a:t>
            </a:r>
          </a:p>
          <a:p>
            <a:pPr eaLnBrk="1" hangingPunct="1"/>
            <a:r>
              <a:rPr lang="en-US" altLang="en-US"/>
              <a:t>Neoliberal Institutionalism </a:t>
            </a:r>
          </a:p>
        </p:txBody>
      </p:sp>
    </p:spTree>
    <p:extLst>
      <p:ext uri="{BB962C8B-B14F-4D97-AF65-F5344CB8AC3E}">
        <p14:creationId xmlns:p14="http://schemas.microsoft.com/office/powerpoint/2010/main" val="1912976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Prescriptions of the democratic peace theory</a:t>
            </a:r>
          </a:p>
        </p:txBody>
      </p:sp>
      <p:sp>
        <p:nvSpPr>
          <p:cNvPr id="686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Encourage liberal institutions and values</a:t>
            </a:r>
          </a:p>
          <a:p>
            <a:r>
              <a:rPr lang="en-US" altLang="en-US"/>
              <a:t>Long term support for the development of civil society</a:t>
            </a:r>
          </a:p>
          <a:p>
            <a:endParaRPr lang="en-US" altLang="en-US"/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9183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en-US"/>
          </a:p>
        </p:txBody>
      </p:sp>
      <p:sp>
        <p:nvSpPr>
          <p:cNvPr id="696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The theory affected US foreign policy at the level of discourse.</a:t>
            </a:r>
            <a:r>
              <a:rPr lang="tr-TR" altLang="en-US"/>
              <a:t> Clinton in the 90’s</a:t>
            </a:r>
            <a:endParaRPr lang="en-US" altLang="en-US"/>
          </a:p>
          <a:p>
            <a:r>
              <a:rPr lang="tr-TR" altLang="en-US"/>
              <a:t>Bush’s </a:t>
            </a:r>
            <a:r>
              <a:rPr lang="en-US" altLang="en-US"/>
              <a:t>Greater Middle East Project</a:t>
            </a:r>
            <a:r>
              <a:rPr lang="tr-TR" altLang="en-US"/>
              <a:t> of mid-2000’s</a:t>
            </a:r>
            <a:endParaRPr lang="en-US" altLang="en-US"/>
          </a:p>
          <a:p>
            <a:r>
              <a:rPr lang="en-US" altLang="en-US"/>
              <a:t>Legitimization of international interventions and state building efforts </a:t>
            </a:r>
            <a:r>
              <a:rPr lang="tr-TR" altLang="en-US"/>
              <a:t>in the UN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3981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Kantian Liberalism</a:t>
            </a:r>
          </a:p>
        </p:txBody>
      </p:sp>
      <p:sp>
        <p:nvSpPr>
          <p:cNvPr id="604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Based on the idea that states which have well-established republican constitutions are the conditions of a long-lasting peace in international relations.</a:t>
            </a:r>
          </a:p>
          <a:p>
            <a:pPr eaLnBrk="1" hangingPunct="1"/>
            <a:r>
              <a:rPr lang="en-US" altLang="en-US"/>
              <a:t>Peace is rooted in the liberal constitutions of the </a:t>
            </a:r>
            <a:r>
              <a:rPr lang="tr-TR" altLang="en-US"/>
              <a:t>liberal </a:t>
            </a:r>
            <a:r>
              <a:rPr lang="en-US" altLang="en-US"/>
              <a:t>states as a categorical imperative.</a:t>
            </a:r>
          </a:p>
          <a:p>
            <a:pPr eaLnBrk="1" hangingPunct="1"/>
            <a:r>
              <a:rPr lang="en-US" altLang="en-US"/>
              <a:t>Republican states produce peaceful relations.</a:t>
            </a:r>
          </a:p>
          <a:p>
            <a:pPr eaLnBrk="1" hangingPunct="1"/>
            <a:r>
              <a:rPr lang="en-US" altLang="en-US"/>
              <a:t>Republican states should strive for law-regulated international system.</a:t>
            </a:r>
          </a:p>
        </p:txBody>
      </p:sp>
    </p:spTree>
    <p:extLst>
      <p:ext uri="{BB962C8B-B14F-4D97-AF65-F5344CB8AC3E}">
        <p14:creationId xmlns:p14="http://schemas.microsoft.com/office/powerpoint/2010/main" val="324552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/>
          </a:p>
        </p:txBody>
      </p:sp>
      <p:sp>
        <p:nvSpPr>
          <p:cNvPr id="614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 project rather than reality</a:t>
            </a:r>
          </a:p>
          <a:p>
            <a:pPr eaLnBrk="1" hangingPunct="1"/>
            <a:r>
              <a:rPr lang="en-US" altLang="en-US"/>
              <a:t>Two experiments of liberal internationalism</a:t>
            </a:r>
          </a:p>
          <a:p>
            <a:pPr eaLnBrk="1" hangingPunct="1"/>
            <a:r>
              <a:rPr lang="en-US" altLang="en-US"/>
              <a:t>The League of </a:t>
            </a:r>
            <a:r>
              <a:rPr lang="tr-TR" altLang="en-US"/>
              <a:t>N</a:t>
            </a:r>
            <a:r>
              <a:rPr lang="en-US" altLang="en-US"/>
              <a:t>ations</a:t>
            </a:r>
          </a:p>
          <a:p>
            <a:pPr eaLnBrk="1" hangingPunct="1"/>
            <a:r>
              <a:rPr lang="en-US" altLang="en-US"/>
              <a:t>United Nations</a:t>
            </a:r>
          </a:p>
        </p:txBody>
      </p:sp>
    </p:spTree>
    <p:extLst>
      <p:ext uri="{BB962C8B-B14F-4D97-AF65-F5344CB8AC3E}">
        <p14:creationId xmlns:p14="http://schemas.microsoft.com/office/powerpoint/2010/main" val="1355546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Commercial Liberalism</a:t>
            </a:r>
          </a:p>
        </p:txBody>
      </p:sp>
      <p:sp>
        <p:nvSpPr>
          <p:cNvPr id="624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factor which would produce peace changes.</a:t>
            </a:r>
          </a:p>
          <a:p>
            <a:pPr eaLnBrk="1" hangingPunct="1"/>
            <a:r>
              <a:rPr lang="en-US" altLang="en-US"/>
              <a:t>The free market and free economic transactions rather than liberal constitutions produce peace.</a:t>
            </a:r>
          </a:p>
          <a:p>
            <a:pPr eaLnBrk="1" hangingPunct="1"/>
            <a:r>
              <a:rPr lang="en-US" altLang="en-US"/>
              <a:t>Economically liberal states would tend to prefer peace to continue to get richer and richer </a:t>
            </a:r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1825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/>
          </a:p>
        </p:txBody>
      </p:sp>
      <p:sp>
        <p:nvSpPr>
          <p:cNvPr id="634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altLang="en-US"/>
              <a:t>  *</a:t>
            </a:r>
            <a:r>
              <a:rPr lang="tr-TR" altLang="en-US"/>
              <a:t>M</a:t>
            </a:r>
            <a:r>
              <a:rPr lang="en-US" altLang="en-US"/>
              <a:t>arket cooperation</a:t>
            </a:r>
          </a:p>
          <a:p>
            <a:pPr eaLnBrk="1" hangingPunct="1">
              <a:buFont typeface="Arial" charset="0"/>
              <a:buNone/>
            </a:pPr>
            <a:r>
              <a:rPr lang="en-US" altLang="en-US"/>
              <a:t>  * against protectionist economic policies and economic planning</a:t>
            </a:r>
          </a:p>
          <a:p>
            <a:pPr eaLnBrk="1" hangingPunct="1">
              <a:buFont typeface="Arial" charset="0"/>
              <a:buNone/>
            </a:pPr>
            <a:r>
              <a:rPr lang="en-US" altLang="en-US"/>
              <a:t>   *complete separation between economics and politics  </a:t>
            </a:r>
          </a:p>
          <a:p>
            <a:pPr eaLnBrk="1" hangingPunct="1">
              <a:buFont typeface="Arial" charset="0"/>
              <a:buNone/>
            </a:pPr>
            <a:r>
              <a:rPr lang="en-US" altLang="en-US"/>
              <a:t>   * globalization</a:t>
            </a:r>
          </a:p>
          <a:p>
            <a:pPr eaLnBrk="1" hangingPunct="1">
              <a:buFont typeface="Arial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0342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Democratic Peace Theory</a:t>
            </a:r>
          </a:p>
        </p:txBody>
      </p:sp>
      <p:sp>
        <p:nvSpPr>
          <p:cNvPr id="645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Liberal states do not fight wars with each other</a:t>
            </a:r>
          </a:p>
          <a:p>
            <a:pPr eaLnBrk="1" hangingPunct="1"/>
            <a:r>
              <a:rPr lang="en-US" altLang="en-US"/>
              <a:t>Michael Doyle, David Singer, Corralates of War Project, </a:t>
            </a:r>
            <a:r>
              <a:rPr lang="tr-TR" altLang="en-US"/>
              <a:t>COW, 1980’s</a:t>
            </a:r>
            <a:endParaRPr lang="en-US" altLang="en-US"/>
          </a:p>
          <a:p>
            <a:pPr eaLnBrk="1" hangingPunct="1"/>
            <a:r>
              <a:rPr lang="en-US" altLang="en-US"/>
              <a:t>Since 1816, almost no liberal states had fought wars against other liberal states.</a:t>
            </a:r>
          </a:p>
          <a:p>
            <a:pPr eaLnBrk="1" hangingPunct="1"/>
            <a:endParaRPr lang="en-US" altLang="en-US"/>
          </a:p>
          <a:p>
            <a:pPr eaLnBrk="1" hangingPunct="1">
              <a:buFont typeface="Arial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835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Liberal states: Who are they?</a:t>
            </a:r>
          </a:p>
        </p:txBody>
      </p:sp>
      <p:sp>
        <p:nvSpPr>
          <p:cNvPr id="655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Republican constitutions</a:t>
            </a:r>
          </a:p>
          <a:p>
            <a:pPr eaLnBrk="1" hangingPunct="1"/>
            <a:r>
              <a:rPr lang="en-US" altLang="en-US"/>
              <a:t>Collective security arrangements</a:t>
            </a:r>
          </a:p>
          <a:p>
            <a:pPr eaLnBrk="1" hangingPunct="1"/>
            <a:r>
              <a:rPr lang="en-US" altLang="en-US"/>
              <a:t>Civic attitudes</a:t>
            </a:r>
          </a:p>
          <a:p>
            <a:pPr eaLnBrk="1" hangingPunct="1"/>
            <a:r>
              <a:rPr lang="en-US" altLang="en-US"/>
              <a:t>Free trade </a:t>
            </a:r>
          </a:p>
        </p:txBody>
      </p:sp>
    </p:spTree>
    <p:extLst>
      <p:ext uri="{BB962C8B-B14F-4D97-AF65-F5344CB8AC3E}">
        <p14:creationId xmlns:p14="http://schemas.microsoft.com/office/powerpoint/2010/main" val="1928130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/>
          </a:p>
        </p:txBody>
      </p:sp>
      <p:sp>
        <p:nvSpPr>
          <p:cNvPr id="665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Are liberal states always peaceful states? Not necessarily!</a:t>
            </a:r>
          </a:p>
          <a:p>
            <a:pPr eaLnBrk="1" hangingPunct="1"/>
            <a:r>
              <a:rPr lang="en-US" altLang="en-US"/>
              <a:t>But they eschew the use of force against other liberal states</a:t>
            </a:r>
          </a:p>
          <a:p>
            <a:pPr eaLnBrk="1" hangingPunct="1"/>
            <a:r>
              <a:rPr lang="en-US" altLang="en-US"/>
              <a:t>Peace depends on the encouragement of democratic systems, universal human rights and the development of civil society</a:t>
            </a:r>
          </a:p>
          <a:p>
            <a:pPr eaLnBrk="1" hangingPunct="1"/>
            <a:r>
              <a:rPr lang="en-US" altLang="en-US"/>
              <a:t>Is there a direct correlation between peace and democracy?</a:t>
            </a:r>
          </a:p>
        </p:txBody>
      </p:sp>
    </p:spTree>
    <p:extLst>
      <p:ext uri="{BB962C8B-B14F-4D97-AF65-F5344CB8AC3E}">
        <p14:creationId xmlns:p14="http://schemas.microsoft.com/office/powerpoint/2010/main" val="999297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Two criticisms</a:t>
            </a:r>
          </a:p>
        </p:txBody>
      </p:sp>
      <p:sp>
        <p:nvSpPr>
          <p:cNvPr id="675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Liberal states foughts wars with non-liberal states</a:t>
            </a:r>
          </a:p>
          <a:p>
            <a:r>
              <a:rPr lang="en-US" altLang="en-US"/>
              <a:t>Liberal states distrust non-liberal states</a:t>
            </a:r>
          </a:p>
        </p:txBody>
      </p:sp>
    </p:spTree>
    <p:extLst>
      <p:ext uri="{BB962C8B-B14F-4D97-AF65-F5344CB8AC3E}">
        <p14:creationId xmlns:p14="http://schemas.microsoft.com/office/powerpoint/2010/main" val="281629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338</Words>
  <Application>Microsoft Macintosh PowerPoint</Application>
  <PresentationFormat>Widescreen</PresentationFormat>
  <Paragraphs>45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 Light</vt:lpstr>
      <vt:lpstr>Arial</vt:lpstr>
      <vt:lpstr>Calibri</vt:lpstr>
      <vt:lpstr>Office Theme</vt:lpstr>
      <vt:lpstr>Liberalism</vt:lpstr>
      <vt:lpstr>Kantian Liberalism</vt:lpstr>
      <vt:lpstr>PowerPoint Presentation</vt:lpstr>
      <vt:lpstr>Commercial Liberalism</vt:lpstr>
      <vt:lpstr>PowerPoint Presentation</vt:lpstr>
      <vt:lpstr>Democratic Peace Theory</vt:lpstr>
      <vt:lpstr>Liberal states: Who are they?</vt:lpstr>
      <vt:lpstr>PowerPoint Presentation</vt:lpstr>
      <vt:lpstr>Two criticisms</vt:lpstr>
      <vt:lpstr>Prescriptions of the democratic peace theory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Liberalism</dc:title>
  <dc:creator>Microsoft Office User</dc:creator>
  <cp:lastModifiedBy>Microsoft Office User</cp:lastModifiedBy>
  <cp:revision>1</cp:revision>
  <dcterms:created xsi:type="dcterms:W3CDTF">2018-03-21T07:32:32Z</dcterms:created>
  <dcterms:modified xsi:type="dcterms:W3CDTF">2018-03-21T07:35:52Z</dcterms:modified>
</cp:coreProperties>
</file>