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1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8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6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3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86451-8980-B14E-89E2-C10592B3718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0074-BEBB-9D41-816C-1F4A8E80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Liberalism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000250" y="1609726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A liberal understanding of security has been elaborated by different schools of thought within liberal tradition:</a:t>
            </a:r>
          </a:p>
          <a:p>
            <a:pPr eaLnBrk="1" hangingPunct="1"/>
            <a:r>
              <a:rPr lang="en-US" altLang="en-US"/>
              <a:t>Traditional/Kantian Liberalism</a:t>
            </a:r>
          </a:p>
          <a:p>
            <a:pPr eaLnBrk="1" hangingPunct="1"/>
            <a:r>
              <a:rPr lang="en-US" altLang="en-US"/>
              <a:t>Commercial liberalism</a:t>
            </a:r>
          </a:p>
          <a:p>
            <a:pPr eaLnBrk="1" hangingPunct="1"/>
            <a:r>
              <a:rPr lang="en-US" altLang="en-US"/>
              <a:t>Democratic </a:t>
            </a:r>
            <a:r>
              <a:rPr lang="tr-TR" altLang="en-US"/>
              <a:t>P</a:t>
            </a:r>
            <a:r>
              <a:rPr lang="en-US" altLang="en-US"/>
              <a:t>eace Theory</a:t>
            </a:r>
          </a:p>
          <a:p>
            <a:pPr eaLnBrk="1" hangingPunct="1"/>
            <a:r>
              <a:rPr lang="en-US" altLang="en-US"/>
              <a:t>Neoliberal Institutionalism </a:t>
            </a:r>
          </a:p>
        </p:txBody>
      </p:sp>
    </p:spTree>
    <p:extLst>
      <p:ext uri="{BB962C8B-B14F-4D97-AF65-F5344CB8AC3E}">
        <p14:creationId xmlns:p14="http://schemas.microsoft.com/office/powerpoint/2010/main" val="191297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Prescriptions of the democratic peace theory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Encourage liberal institutions and values</a:t>
            </a:r>
          </a:p>
          <a:p>
            <a:r>
              <a:rPr lang="en-US" altLang="en-US"/>
              <a:t>Long term support for the development of civil society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18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theory affected US foreign policy at the level of discourse.</a:t>
            </a:r>
            <a:r>
              <a:rPr lang="tr-TR" altLang="en-US"/>
              <a:t> Clinton in the 90’s</a:t>
            </a:r>
            <a:endParaRPr lang="en-US" altLang="en-US"/>
          </a:p>
          <a:p>
            <a:r>
              <a:rPr lang="tr-TR" altLang="en-US"/>
              <a:t>Bush’s </a:t>
            </a:r>
            <a:r>
              <a:rPr lang="en-US" altLang="en-US"/>
              <a:t>Greater Middle East Project</a:t>
            </a:r>
            <a:r>
              <a:rPr lang="tr-TR" altLang="en-US"/>
              <a:t> of mid-2000’s</a:t>
            </a:r>
            <a:endParaRPr lang="en-US" altLang="en-US"/>
          </a:p>
          <a:p>
            <a:r>
              <a:rPr lang="en-US" altLang="en-US"/>
              <a:t>Legitimization of international interventions and state building efforts </a:t>
            </a:r>
            <a:r>
              <a:rPr lang="tr-TR" altLang="en-US"/>
              <a:t>in the UN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98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Kantian Liberalism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Based on the idea that states which have well-established republican constitutions are the conditions of a long-lasting peace in international relations.</a:t>
            </a:r>
          </a:p>
          <a:p>
            <a:pPr eaLnBrk="1" hangingPunct="1"/>
            <a:r>
              <a:rPr lang="en-US" altLang="en-US"/>
              <a:t>Peace is rooted in the liberal constitutions of the </a:t>
            </a:r>
            <a:r>
              <a:rPr lang="tr-TR" altLang="en-US"/>
              <a:t>liberal </a:t>
            </a:r>
            <a:r>
              <a:rPr lang="en-US" altLang="en-US"/>
              <a:t>states as a categorical imperative.</a:t>
            </a:r>
          </a:p>
          <a:p>
            <a:pPr eaLnBrk="1" hangingPunct="1"/>
            <a:r>
              <a:rPr lang="en-US" altLang="en-US"/>
              <a:t>Republican states produce peaceful relations.</a:t>
            </a:r>
          </a:p>
          <a:p>
            <a:pPr eaLnBrk="1" hangingPunct="1"/>
            <a:r>
              <a:rPr lang="en-US" altLang="en-US"/>
              <a:t>Republican states should strive for law-regulated international system.</a:t>
            </a:r>
          </a:p>
        </p:txBody>
      </p:sp>
    </p:spTree>
    <p:extLst>
      <p:ext uri="{BB962C8B-B14F-4D97-AF65-F5344CB8AC3E}">
        <p14:creationId xmlns:p14="http://schemas.microsoft.com/office/powerpoint/2010/main" val="32455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project rather than reality</a:t>
            </a:r>
          </a:p>
          <a:p>
            <a:pPr eaLnBrk="1" hangingPunct="1"/>
            <a:r>
              <a:rPr lang="en-US" altLang="en-US"/>
              <a:t>Two experiments of liberal internationalism</a:t>
            </a:r>
          </a:p>
          <a:p>
            <a:pPr eaLnBrk="1" hangingPunct="1"/>
            <a:r>
              <a:rPr lang="en-US" altLang="en-US"/>
              <a:t>The League of </a:t>
            </a:r>
            <a:r>
              <a:rPr lang="tr-TR" altLang="en-US"/>
              <a:t>N</a:t>
            </a:r>
            <a:r>
              <a:rPr lang="en-US" altLang="en-US"/>
              <a:t>ations</a:t>
            </a:r>
          </a:p>
          <a:p>
            <a:pPr eaLnBrk="1" hangingPunct="1"/>
            <a:r>
              <a:rPr lang="en-US" altLang="en-US"/>
              <a:t>United Nations</a:t>
            </a:r>
          </a:p>
        </p:txBody>
      </p:sp>
    </p:spTree>
    <p:extLst>
      <p:ext uri="{BB962C8B-B14F-4D97-AF65-F5344CB8AC3E}">
        <p14:creationId xmlns:p14="http://schemas.microsoft.com/office/powerpoint/2010/main" val="135554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Commercial Liberalism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factor which would produce peace changes.</a:t>
            </a:r>
          </a:p>
          <a:p>
            <a:pPr eaLnBrk="1" hangingPunct="1"/>
            <a:r>
              <a:rPr lang="en-US" altLang="en-US"/>
              <a:t>The free market and free economic transactions rather than liberal constitutions produce peace.</a:t>
            </a:r>
          </a:p>
          <a:p>
            <a:pPr eaLnBrk="1" hangingPunct="1"/>
            <a:r>
              <a:rPr lang="en-US" altLang="en-US"/>
              <a:t>Economically liberal states would tend to prefer peace to continue to get richer and richer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8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/>
              <a:t>  *</a:t>
            </a:r>
            <a:r>
              <a:rPr lang="tr-TR" altLang="en-US"/>
              <a:t>M</a:t>
            </a:r>
            <a:r>
              <a:rPr lang="en-US" altLang="en-US"/>
              <a:t>arket cooperation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  * against protectionist economic policies and economic planning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   *complete separation between economics and politics  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   * globalization</a:t>
            </a:r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34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Democratic Peace Theory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Liberal states do not fight wars with each other</a:t>
            </a:r>
          </a:p>
          <a:p>
            <a:pPr eaLnBrk="1" hangingPunct="1"/>
            <a:r>
              <a:rPr lang="en-US" altLang="en-US"/>
              <a:t>Michael Doyle, David Singer, Corralates of War Project, </a:t>
            </a:r>
            <a:r>
              <a:rPr lang="tr-TR" altLang="en-US"/>
              <a:t>COW, 1980’s</a:t>
            </a:r>
            <a:endParaRPr lang="en-US" altLang="en-US"/>
          </a:p>
          <a:p>
            <a:pPr eaLnBrk="1" hangingPunct="1"/>
            <a:r>
              <a:rPr lang="en-US" altLang="en-US"/>
              <a:t>Since 1816, almost no liberal states had fought wars against other liberal states.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Liberal states: Who are they?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Republican constitutions</a:t>
            </a:r>
          </a:p>
          <a:p>
            <a:pPr eaLnBrk="1" hangingPunct="1"/>
            <a:r>
              <a:rPr lang="en-US" altLang="en-US"/>
              <a:t>Collective security arrangements</a:t>
            </a:r>
          </a:p>
          <a:p>
            <a:pPr eaLnBrk="1" hangingPunct="1"/>
            <a:r>
              <a:rPr lang="en-US" altLang="en-US"/>
              <a:t>Civic attitudes</a:t>
            </a:r>
          </a:p>
          <a:p>
            <a:pPr eaLnBrk="1" hangingPunct="1"/>
            <a:r>
              <a:rPr lang="en-US" altLang="en-US"/>
              <a:t>Free trade </a:t>
            </a:r>
          </a:p>
        </p:txBody>
      </p:sp>
    </p:spTree>
    <p:extLst>
      <p:ext uri="{BB962C8B-B14F-4D97-AF65-F5344CB8AC3E}">
        <p14:creationId xmlns:p14="http://schemas.microsoft.com/office/powerpoint/2010/main" val="192813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Are liberal states always peaceful states? Not necessarily!</a:t>
            </a:r>
          </a:p>
          <a:p>
            <a:pPr eaLnBrk="1" hangingPunct="1"/>
            <a:r>
              <a:rPr lang="en-US" altLang="en-US"/>
              <a:t>But they eschew the use of force against other liberal states</a:t>
            </a:r>
          </a:p>
          <a:p>
            <a:pPr eaLnBrk="1" hangingPunct="1"/>
            <a:r>
              <a:rPr lang="en-US" altLang="en-US"/>
              <a:t>Peace depends on the encouragement of democratic systems, universal human rights and the development of civil society</a:t>
            </a:r>
          </a:p>
          <a:p>
            <a:pPr eaLnBrk="1" hangingPunct="1"/>
            <a:r>
              <a:rPr lang="en-US" altLang="en-US"/>
              <a:t>Is there a direct correlation between peace and democracy?</a:t>
            </a:r>
          </a:p>
        </p:txBody>
      </p:sp>
    </p:spTree>
    <p:extLst>
      <p:ext uri="{BB962C8B-B14F-4D97-AF65-F5344CB8AC3E}">
        <p14:creationId xmlns:p14="http://schemas.microsoft.com/office/powerpoint/2010/main" val="99929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criticisms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Liberal states foughts wars with non-liberal states</a:t>
            </a:r>
          </a:p>
          <a:p>
            <a:r>
              <a:rPr lang="en-US" altLang="en-US"/>
              <a:t>Liberal states distrust non-liberal states</a:t>
            </a:r>
          </a:p>
        </p:txBody>
      </p:sp>
    </p:spTree>
    <p:extLst>
      <p:ext uri="{BB962C8B-B14F-4D97-AF65-F5344CB8AC3E}">
        <p14:creationId xmlns:p14="http://schemas.microsoft.com/office/powerpoint/2010/main" val="28162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338</Words>
  <Application>Microsoft Macintosh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 Light</vt:lpstr>
      <vt:lpstr>Arial</vt:lpstr>
      <vt:lpstr>Calibri</vt:lpstr>
      <vt:lpstr>Office Theme</vt:lpstr>
      <vt:lpstr>Liberalism</vt:lpstr>
      <vt:lpstr>Kantian Liberalism</vt:lpstr>
      <vt:lpstr>PowerPoint Presentation</vt:lpstr>
      <vt:lpstr>Commercial Liberalism</vt:lpstr>
      <vt:lpstr>PowerPoint Presentation</vt:lpstr>
      <vt:lpstr>Democratic Peace Theory</vt:lpstr>
      <vt:lpstr>Liberal states: Who are they?</vt:lpstr>
      <vt:lpstr>PowerPoint Presentation</vt:lpstr>
      <vt:lpstr>Two criticisms</vt:lpstr>
      <vt:lpstr>Prescriptions of the democratic peace theory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Liberalism</dc:title>
  <dc:creator>Microsoft Office User</dc:creator>
  <cp:lastModifiedBy>Microsoft Office User</cp:lastModifiedBy>
  <cp:revision>1</cp:revision>
  <dcterms:created xsi:type="dcterms:W3CDTF">2018-03-21T07:32:32Z</dcterms:created>
  <dcterms:modified xsi:type="dcterms:W3CDTF">2018-03-21T07:35:52Z</dcterms:modified>
</cp:coreProperties>
</file>