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4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2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9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4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0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2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2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9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6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4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0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1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A9170-B787-465C-A0D5-0FA2D726C07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CD236-D111-40EA-83D1-08686C78D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9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IT and Organizations</a:t>
            </a:r>
            <a:br>
              <a:rPr lang="tr-TR" smtClean="0"/>
            </a:br>
            <a:r>
              <a:rPr lang="tr-TR" smtClean="0"/>
              <a:t>Review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Information Technology in Business and Society I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19755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References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Laudon K. And J. Laudon, </a:t>
            </a:r>
            <a:r>
              <a:rPr lang="tr-TR" i="1" smtClean="0"/>
              <a:t>Management Information Systems Managing the Digital Firm</a:t>
            </a:r>
            <a:r>
              <a:rPr lang="tr-TR" smtClean="0"/>
              <a:t>, 12th Ed., Pearson Prentice Hall, 2012.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5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What </a:t>
            </a:r>
            <a:r>
              <a:rPr lang="en-US" b="1" smtClean="0"/>
              <a:t>is </a:t>
            </a:r>
            <a:r>
              <a:rPr lang="en-US" b="1"/>
              <a:t>an information system?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/>
              <a:t>From a technical perspective, an information system collects, stores, and disseminates information from an organization’s </a:t>
            </a:r>
            <a:r>
              <a:rPr lang="en-US" sz="3600" smtClean="0"/>
              <a:t>environment and internal operations</a:t>
            </a:r>
            <a:r>
              <a:rPr lang="tr-TR" sz="360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2734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What </a:t>
            </a:r>
            <a:r>
              <a:rPr lang="en-US" b="1" smtClean="0"/>
              <a:t>is </a:t>
            </a:r>
            <a:r>
              <a:rPr lang="en-US" b="1"/>
              <a:t>an information system?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smtClean="0"/>
              <a:t>IS uses this information</a:t>
            </a:r>
            <a:r>
              <a:rPr lang="en-US" sz="3600" smtClean="0"/>
              <a:t> </a:t>
            </a:r>
            <a:r>
              <a:rPr lang="en-US" sz="3600"/>
              <a:t>to support organizational functions and decision making, communication, coordination, control, analysis, and visualization. </a:t>
            </a:r>
          </a:p>
        </p:txBody>
      </p:sp>
    </p:spTree>
    <p:extLst>
      <p:ext uri="{BB962C8B-B14F-4D97-AF65-F5344CB8AC3E}">
        <p14:creationId xmlns:p14="http://schemas.microsoft.com/office/powerpoint/2010/main" val="291273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What is an information system?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From a business perspective, an information system provides a solution to a problem or challenge facing a firm and represents a combination of management, organization, and technology elements.</a:t>
            </a:r>
          </a:p>
        </p:txBody>
      </p:sp>
    </p:spTree>
    <p:extLst>
      <p:ext uri="{BB962C8B-B14F-4D97-AF65-F5344CB8AC3E}">
        <p14:creationId xmlns:p14="http://schemas.microsoft.com/office/powerpoint/2010/main" val="82587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584176"/>
          </a:xfrm>
        </p:spPr>
        <p:txBody>
          <a:bodyPr>
            <a:noAutofit/>
          </a:bodyPr>
          <a:lstStyle/>
          <a:p>
            <a:r>
              <a:rPr lang="en-US" sz="3200" b="1" smtClean="0"/>
              <a:t>How are information systems transforming business and what is their relationship to globalization?</a:t>
            </a:r>
            <a:endParaRPr lang="en-US" sz="32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212976"/>
            <a:ext cx="8229600" cy="2404864"/>
          </a:xfrm>
        </p:spPr>
        <p:txBody>
          <a:bodyPr>
            <a:normAutofit/>
          </a:bodyPr>
          <a:lstStyle/>
          <a:p>
            <a:r>
              <a:rPr lang="en-US" smtClean="0"/>
              <a:t>Organizations </a:t>
            </a:r>
            <a:r>
              <a:rPr lang="en-US"/>
              <a:t>are trying to become more competitive and efficient by digitally enabling their core business </a:t>
            </a:r>
            <a:r>
              <a:rPr lang="en-US" smtClean="0"/>
              <a:t>processes</a:t>
            </a:r>
            <a:r>
              <a:rPr lang="tr-TR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5747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368152"/>
          </a:xfrm>
        </p:spPr>
        <p:txBody>
          <a:bodyPr>
            <a:noAutofit/>
          </a:bodyPr>
          <a:lstStyle/>
          <a:p>
            <a:r>
              <a:rPr lang="en-US" sz="3200" b="1" smtClean="0"/>
              <a:t>How are information systems transforming business and what is their relationship to globalization?</a:t>
            </a:r>
            <a:endParaRPr lang="en-US" sz="32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3196952"/>
          </a:xfrm>
        </p:spPr>
        <p:txBody>
          <a:bodyPr>
            <a:normAutofit/>
          </a:bodyPr>
          <a:lstStyle/>
          <a:p>
            <a:r>
              <a:rPr lang="en-US" smtClean="0"/>
              <a:t>The </a:t>
            </a:r>
            <a:r>
              <a:rPr lang="en-US"/>
              <a:t>Internet has </a:t>
            </a:r>
            <a:r>
              <a:rPr lang="tr-TR" smtClean="0"/>
              <a:t>accelarated </a:t>
            </a:r>
            <a:r>
              <a:rPr lang="en-US" smtClean="0"/>
              <a:t>globalization </a:t>
            </a:r>
            <a:r>
              <a:rPr lang="en-US"/>
              <a:t>by </a:t>
            </a:r>
            <a:r>
              <a:rPr lang="tr-TR" smtClean="0"/>
              <a:t>decreasing </a:t>
            </a:r>
            <a:r>
              <a:rPr lang="en-US" smtClean="0"/>
              <a:t>the </a:t>
            </a:r>
            <a:r>
              <a:rPr lang="en-US"/>
              <a:t>costs of producing, buying, and selling goods on a global scale. </a:t>
            </a:r>
            <a:endParaRPr lang="tr-TR" smtClean="0"/>
          </a:p>
          <a:p>
            <a:r>
              <a:rPr lang="en-US" smtClean="0"/>
              <a:t>New </a:t>
            </a:r>
            <a:r>
              <a:rPr lang="en-US"/>
              <a:t>information system trends include the emerging mobile digital platform, online software as a service, and cloud computing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4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n-US" b="1"/>
              <a:t>What does globalization have to do with management information systems?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en-US" smtClean="0"/>
              <a:t>The development </a:t>
            </a:r>
            <a:r>
              <a:rPr lang="en-US"/>
              <a:t>of the </a:t>
            </a:r>
            <a:r>
              <a:rPr lang="en-US" smtClean="0"/>
              <a:t>Interne</a:t>
            </a:r>
            <a:r>
              <a:rPr lang="tr-TR" smtClean="0"/>
              <a:t>t </a:t>
            </a:r>
            <a:r>
              <a:rPr lang="en-US"/>
              <a:t>has </a:t>
            </a:r>
            <a:r>
              <a:rPr lang="tr-TR" smtClean="0"/>
              <a:t>decreased </a:t>
            </a:r>
            <a:r>
              <a:rPr lang="en-US" smtClean="0"/>
              <a:t>the </a:t>
            </a:r>
            <a:r>
              <a:rPr lang="en-US"/>
              <a:t>costs of operating and transacting on a global scale</a:t>
            </a:r>
            <a:r>
              <a:rPr lang="en-US" smtClean="0"/>
              <a:t>.</a:t>
            </a:r>
            <a:endParaRPr lang="tr-TR" smtClean="0"/>
          </a:p>
          <a:p>
            <a:r>
              <a:rPr lang="tr-TR" smtClean="0"/>
              <a:t>Communication and transportation become easier that accelarate globalization.</a:t>
            </a:r>
          </a:p>
          <a:p>
            <a:r>
              <a:rPr lang="tr-TR" smtClean="0"/>
              <a:t>Information systems enable globalization.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07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smtClean="0"/>
              <a:t>Why Does Friedman Argue That the World is Flat?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Friedman argues that the world is now flat.</a:t>
            </a:r>
          </a:p>
          <a:p>
            <a:r>
              <a:rPr lang="tr-TR" smtClean="0"/>
              <a:t>The globalization 1.0 is the European Colonization that made the world large to medium.</a:t>
            </a:r>
          </a:p>
          <a:p>
            <a:r>
              <a:rPr lang="tr-TR" smtClean="0"/>
              <a:t>The globalization 2.0 is the industrial revolution that made the world medium to small.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2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/>
              <a:t>Why Does Friedman Argue That the World is Flat?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The </a:t>
            </a:r>
            <a:r>
              <a:rPr lang="tr-TR"/>
              <a:t>globalization </a:t>
            </a:r>
            <a:r>
              <a:rPr lang="tr-TR" smtClean="0"/>
              <a:t>3.0 is the advances in the information technology that made the world small to tiny.</a:t>
            </a:r>
          </a:p>
          <a:p>
            <a:r>
              <a:rPr lang="tr-TR" smtClean="0"/>
              <a:t>These advances reduce the advantages of developed countries.</a:t>
            </a:r>
          </a:p>
          <a:p>
            <a:r>
              <a:rPr lang="tr-TR" smtClean="0"/>
              <a:t>Now the world is flat.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19771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356</Words>
  <Application>Microsoft Office PowerPoint</Application>
  <PresentationFormat>Ekran Gösterisi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IT and Organizations Review</vt:lpstr>
      <vt:lpstr>What is an information system?</vt:lpstr>
      <vt:lpstr>What is an information system?</vt:lpstr>
      <vt:lpstr>What is an information system?</vt:lpstr>
      <vt:lpstr>How are information systems transforming business and what is their relationship to globalization?</vt:lpstr>
      <vt:lpstr>How are information systems transforming business and what is their relationship to globalization?</vt:lpstr>
      <vt:lpstr>What does globalization have to do with management information systems?</vt:lpstr>
      <vt:lpstr>Why Does Friedman Argue That the World is Flat?</vt:lpstr>
      <vt:lpstr>Why Does Friedman Argue That the World is Flat?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and Labor Markets III</dc:title>
  <dc:creator>Sevgi Eda Tuzcu</dc:creator>
  <cp:lastModifiedBy>Sevgi Eda Tuzcu</cp:lastModifiedBy>
  <cp:revision>11</cp:revision>
  <dcterms:created xsi:type="dcterms:W3CDTF">2018-09-18T10:45:24Z</dcterms:created>
  <dcterms:modified xsi:type="dcterms:W3CDTF">2018-09-18T11:56:02Z</dcterms:modified>
</cp:coreProperties>
</file>