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B526-00D7-44B1-9378-296D84353084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D076-99EE-418E-A5A5-7FB2A47C6B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466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AB526-00D7-44B1-9378-296D84353084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D076-99EE-418E-A5A5-7FB2A47C6B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507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41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smtClean="0">
                <a:solidFill>
                  <a:srgbClr val="034694"/>
                </a:solidFill>
                <a:latin typeface="Arial" charset="0"/>
              </a:rPr>
              <a:t>   Apical Meristems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75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32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00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92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34694"/>
                </a:solidFill>
              </a:rPr>
              <a:t>NonVascular plants have life cycles </a:t>
            </a:r>
            <a:r>
              <a:rPr lang="en-US" sz="3200" smtClean="0">
                <a:solidFill>
                  <a:srgbClr val="034694"/>
                </a:solidFill>
              </a:rPr>
              <a:t>dominated </a:t>
            </a:r>
            <a:r>
              <a:rPr lang="en-US" sz="2800" smtClean="0">
                <a:solidFill>
                  <a:srgbClr val="034694"/>
                </a:solidFill>
              </a:rPr>
              <a:t>by</a:t>
            </a:r>
            <a:r>
              <a:rPr lang="en-US" sz="3200" smtClean="0">
                <a:solidFill>
                  <a:srgbClr val="034694"/>
                </a:solidFill>
              </a:rPr>
              <a:t>   gametophytes</a:t>
            </a:r>
            <a:endParaRPr lang="en-US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99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75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Ecological and Economic Importance of Mosses</a:t>
            </a:r>
            <a:endParaRPr lang="en-US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91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34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Origins and Traits of </a:t>
            </a:r>
            <a:r>
              <a:rPr lang="en-US" smtClean="0">
                <a:solidFill>
                  <a:srgbClr val="BF0D04"/>
                </a:solidFill>
              </a:rPr>
              <a:t>Vascular Plants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19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smtClean="0"/>
              <a:t>Transport in </a:t>
            </a:r>
            <a:r>
              <a:rPr lang="en-US" i="1" smtClean="0">
                <a:solidFill>
                  <a:srgbClr val="BF0D04"/>
                </a:solidFill>
              </a:rPr>
              <a:t>Vascular Tissue</a:t>
            </a:r>
            <a:r>
              <a:rPr lang="en-US" i="1" smtClean="0"/>
              <a:t>:  </a:t>
            </a:r>
            <a:r>
              <a:rPr lang="en-US" i="1" smtClean="0">
                <a:solidFill>
                  <a:srgbClr val="BF0D04"/>
                </a:solidFill>
              </a:rPr>
              <a:t>Xylem</a:t>
            </a:r>
            <a:r>
              <a:rPr lang="en-US" i="1" smtClean="0"/>
              <a:t> and </a:t>
            </a:r>
            <a:r>
              <a:rPr lang="en-US" i="1" smtClean="0">
                <a:solidFill>
                  <a:srgbClr val="BF0D04"/>
                </a:solidFill>
              </a:rPr>
              <a:t>Phloem</a:t>
            </a:r>
            <a:r>
              <a:rPr lang="en-US" i="1" smtClean="0"/>
              <a:t> </a:t>
            </a:r>
            <a:endParaRPr lang="en-US" b="0" i="1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8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Overview: The Greening of Earth</a:t>
            </a:r>
            <a:endParaRPr lang="en-US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36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smtClean="0"/>
              <a:t>Evolution of Roots and Leaves</a:t>
            </a:r>
            <a:endParaRPr lang="en-US" b="0" i="1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91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03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</a:t>
            </a:r>
            <a:r>
              <a:rPr lang="en-US" smtClean="0">
                <a:solidFill>
                  <a:srgbClr val="BF0D04"/>
                </a:solidFill>
              </a:rPr>
              <a:t>Significance of Seedless Vascular Plants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60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Morphological and Molecular Evidence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07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BC0B26"/>
                </a:solidFill>
              </a:rPr>
              <a:t>Adaptations </a:t>
            </a:r>
            <a:r>
              <a:rPr lang="en-US" smtClean="0"/>
              <a:t>Enabling the </a:t>
            </a:r>
            <a:r>
              <a:rPr lang="en-US" smtClean="0">
                <a:solidFill>
                  <a:srgbClr val="BC0B26"/>
                </a:solidFill>
              </a:rPr>
              <a:t>Move to Land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1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Derived Traits of Plants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47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ct val="45000"/>
              </a:spcBef>
              <a:spcAft>
                <a:spcPct val="20000"/>
              </a:spcAft>
              <a:defRPr/>
            </a:pPr>
            <a:r>
              <a:rPr lang="en-US" sz="2800" i="1" smtClean="0">
                <a:solidFill>
                  <a:srgbClr val="034694"/>
                </a:solidFill>
                <a:latin typeface="Arial" charset="0"/>
              </a:rPr>
              <a:t>Alternation of Generations </a:t>
            </a:r>
            <a:r>
              <a:rPr lang="en-US" sz="2800" i="1" smtClean="0">
                <a:latin typeface="Arial" charset="0"/>
              </a:rPr>
              <a:t>and </a:t>
            </a:r>
            <a:br>
              <a:rPr lang="en-US" sz="2800" i="1" smtClean="0">
                <a:latin typeface="Arial" charset="0"/>
              </a:rPr>
            </a:br>
            <a:r>
              <a:rPr lang="en-US" sz="2800" i="1" smtClean="0">
                <a:solidFill>
                  <a:srgbClr val="034694"/>
                </a:solidFill>
                <a:latin typeface="Arial" charset="0"/>
              </a:rPr>
              <a:t>       Multicellular Dependent Embryos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3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smtClean="0">
                <a:solidFill>
                  <a:srgbClr val="034694"/>
                </a:solidFill>
                <a:latin typeface="Arial" charset="0"/>
              </a:rPr>
              <a:t>Walled Spores Produced in Sporangia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27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smtClean="0">
                <a:solidFill>
                  <a:srgbClr val="BC0B26"/>
                </a:solidFill>
                <a:latin typeface="Arial" charset="0"/>
              </a:rPr>
              <a:t>   </a:t>
            </a:r>
            <a:r>
              <a:rPr lang="en-US" i="1" smtClean="0">
                <a:solidFill>
                  <a:srgbClr val="034694"/>
                </a:solidFill>
                <a:latin typeface="Arial" charset="0"/>
              </a:rPr>
              <a:t>Multicellular Gametangia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11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Geniş ekran</PresentationFormat>
  <Paragraphs>14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Teması</vt:lpstr>
      <vt:lpstr>PowerPoint Sunusu</vt:lpstr>
      <vt:lpstr>Overview: The Greening of Earth</vt:lpstr>
      <vt:lpstr>Morphological and Molecular Evidence</vt:lpstr>
      <vt:lpstr>PowerPoint Sunusu</vt:lpstr>
      <vt:lpstr>Adaptations Enabling the Move to Land</vt:lpstr>
      <vt:lpstr>Derived Traits of Plants</vt:lpstr>
      <vt:lpstr>Alternation of Generations and         Multicellular Dependent Embryos</vt:lpstr>
      <vt:lpstr>Walled Spores Produced in Sporangia</vt:lpstr>
      <vt:lpstr>   Multicellular Gametangia</vt:lpstr>
      <vt:lpstr>   Apical Meristems</vt:lpstr>
      <vt:lpstr>PowerPoint Sunusu</vt:lpstr>
      <vt:lpstr>PowerPoint Sunusu</vt:lpstr>
      <vt:lpstr>PowerPoint Sunusu</vt:lpstr>
      <vt:lpstr>NonVascular plants have life cycles dominated by   gametophytes</vt:lpstr>
      <vt:lpstr>PowerPoint Sunusu</vt:lpstr>
      <vt:lpstr>The Ecological and Economic Importance of Mosses</vt:lpstr>
      <vt:lpstr>PowerPoint Sunusu</vt:lpstr>
      <vt:lpstr>Origins and Traits of Vascular Plants</vt:lpstr>
      <vt:lpstr>Transport in Vascular Tissue:  Xylem and Phloem </vt:lpstr>
      <vt:lpstr>Evolution of Roots and Leaves</vt:lpstr>
      <vt:lpstr>PowerPoint Sunusu</vt:lpstr>
      <vt:lpstr>The Significance of Seedless Vascular Plants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isabaskose@gmail.com</dc:creator>
  <cp:lastModifiedBy>isabaskose@gmail.com</cp:lastModifiedBy>
  <cp:revision>1</cp:revision>
  <dcterms:created xsi:type="dcterms:W3CDTF">2020-01-24T13:39:04Z</dcterms:created>
  <dcterms:modified xsi:type="dcterms:W3CDTF">2020-01-24T13:39:04Z</dcterms:modified>
</cp:coreProperties>
</file>