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2" r:id="rId6"/>
    <p:sldId id="260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B2505E-9249-4EBA-A5FC-960159464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BB20FF-1C4B-4305-BDB0-1E365C7B9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BDE752-370B-47C8-8C9A-171A73069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967B8C-BCE4-4936-B7D8-EFD9CAB04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4E758B-A022-4851-9E79-A4394D685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57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B2A3C8-B1EA-4C14-9CBE-BE860CAB7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52DFAD5-B149-4C34-8795-285FAE2EF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BC6E85-B178-4813-8E0F-40140CF0C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2AB597-1B14-4527-9EF4-D79F64A6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83BA65-D43A-4D9F-B6C6-FCE244D99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160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02C2779-5E0A-4747-AB39-BFD990CE3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1BB4F1-F348-4E8A-A566-C9303190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12EBD9-BB4A-43BE-80B7-35725CDD3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72F16B-3A75-48F9-A947-521FE8A8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0C86F6-83A1-4B21-B924-4D9961C4E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77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9BD5C8-5CB2-4CE5-A9E3-6460B9547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EEFEFF-855C-498D-A976-3D804A75E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3FED43-CF9B-4708-AA4B-A7D214C8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916FE8-5859-4B4D-91A7-2D4D0C76F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A81C3A-CA90-457E-8F6E-C8757AC4A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4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343EAD-E66F-4318-A5F9-DE7845C44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93855B-5A1F-453F-9D3D-D64AA5CFB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76861B-F998-4649-84BE-792EAE65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480C27-C012-401C-A751-2A80E5DF0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6C8D6A1-DCA6-4CCF-BBD8-879697C7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34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E07EA0-D0CE-4004-A1BC-B9E8DCBD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55D876-6878-4F7D-B1D4-2DF0E9669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3AA782-EC7D-470C-9C86-47B5FA593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1D2F208-A94C-4202-BC01-E69A0EED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90A66A-FCF0-4507-998C-2E1579FB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7DB35A-A037-4300-8D85-1A1A103E8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63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209C7B-77ED-4AFA-9136-A81A2EE2C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C13C8E-D47C-4D1F-B2CF-09418B74D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725498-EEEE-40FC-B4D8-36179C06F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993475F-61B4-4958-A67D-7331114CA8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F8B264B-65A1-486E-8CED-E60CA7CEA9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AE8DAE2-3084-49B0-9A1A-EBF4C72ED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33FE846-77E8-4013-A939-4BE79B3E4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69EA7C0-27D6-437D-B17F-1B56BE804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266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4E6F7D-CE28-4FFE-9557-88F41F8F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5D2EEE5-D7C5-42BF-85F6-D11A9C9B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E84066A-13EC-476C-88AB-9DC2457C4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4093C09-FD91-4099-81A6-E8C663C5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07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22A111B-707D-45C2-8424-AF0A84D00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499302B-C50D-4AD2-8948-46D1ECC3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8F08ABD-9A30-4CDD-8146-F42774C35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41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46A699-3CB0-4762-85AA-B665B53D9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1BC202-37EC-455A-B832-F0C3F4FA7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8A986C8-3EFD-4AE9-A429-7485E5B2F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C81AB6E-0BC4-4F54-8565-110B3B992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158CFB-97AF-4417-9B44-1D86AB09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05B9B7D-5414-44CE-962E-F77B2CA4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10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5A86D1-41B7-4CD6-9CAB-A373B62CE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B11E99D-53BB-4066-96E6-667788C5E1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5C48682-9FC0-4DD4-B29A-2084F5D56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3462439-A422-4DAE-862A-0982F8E63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61D5F80-B6AF-431C-9B4A-0AF6BDBD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0D2549A-C80D-49C6-8DB3-1BA14E853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58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78732D2-E041-407B-8988-DDCC22228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A30093A-7155-4571-B71E-F647D72B0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6335B09-E036-4419-BED0-0446F8F70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CBD9A-8730-414B-9FDF-39E027B1155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E47A32-D6A1-4E9C-8778-203E6A916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4DF991-86A6-4D9F-905C-DAEB807A2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B582D-D5C5-49A2-8608-E7F7759215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62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t.hu/eghajlat/eghajlatvaltozas/eghajlatvaltozas_oka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ult-kor.hu/mar-kisgyerekkent-hatjegyu-szamokat-osztott-el-fejben-neumann-janos-2017020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igo.hu/tudomany/20190726-fekete-lyuk-korul-keringo-csillag-vizsgalataval-igazoltak-einstein-elmeletet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a-magyarsag-korai-tortenete-a-regeszet-szemszogebol-10881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ult-kor.hu/mar-kisgyerekkent-hatjegyu-szamokat-osztott-el-fejben-neumann-janos-20170208" TargetMode="External"/><Relationship Id="rId2" Type="http://schemas.openxmlformats.org/officeDocument/2006/relationships/hyperlink" Target="https://www.met.hu/eghajlat/eghajlatvaltozas/eghajlatvaltozas_oka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udomany.hu/cikkek/a-magyarsag-korai-tortenete-a-regeszet-szemszogebol-108815" TargetMode="External"/><Relationship Id="rId4" Type="http://schemas.openxmlformats.org/officeDocument/2006/relationships/hyperlink" Target="https://www.origo.hu/tudomany/20190726-fekete-lyuk-korul-keringo-csillag-vizsgalataval-igazoltak-einstein-elmelete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A74E4B-A227-46EC-BDC7-A92C1F727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Bilimsel Metinler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53AE0B8-903C-408E-A5A0-9F8848D2E7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Teknik Terimler/Terminolojik Sözcükler</a:t>
            </a:r>
          </a:p>
        </p:txBody>
      </p:sp>
    </p:spTree>
    <p:extLst>
      <p:ext uri="{BB962C8B-B14F-4D97-AF65-F5344CB8AC3E}">
        <p14:creationId xmlns:p14="http://schemas.microsoft.com/office/powerpoint/2010/main" val="358633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4E5FCC-58E9-47BD-9C91-5A17BF4F9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6ED1D-9729-4F81-A4D6-E27CD6408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«…Az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éghajlati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rendszer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belső</a:t>
            </a:r>
            <a:r>
              <a:rPr lang="tr-T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ingadozásai</a:t>
            </a:r>
            <a:endParaRPr lang="tr-TR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légkör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szárazföldek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óceánok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bioszféra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szilárd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víz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azaz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krioszféra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alkotta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éghajlati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rendszer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egyike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tudományos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eszközökkel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vizsgált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legbonyolultabb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nem lineáris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rendszereknek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rendszer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fontos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méretskálái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térben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felhőfizikai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folyamatok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milliméteres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léptékétől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Egyenlítő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hosszáig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időben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másodpercnyi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élettartamú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mikro-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turbulenciától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sok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száz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éves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óceáni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vízkörzésig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tartanak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(A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földtörténeti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korok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lassú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változásaiban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ennél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sokkal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lassúbb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folyamatok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szerepet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játszanak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.)….»</a:t>
            </a:r>
          </a:p>
          <a:p>
            <a:pPr marL="457200" lvl="1" indent="0" algn="just">
              <a:buNone/>
            </a:pPr>
            <a:endParaRPr lang="tr-TR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/>
              <a:t>Kaynak: </a:t>
            </a:r>
            <a:r>
              <a:rPr lang="tr-TR" sz="2400" dirty="0">
                <a:hlinkClick r:id="rId2"/>
              </a:rPr>
              <a:t>https://www.met.hu/eghajlat/eghajlatvaltozas/eghajlatvaltozas_okai/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Erişim Tarihi: 01.05.2020</a:t>
            </a:r>
          </a:p>
        </p:txBody>
      </p:sp>
    </p:spTree>
    <p:extLst>
      <p:ext uri="{BB962C8B-B14F-4D97-AF65-F5344CB8AC3E}">
        <p14:creationId xmlns:p14="http://schemas.microsoft.com/office/powerpoint/2010/main" val="206989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03186C-993F-42AD-9FB2-6C5C5F290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4B2842-ADE1-4D93-86F1-286D628AD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416" y="1690688"/>
            <a:ext cx="10515600" cy="4351338"/>
          </a:xfrm>
        </p:spPr>
        <p:txBody>
          <a:bodyPr/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bioszféra,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krioszféra,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mikro-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turbulencia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/>
              <a:t>Yukarıdaki kelimeler gibi terminolojik sözcüklerin yer aldığı metinler için çeviri amaçlı sözlüklerin yanı sıra, bu sözcüklerin çeviri amaçlı sözlüklerde bulunmaması halinde, teknik terimler/terminoloji yahut yabancı kelimeler sözlükleri gibi özel amaçlı sözlüklerden yararlanılabilir.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75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96615A-AB06-4AB6-ACB7-42699F15F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BA198C-46B3-493B-9467-0C49AEC03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1930-as évek végén a később Neumann-algebrának nevezett operátorgyűrűket kutatva alkotta meg a folytonos geometriát, amellyel olyan geometriák nyerhetők, amelyek dimenziószáma nem csak pozitív egész szám lehet. A kvantummechanika kutatói közül ő volt az, aki a Heisenberg-féle mátrixmechanikát és a Schrödinger-féle hullámmechanikát korrekt és szigorú matematikai alapokra helyezte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0" indent="0">
              <a:buNone/>
            </a:pPr>
            <a:endParaRPr lang="hu-HU" sz="2400" i="1" dirty="0"/>
          </a:p>
          <a:p>
            <a:pPr marL="0" indent="0">
              <a:buNone/>
            </a:pPr>
            <a:r>
              <a:rPr lang="tr-TR" sz="2400" dirty="0"/>
              <a:t>Kaynak:</a:t>
            </a:r>
            <a:r>
              <a:rPr lang="tr-TR" sz="2400" dirty="0">
                <a:hlinkClick r:id="rId2"/>
              </a:rPr>
              <a:t>https://mult-kor.hu/mar-kisgyerekkent-hatjegyu-szamokat-osztott-el-fejben-neumann-janos-20170208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200" dirty="0"/>
              <a:t>Erişim Tarihi: 01.05.2020</a:t>
            </a:r>
          </a:p>
          <a:p>
            <a:pPr marL="0" indent="0">
              <a:buNone/>
            </a:pPr>
            <a:br>
              <a:rPr lang="hu-HU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149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22A2AF-B919-4297-AC4A-D8126E9A2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F19D8E-2E40-4C64-8768-552A3F0D6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Neumann-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algebr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imenziószáma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vantummechanika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átrixmechanik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ullámmechaniká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i="1" dirty="0"/>
          </a:p>
          <a:p>
            <a:pPr marL="0" indent="0" algn="just">
              <a:buNone/>
            </a:pPr>
            <a:r>
              <a:rPr lang="tr-TR" dirty="0"/>
              <a:t>Yukarıdaki kelimeler gibi terminolojik sözcüklerin yer aldığı metinler için çeviri amaçlı sözlüklerin yanı sıra bu sözcüklerin çeviri amaçlı sözlüklerde bulunmaması halinde teknik terimler/terminoloji yahut yabancı kelimeler sözlükleri gibi özel amaçlı sözlüklerden yararlanılabilir.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7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2E55F8-36CB-4E78-BBBC-C60E86E30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8EF6D8-F23A-41EF-A12D-6CBFBA5FC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 fontAlgn="base">
              <a:buNone/>
            </a:pP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csillagfény viselkedése egybevág Einstein elméletével</a:t>
            </a:r>
          </a:p>
          <a:p>
            <a:pPr marL="457200" lvl="1" indent="0" algn="just" fontAlgn="base">
              <a:buNone/>
            </a:pPr>
            <a:r>
              <a:rPr lang="hu-H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asztrofizikusok az SO-2 </a:t>
            </a:r>
            <a:r>
              <a:rPr lang="hu-H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elenevezésű</a:t>
            </a:r>
            <a:r>
              <a:rPr lang="hu-H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Napnál nagyjából tízszer nagyobb tömegű csillagot vizsgálták, amint ellipszis alakú pályáján 16 év alatt megkerüli a </a:t>
            </a:r>
            <a:r>
              <a:rPr lang="hu-H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Sagittarius</a:t>
            </a:r>
            <a:r>
              <a:rPr lang="hu-H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 nevű, a Földtől 26 ezer fényévnyire található fekete lyukat - írták a Los Angeles-i Kaliforniai Egyetem (UCLA) tudósai a Science című tudományos folyóiratban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hu-H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 algn="just" fontAlgn="base">
              <a:buNone/>
            </a:pP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találták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fekete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lyuk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amelynek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tömege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négymilliószorosa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óriási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gravitációs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vonzását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elkerülő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csillag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fényének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viselkedése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»</a:t>
            </a:r>
            <a:endParaRPr lang="hu-H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dirty="0"/>
              <a:t>Kaynak: </a:t>
            </a:r>
            <a:r>
              <a:rPr lang="tr-TR" sz="2400" dirty="0">
                <a:hlinkClick r:id="rId2"/>
              </a:rPr>
              <a:t>https://www.origo.hu/tudomany/20190726-fekete-lyuk-korul-keringo-csillag-vizsgalataval-igazoltak-einstein-elmeletet.html</a:t>
            </a:r>
            <a:endParaRPr lang="tr-TR" sz="2400" b="1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sz="2000" dirty="0"/>
              <a:t>Erişim Tarihi: 01.05.2020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3512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E582D8-5829-43E3-A0E7-5F42CDDF3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F0335E-5D9E-4557-B7D0-BAFE83797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sztrofizikus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fekete lyuk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ényév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gravitácio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gravitációs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vonzás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/>
              <a:t>Yukarıdaki kelimeler gibi terminolojik sözcüklerin yer aldığı metinler için çeviri amaçlı sözlüklerin yanı sıra, bu sözcüklerin çeviri amaçlı sözlüklerde bulunmaması halinde, teknik terimler/terminoloji yahut yabancı kelimeler sözlükleri gibi özel amaçlı sözlüklerden yararlanılabilir.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34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AD3F8C-970D-4BFF-BEEA-65AB3C615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C1F11A-F835-44D7-94E6-DF91E1A32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5606"/>
            <a:ext cx="10515600" cy="4351338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«Modern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természettudományos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vizsgálatokkal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kiegészíteni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régészeti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kutatásokat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archeogenetikai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radiokarbon-kormeghatározás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valamint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oxigén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stronciumizotópos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vizsgálatok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szükségesek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korai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magyarság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történetének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teljesebb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megismeréséhez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0" indent="0">
              <a:buNone/>
            </a:pPr>
            <a:endParaRPr lang="tr-TR" sz="2400" dirty="0">
              <a:hlinkClick r:id="rId2"/>
            </a:endParaRPr>
          </a:p>
          <a:p>
            <a:pPr marL="0" indent="0">
              <a:buNone/>
            </a:pPr>
            <a:r>
              <a:rPr lang="tr-TR" sz="2000" dirty="0">
                <a:hlinkClick r:id="rId2"/>
              </a:rPr>
              <a:t>https://tudomany.hu/cikkek/a-magyarsag-korai-tortenete-a-regeszet-szemszogebol-108815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 02.05.2020</a:t>
            </a:r>
          </a:p>
        </p:txBody>
      </p:sp>
    </p:spTree>
    <p:extLst>
      <p:ext uri="{BB962C8B-B14F-4D97-AF65-F5344CB8AC3E}">
        <p14:creationId xmlns:p14="http://schemas.microsoft.com/office/powerpoint/2010/main" val="2054706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B37065-F290-496E-9BF0-63E32031F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B18901-A7D0-4145-B5E7-47B1A1F73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000" dirty="0">
                <a:hlinkClick r:id="rId2"/>
              </a:rPr>
              <a:t>https://www.met.hu/eghajlat/eghajlatvaltozas/eghajlatvaltozas_okai/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Tarihi: 01.05.2020</a:t>
            </a:r>
          </a:p>
          <a:p>
            <a:endParaRPr lang="tr-TR" sz="2000" dirty="0"/>
          </a:p>
          <a:p>
            <a:pPr marL="0" indent="0">
              <a:buNone/>
            </a:pPr>
            <a:r>
              <a:rPr lang="tr-TR" sz="2000" dirty="0">
                <a:hlinkClick r:id="rId3"/>
              </a:rPr>
              <a:t>https://mult-kor.hu/mar-kisgyerekkent-hatjegyu-szamokat-osztott-el-fejben-neumann-janos-20170208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Tarihi: 01.05.2020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>
                <a:hlinkClick r:id="rId4"/>
              </a:rPr>
              <a:t>https://www.origo.hu/tudomany/20190726-fekete-lyuk-korul-keringo-csillag-vizsgalataval-igazoltak-einstein-elmeletet.html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Tarihi: 01.05.2020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>
                <a:hlinkClick r:id="rId5"/>
              </a:rPr>
              <a:t>https://tudomany.hu/cikkek/a-magyarsag-korai-tortenete-a-regeszet-szemszogebol-108815</a:t>
            </a:r>
            <a:endParaRPr lang="tr-TR" sz="2000" dirty="0"/>
          </a:p>
          <a:p>
            <a:pPr marL="0" indent="0">
              <a:buNone/>
            </a:pPr>
            <a:r>
              <a:rPr lang="tr-TR" sz="2000" dirty="0"/>
              <a:t>Erişim tarihi 02.05.2020</a:t>
            </a:r>
          </a:p>
          <a:p>
            <a:endParaRPr lang="tr-TR" sz="2000" dirty="0"/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38487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521</Words>
  <Application>Microsoft Office PowerPoint</Application>
  <PresentationFormat>Geniş ekran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Bilimsel Metinler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Metinler</dc:title>
  <dc:creator>Alpertunga Altaylı</dc:creator>
  <cp:lastModifiedBy>Alpertunga Altaylı</cp:lastModifiedBy>
  <cp:revision>22</cp:revision>
  <dcterms:created xsi:type="dcterms:W3CDTF">2020-04-30T11:39:03Z</dcterms:created>
  <dcterms:modified xsi:type="dcterms:W3CDTF">2020-05-07T16:19:55Z</dcterms:modified>
</cp:coreProperties>
</file>