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736600"/>
            <a:ext cx="7239000" cy="31242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66"/>
                </a:solidFill>
                <a:latin typeface="Comic Sans MS" pitchFamily="66" charset="0"/>
              </a:rPr>
              <a:t>AMİNO ASİTLERDEN AZOT AYRILMASI ve ÜRE DÖNGÜSÜ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076700"/>
            <a:ext cx="7529264" cy="2781300"/>
          </a:xfrm>
        </p:spPr>
        <p:txBody>
          <a:bodyPr>
            <a:normAutofit/>
          </a:bodyPr>
          <a:lstStyle/>
          <a:p>
            <a:pPr algn="r" eaLnBrk="1" hangingPunct="1">
              <a:lnSpc>
                <a:spcPct val="80000"/>
              </a:lnSpc>
              <a:defRPr/>
            </a:pP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Prof.Dr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Serenay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Elgün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Ülkar</a:t>
            </a:r>
            <a:endParaRPr lang="tr-TR" sz="2400" b="1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Kaynaklar:</a:t>
            </a:r>
          </a:p>
          <a:p>
            <a:pPr algn="l" eaLnBrk="1" hangingPunct="1">
              <a:lnSpc>
                <a:spcPct val="80000"/>
              </a:lnSpc>
              <a:defRPr/>
            </a:pPr>
            <a:endParaRPr lang="tr-TR" sz="2400" b="1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1-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Harper’s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Biochemistry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,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Mc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Graw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Hill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  <a:endParaRPr lang="tr-TR" sz="2400" b="1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2- Tıbbi Biyokimya,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Prof.Dr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.S.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Elgün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Ülkar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, Hipokrat/Pelikan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Kitabevi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, 2017. </a:t>
            </a:r>
            <a:endParaRPr lang="tr-TR" sz="2400" b="1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3-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Lippincott’s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Illustrated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Biochemistry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, Williams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and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sz="2400" b="1" dirty="0" err="1" smtClean="0">
                <a:solidFill>
                  <a:schemeClr val="hlink"/>
                </a:solidFill>
                <a:latin typeface="Comic Sans MS" pitchFamily="66" charset="0"/>
              </a:rPr>
              <a:t>Wilkins</a:t>
            </a:r>
            <a:r>
              <a:rPr lang="tr-TR" sz="2400" b="1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  <a:endParaRPr lang="tr-TR" sz="2400" b="1" dirty="0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183187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Proteinlerin öncelikli görevi,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biyosentez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reaksiyonlarında (özellikle doku proteinleri) yer almaktır. Yakıt olarak kullanımları ikincil önemdedir. </a:t>
            </a:r>
          </a:p>
          <a:p>
            <a:pPr eaLnBrk="1" hangingPunct="1">
              <a:buFontTx/>
              <a:buNone/>
              <a:defRPr/>
            </a:pPr>
            <a:endParaRPr lang="tr-TR" sz="2800" dirty="0" smtClean="0">
              <a:solidFill>
                <a:srgbClr val="FFFF66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Besinlerle gelen amino asitler özellikle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esansiyal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amino asit içerikleri bakımından değerlidir. Fazla miktarda alınan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proeinler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,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triaçilgliserol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veya glikojen gibi depo edilmez. Amino asitlerin, karbon iskeletleri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glukoz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veya yağa, amino grupları da amonyağa çevrilir.</a:t>
            </a:r>
            <a:r>
              <a:rPr lang="tr-TR" sz="2800" dirty="0" smtClean="0">
                <a:solidFill>
                  <a:srgbClr val="FFFF66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r-TR" sz="3600" dirty="0" smtClean="0">
                <a:solidFill>
                  <a:srgbClr val="FF0066"/>
                </a:solidFill>
                <a:latin typeface="Comic Sans MS" pitchFamily="66" charset="0"/>
              </a:rPr>
              <a:t>Azot Dengesi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329238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Sağlıklı ve uygun beslenme durumunda idrar, deri ve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gayta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ile kaybedilen günlük azot miktarı, alınan miktara denkse, azot dengesi vardır.</a:t>
            </a:r>
            <a:r>
              <a:rPr lang="tr-TR" sz="2800" dirty="0" smtClean="0"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tr-TR" sz="2800" dirty="0" smtClean="0"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Azot kaybı, alımdan fazlaysa 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negatif azot 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dengesi (doku kaybı, açlık), kazanç kayıptan fazlaysa </a:t>
            </a:r>
            <a:r>
              <a:rPr lang="tr-TR" sz="2800" dirty="0" smtClean="0">
                <a:solidFill>
                  <a:srgbClr val="66FF99"/>
                </a:solidFill>
                <a:latin typeface="Comic Sans MS" pitchFamily="66" charset="0"/>
              </a:rPr>
              <a:t>pozitif azot dengesi 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(büyüme çağında, 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insülin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ve </a:t>
            </a:r>
            <a:r>
              <a:rPr lang="tr-TR" sz="2800" dirty="0" err="1" smtClean="0">
                <a:solidFill>
                  <a:srgbClr val="FFFF66"/>
                </a:solidFill>
                <a:latin typeface="Comic Sans MS" pitchFamily="66" charset="0"/>
              </a:rPr>
              <a:t>tiroid</a:t>
            </a: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 hormonları etkisi) söz konusudur. </a:t>
            </a:r>
          </a:p>
          <a:p>
            <a:pPr eaLnBrk="1" hangingPunct="1">
              <a:defRPr/>
            </a:pPr>
            <a:r>
              <a:rPr lang="tr-TR" sz="2800" dirty="0" smtClean="0">
                <a:solidFill>
                  <a:srgbClr val="FFFF66"/>
                </a:solidFill>
                <a:latin typeface="Comic Sans MS" pitchFamily="66" charset="0"/>
              </a:rPr>
              <a:t>Vücut proteinlerinin kaybı toplamın 1/3 üne ulaşırsa ölümcül olur. </a:t>
            </a:r>
          </a:p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Protein Döngüsü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686800" cy="48244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Diyet + doku proteini yıkımı + de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novo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sentez (100 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Protein sentez hızı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sym typeface="Symbol" pitchFamily="18" charset="2"/>
              </a:rPr>
              <a:t>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yıkım hızı (300-400 g/gün)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28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Uzun ömürlü proteinler</a:t>
            </a:r>
            <a:r>
              <a:rPr lang="tr-TR" sz="2800" dirty="0" smtClean="0">
                <a:latin typeface="Comic Sans MS" pitchFamily="66" charset="0"/>
              </a:rPr>
              <a:t>: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Hücre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dışı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(ör. kan proteinleri)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zar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bağlantılı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ve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bazı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hücresel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(gün-hafta)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Kısa ömürlü proteinler</a:t>
            </a:r>
            <a:r>
              <a:rPr lang="tr-TR" sz="2800" dirty="0" smtClean="0">
                <a:latin typeface="Comic Sans MS" pitchFamily="66" charset="0"/>
              </a:rPr>
              <a:t>: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Anormal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veya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hatalı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katlanmış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proteinler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,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düzenleyici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endojen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Comic Sans MS" pitchFamily="66" charset="0"/>
              </a:rPr>
              <a:t>proteinler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(hız kısıtlayıcı enzimler gibi) (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dk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-saat)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Metabolik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olarak stabil olan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</a:rPr>
              <a:t>kollajen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(ay-yıl)</a:t>
            </a: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247</Words>
  <Application>Microsoft Office PowerPoint</Application>
  <PresentationFormat>Ekran Gösterisi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Metro</vt:lpstr>
      <vt:lpstr>AMİNO ASİTLERDEN AZOT AYRILMASI ve ÜRE DÖNGÜSÜ</vt:lpstr>
      <vt:lpstr>Slayt 2</vt:lpstr>
      <vt:lpstr>Azot Dengesi</vt:lpstr>
      <vt:lpstr>Protein Döngüsü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AMİNO ASİTLERDEN AZOT AYRILMASI ve ÜRE DÖNGÜSÜ</dc:title>
  <dc:creator>ELGÜN</dc:creator>
  <cp:lastModifiedBy>user</cp:lastModifiedBy>
  <cp:revision>2</cp:revision>
  <dcterms:created xsi:type="dcterms:W3CDTF">2017-09-22T08:38:01Z</dcterms:created>
  <dcterms:modified xsi:type="dcterms:W3CDTF">2017-09-22T08:38:39Z</dcterms:modified>
</cp:coreProperties>
</file>