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26" d="100"/>
          <a:sy n="26" d="100"/>
        </p:scale>
        <p:origin x="2866" y="12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B9766F8-C6A8-4D4A-AC7A-8EF9A4FFF66B}"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64C60D-7CE2-40F1-BE7B-A44F747257BA}" type="slidenum">
              <a:rPr lang="tr-TR" smtClean="0"/>
              <a:t>‹#›</a:t>
            </a:fld>
            <a:endParaRPr lang="tr-TR"/>
          </a:p>
        </p:txBody>
      </p:sp>
    </p:spTree>
    <p:extLst>
      <p:ext uri="{BB962C8B-B14F-4D97-AF65-F5344CB8AC3E}">
        <p14:creationId xmlns:p14="http://schemas.microsoft.com/office/powerpoint/2010/main" val="2617981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B9766F8-C6A8-4D4A-AC7A-8EF9A4FFF66B}"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64C60D-7CE2-40F1-BE7B-A44F747257BA}" type="slidenum">
              <a:rPr lang="tr-TR" smtClean="0"/>
              <a:t>‹#›</a:t>
            </a:fld>
            <a:endParaRPr lang="tr-TR"/>
          </a:p>
        </p:txBody>
      </p:sp>
    </p:spTree>
    <p:extLst>
      <p:ext uri="{BB962C8B-B14F-4D97-AF65-F5344CB8AC3E}">
        <p14:creationId xmlns:p14="http://schemas.microsoft.com/office/powerpoint/2010/main" val="2957979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B9766F8-C6A8-4D4A-AC7A-8EF9A4FFF66B}"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64C60D-7CE2-40F1-BE7B-A44F747257BA}" type="slidenum">
              <a:rPr lang="tr-TR" smtClean="0"/>
              <a:t>‹#›</a:t>
            </a:fld>
            <a:endParaRPr lang="tr-TR"/>
          </a:p>
        </p:txBody>
      </p:sp>
    </p:spTree>
    <p:extLst>
      <p:ext uri="{BB962C8B-B14F-4D97-AF65-F5344CB8AC3E}">
        <p14:creationId xmlns:p14="http://schemas.microsoft.com/office/powerpoint/2010/main" val="3425290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B9766F8-C6A8-4D4A-AC7A-8EF9A4FFF66B}"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64C60D-7CE2-40F1-BE7B-A44F747257BA}" type="slidenum">
              <a:rPr lang="tr-TR" smtClean="0"/>
              <a:t>‹#›</a:t>
            </a:fld>
            <a:endParaRPr lang="tr-TR"/>
          </a:p>
        </p:txBody>
      </p:sp>
    </p:spTree>
    <p:extLst>
      <p:ext uri="{BB962C8B-B14F-4D97-AF65-F5344CB8AC3E}">
        <p14:creationId xmlns:p14="http://schemas.microsoft.com/office/powerpoint/2010/main" val="4128998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B9766F8-C6A8-4D4A-AC7A-8EF9A4FFF66B}"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D64C60D-7CE2-40F1-BE7B-A44F747257BA}" type="slidenum">
              <a:rPr lang="tr-TR" smtClean="0"/>
              <a:t>‹#›</a:t>
            </a:fld>
            <a:endParaRPr lang="tr-TR"/>
          </a:p>
        </p:txBody>
      </p:sp>
    </p:spTree>
    <p:extLst>
      <p:ext uri="{BB962C8B-B14F-4D97-AF65-F5344CB8AC3E}">
        <p14:creationId xmlns:p14="http://schemas.microsoft.com/office/powerpoint/2010/main" val="3609445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B9766F8-C6A8-4D4A-AC7A-8EF9A4FFF66B}"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D64C60D-7CE2-40F1-BE7B-A44F747257BA}" type="slidenum">
              <a:rPr lang="tr-TR" smtClean="0"/>
              <a:t>‹#›</a:t>
            </a:fld>
            <a:endParaRPr lang="tr-TR"/>
          </a:p>
        </p:txBody>
      </p:sp>
    </p:spTree>
    <p:extLst>
      <p:ext uri="{BB962C8B-B14F-4D97-AF65-F5344CB8AC3E}">
        <p14:creationId xmlns:p14="http://schemas.microsoft.com/office/powerpoint/2010/main" val="1826290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B9766F8-C6A8-4D4A-AC7A-8EF9A4FFF66B}" type="datetimeFigureOut">
              <a:rPr lang="tr-TR" smtClean="0"/>
              <a:t>11.05.2020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D64C60D-7CE2-40F1-BE7B-A44F747257BA}" type="slidenum">
              <a:rPr lang="tr-TR" smtClean="0"/>
              <a:t>‹#›</a:t>
            </a:fld>
            <a:endParaRPr lang="tr-TR"/>
          </a:p>
        </p:txBody>
      </p:sp>
    </p:spTree>
    <p:extLst>
      <p:ext uri="{BB962C8B-B14F-4D97-AF65-F5344CB8AC3E}">
        <p14:creationId xmlns:p14="http://schemas.microsoft.com/office/powerpoint/2010/main" val="1898307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B9766F8-C6A8-4D4A-AC7A-8EF9A4FFF66B}" type="datetimeFigureOut">
              <a:rPr lang="tr-TR" smtClean="0"/>
              <a:t>11.05.2020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D64C60D-7CE2-40F1-BE7B-A44F747257BA}" type="slidenum">
              <a:rPr lang="tr-TR" smtClean="0"/>
              <a:t>‹#›</a:t>
            </a:fld>
            <a:endParaRPr lang="tr-TR"/>
          </a:p>
        </p:txBody>
      </p:sp>
    </p:spTree>
    <p:extLst>
      <p:ext uri="{BB962C8B-B14F-4D97-AF65-F5344CB8AC3E}">
        <p14:creationId xmlns:p14="http://schemas.microsoft.com/office/powerpoint/2010/main" val="2860080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B9766F8-C6A8-4D4A-AC7A-8EF9A4FFF66B}" type="datetimeFigureOut">
              <a:rPr lang="tr-TR" smtClean="0"/>
              <a:t>11.05.2020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D64C60D-7CE2-40F1-BE7B-A44F747257BA}" type="slidenum">
              <a:rPr lang="tr-TR" smtClean="0"/>
              <a:t>‹#›</a:t>
            </a:fld>
            <a:endParaRPr lang="tr-TR"/>
          </a:p>
        </p:txBody>
      </p:sp>
    </p:spTree>
    <p:extLst>
      <p:ext uri="{BB962C8B-B14F-4D97-AF65-F5344CB8AC3E}">
        <p14:creationId xmlns:p14="http://schemas.microsoft.com/office/powerpoint/2010/main" val="2819549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B9766F8-C6A8-4D4A-AC7A-8EF9A4FFF66B}"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D64C60D-7CE2-40F1-BE7B-A44F747257BA}" type="slidenum">
              <a:rPr lang="tr-TR" smtClean="0"/>
              <a:t>‹#›</a:t>
            </a:fld>
            <a:endParaRPr lang="tr-TR"/>
          </a:p>
        </p:txBody>
      </p:sp>
    </p:spTree>
    <p:extLst>
      <p:ext uri="{BB962C8B-B14F-4D97-AF65-F5344CB8AC3E}">
        <p14:creationId xmlns:p14="http://schemas.microsoft.com/office/powerpoint/2010/main" val="1519669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B9766F8-C6A8-4D4A-AC7A-8EF9A4FFF66B}"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D64C60D-7CE2-40F1-BE7B-A44F747257BA}" type="slidenum">
              <a:rPr lang="tr-TR" smtClean="0"/>
              <a:t>‹#›</a:t>
            </a:fld>
            <a:endParaRPr lang="tr-TR"/>
          </a:p>
        </p:txBody>
      </p:sp>
    </p:spTree>
    <p:extLst>
      <p:ext uri="{BB962C8B-B14F-4D97-AF65-F5344CB8AC3E}">
        <p14:creationId xmlns:p14="http://schemas.microsoft.com/office/powerpoint/2010/main" val="2730767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9766F8-C6A8-4D4A-AC7A-8EF9A4FFF66B}" type="datetimeFigureOut">
              <a:rPr lang="tr-TR" smtClean="0"/>
              <a:t>11.05.2020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4C60D-7CE2-40F1-BE7B-A44F747257BA}" type="slidenum">
              <a:rPr lang="tr-TR" smtClean="0"/>
              <a:t>‹#›</a:t>
            </a:fld>
            <a:endParaRPr lang="tr-TR"/>
          </a:p>
        </p:txBody>
      </p:sp>
    </p:spTree>
    <p:extLst>
      <p:ext uri="{BB962C8B-B14F-4D97-AF65-F5344CB8AC3E}">
        <p14:creationId xmlns:p14="http://schemas.microsoft.com/office/powerpoint/2010/main" val="960517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BEDEN EĞİTİMİ VE VÜCUT GELİŞTİRME DERSİ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17482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675731"/>
            <a:ext cx="10515600" cy="1325563"/>
          </a:xfrm>
        </p:spPr>
        <p:txBody>
          <a:bodyPr/>
          <a:lstStyle/>
          <a:p>
            <a:pPr algn="ctr"/>
            <a:r>
              <a:rPr lang="tr-TR" dirty="0" smtClean="0">
                <a:solidFill>
                  <a:srgbClr val="FF0000"/>
                </a:solidFill>
              </a:rPr>
              <a:t>SIRT VE GÖĞÜS EGZERSİZLERİ</a:t>
            </a:r>
            <a:endParaRPr lang="tr-TR" dirty="0">
              <a:solidFill>
                <a:srgbClr val="FF0000"/>
              </a:solidFill>
            </a:endParaRP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620461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pic>
        <p:nvPicPr>
          <p:cNvPr id="4"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71636" t="14873" r="13472" b="67452"/>
          <a:stretch/>
        </p:blipFill>
        <p:spPr bwMode="auto">
          <a:xfrm>
            <a:off x="700573" y="1172853"/>
            <a:ext cx="2971800" cy="48668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71064" t="32273" r="14539" b="46571"/>
          <a:stretch/>
        </p:blipFill>
        <p:spPr bwMode="auto">
          <a:xfrm>
            <a:off x="6076561" y="762307"/>
            <a:ext cx="2873051" cy="5825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2141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pic>
        <p:nvPicPr>
          <p:cNvPr id="4"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71636" t="14873" r="13472" b="67452"/>
          <a:stretch/>
        </p:blipFill>
        <p:spPr bwMode="auto">
          <a:xfrm>
            <a:off x="700573" y="1172853"/>
            <a:ext cx="2971800" cy="48668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71064" t="54167" r="14539" b="24677"/>
          <a:stretch/>
        </p:blipFill>
        <p:spPr bwMode="auto">
          <a:xfrm>
            <a:off x="6076561" y="762307"/>
            <a:ext cx="2873051" cy="5825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186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pic>
        <p:nvPicPr>
          <p:cNvPr id="4"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71636" t="14873" r="13472" b="67452"/>
          <a:stretch/>
        </p:blipFill>
        <p:spPr bwMode="auto">
          <a:xfrm>
            <a:off x="700573" y="1172853"/>
            <a:ext cx="2971800" cy="48668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71149" t="76368" r="14454" b="2476"/>
          <a:stretch/>
        </p:blipFill>
        <p:spPr bwMode="auto">
          <a:xfrm>
            <a:off x="6076561" y="762307"/>
            <a:ext cx="2873051" cy="5825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3934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pic>
        <p:nvPicPr>
          <p:cNvPr id="4"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84788" t="14197" r="320" b="68128"/>
          <a:stretch/>
        </p:blipFill>
        <p:spPr bwMode="auto">
          <a:xfrm>
            <a:off x="700573" y="1172853"/>
            <a:ext cx="2971800" cy="48668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84980" t="32519" r="623" b="46325"/>
          <a:stretch/>
        </p:blipFill>
        <p:spPr bwMode="auto">
          <a:xfrm>
            <a:off x="6076561" y="762307"/>
            <a:ext cx="2873051" cy="5825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2615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pic>
        <p:nvPicPr>
          <p:cNvPr id="4"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84788" t="14197" r="320" b="68128"/>
          <a:stretch/>
        </p:blipFill>
        <p:spPr bwMode="auto">
          <a:xfrm>
            <a:off x="700573" y="1172853"/>
            <a:ext cx="2971800" cy="48668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85065" t="53859" r="538" b="24985"/>
          <a:stretch/>
        </p:blipFill>
        <p:spPr bwMode="auto">
          <a:xfrm>
            <a:off x="6076561" y="762307"/>
            <a:ext cx="2873051" cy="5825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2705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pic>
        <p:nvPicPr>
          <p:cNvPr id="4"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84788" t="14197" r="320" b="68128"/>
          <a:stretch/>
        </p:blipFill>
        <p:spPr bwMode="auto">
          <a:xfrm>
            <a:off x="700573" y="1172853"/>
            <a:ext cx="2971800" cy="48668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Body Weight Exercises fitness exercise health healthy living home exercise diy exercise routine exercising exercise routine exercise tutorials Yoga Fitnes, Fitnes Ipuçları, Sağlıklı Spor Aktiviteleri, Fitnes Egzersizleri, Fitnes Yiyecekleri, Egzersiz Meydan Okuması, Egzersiz Rutinleri, Karın Çalıştırma"/>
          <p:cNvPicPr>
            <a:picLocks noChangeAspect="1" noChangeArrowheads="1"/>
          </p:cNvPicPr>
          <p:nvPr/>
        </p:nvPicPr>
        <p:blipFill rotWithShape="1">
          <a:blip r:embed="rId2">
            <a:extLst>
              <a:ext uri="{28A0092B-C50C-407E-A947-70E740481C1C}">
                <a14:useLocalDpi xmlns:a14="http://schemas.microsoft.com/office/drawing/2010/main" val="0"/>
              </a:ext>
            </a:extLst>
          </a:blip>
          <a:srcRect l="84614" t="76616" r="989" b="2228"/>
          <a:stretch/>
        </p:blipFill>
        <p:spPr bwMode="auto">
          <a:xfrm>
            <a:off x="6076561" y="762307"/>
            <a:ext cx="2873051" cy="5825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15267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Words>
  <Application>Microsoft Office PowerPoint</Application>
  <PresentationFormat>Geniş ekran</PresentationFormat>
  <Paragraphs>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BEDEN EĞİTİMİ VE VÜCUT GELİŞTİRME DERSİ</vt:lpstr>
      <vt:lpstr>SIRT VE GÖĞÜS EGZERSİZLERİ</vt:lpstr>
      <vt:lpstr>PowerPoint Sunusu</vt:lpstr>
      <vt:lpstr>PowerPoint Sunusu</vt:lpstr>
      <vt:lpstr>PowerPoint Sunusu</vt:lpstr>
      <vt:lpstr>PowerPoint Sunusu</vt:lpstr>
      <vt:lpstr>PowerPoint Sunusu</vt:lpstr>
      <vt:lpstr>PowerPoint Sunusu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 VE VÜCUT GELİŞTİRME DERSİ</dc:title>
  <dc:creator>HP</dc:creator>
  <cp:lastModifiedBy>HP</cp:lastModifiedBy>
  <cp:revision>1</cp:revision>
  <dcterms:created xsi:type="dcterms:W3CDTF">2020-05-10T22:03:54Z</dcterms:created>
  <dcterms:modified xsi:type="dcterms:W3CDTF">2020-05-10T22:04:21Z</dcterms:modified>
</cp:coreProperties>
</file>