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66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115616" y="2690336"/>
            <a:ext cx="676875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b. </a:t>
            </a:r>
            <a:r>
              <a:rPr lang="tr-TR" b="1" dirty="0" err="1" smtClean="0">
                <a:solidFill>
                  <a:srgbClr val="FF0000"/>
                </a:solidFill>
              </a:rPr>
              <a:t>Ýöneliş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düşümdäki</a:t>
            </a:r>
            <a:r>
              <a:rPr lang="tr-TR" b="1" dirty="0" smtClean="0">
                <a:solidFill>
                  <a:srgbClr val="FF0000"/>
                </a:solidFill>
              </a:rPr>
              <a:t> sözler bilen </a:t>
            </a:r>
            <a:r>
              <a:rPr lang="tr-TR" b="1" dirty="0" err="1" smtClean="0">
                <a:solidFill>
                  <a:srgbClr val="FF0000"/>
                </a:solidFill>
              </a:rPr>
              <a:t>ulanylýan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sözsoňular</a:t>
            </a:r>
            <a:r>
              <a:rPr lang="tr-TR" b="1" dirty="0" smtClean="0"/>
              <a:t>: </a:t>
            </a:r>
          </a:p>
          <a:p>
            <a:pPr algn="just"/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çenli</a:t>
            </a:r>
            <a:r>
              <a:rPr lang="tr-TR" b="1" dirty="0" smtClean="0"/>
              <a:t>, </a:t>
            </a:r>
            <a:r>
              <a:rPr lang="tr-TR" b="1" dirty="0" err="1" smtClean="0"/>
              <a:t>çen</a:t>
            </a:r>
            <a:r>
              <a:rPr lang="tr-TR" b="1" dirty="0" smtClean="0"/>
              <a:t>, </a:t>
            </a:r>
            <a:r>
              <a:rPr lang="tr-TR" b="1" dirty="0" err="1" smtClean="0"/>
              <a:t>deňeç</a:t>
            </a:r>
            <a:r>
              <a:rPr lang="tr-TR" b="1" dirty="0" smtClean="0"/>
              <a:t>, deň, </a:t>
            </a:r>
            <a:r>
              <a:rPr lang="tr-TR" b="1" dirty="0" err="1" smtClean="0"/>
              <a:t>görä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tarap</a:t>
            </a:r>
            <a:r>
              <a:rPr lang="tr-TR" b="1" dirty="0" smtClean="0"/>
              <a:t>, baka(n), sary, </a:t>
            </a:r>
            <a:r>
              <a:rPr lang="tr-TR" b="1" dirty="0" err="1" smtClean="0"/>
              <a:t>garşy</a:t>
            </a:r>
            <a:r>
              <a:rPr lang="tr-TR" b="1" dirty="0" smtClean="0"/>
              <a:t>, </a:t>
            </a:r>
            <a:r>
              <a:rPr lang="tr-TR" b="1" dirty="0" err="1" smtClean="0"/>
              <a:t>golaý</a:t>
            </a:r>
            <a:r>
              <a:rPr lang="tr-TR" b="1" dirty="0" smtClean="0"/>
              <a:t>, </a:t>
            </a:r>
            <a:r>
              <a:rPr lang="tr-TR" b="1" dirty="0" err="1" smtClean="0"/>
              <a:t>ýakyn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garaman</a:t>
            </a:r>
            <a:r>
              <a:rPr lang="tr-TR" b="1" dirty="0" smtClean="0"/>
              <a:t>, </a:t>
            </a:r>
            <a:r>
              <a:rPr lang="tr-TR" b="1" dirty="0" err="1" smtClean="0"/>
              <a:t>garamazdan</a:t>
            </a:r>
            <a:r>
              <a:rPr lang="tr-TR" b="1" dirty="0" smtClean="0"/>
              <a:t>, bakmazdan,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garaňda</a:t>
            </a:r>
            <a:r>
              <a:rPr lang="tr-TR" b="1" dirty="0" smtClean="0"/>
              <a:t>, </a:t>
            </a:r>
            <a:r>
              <a:rPr lang="tr-TR" b="1" dirty="0" err="1" smtClean="0"/>
              <a:t>seredeňde</a:t>
            </a:r>
            <a:r>
              <a:rPr lang="tr-TR" b="1" dirty="0" smtClean="0"/>
              <a:t>, </a:t>
            </a:r>
            <a:r>
              <a:rPr lang="tr-TR" b="1" dirty="0" err="1" smtClean="0"/>
              <a:t>laýyklykda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420888"/>
            <a:ext cx="669674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ç. </a:t>
            </a:r>
            <a:r>
              <a:rPr lang="tr-TR" b="1" dirty="0" err="1" smtClean="0">
                <a:solidFill>
                  <a:srgbClr val="FF0000"/>
                </a:solidFill>
              </a:rPr>
              <a:t>Çykyş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düşümdäki</a:t>
            </a:r>
            <a:r>
              <a:rPr lang="tr-TR" b="1" dirty="0" smtClean="0">
                <a:solidFill>
                  <a:srgbClr val="FF0000"/>
                </a:solidFill>
              </a:rPr>
              <a:t> sözler bilen </a:t>
            </a:r>
            <a:r>
              <a:rPr lang="tr-TR" b="1" dirty="0" err="1" smtClean="0">
                <a:solidFill>
                  <a:srgbClr val="FF0000"/>
                </a:solidFill>
              </a:rPr>
              <a:t>ulanylýan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sözsoňular</a:t>
            </a:r>
            <a:r>
              <a:rPr lang="tr-TR" b="1" dirty="0" smtClean="0"/>
              <a:t>:</a:t>
            </a:r>
          </a:p>
          <a:p>
            <a:pPr algn="just"/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öň</a:t>
            </a:r>
            <a:r>
              <a:rPr lang="tr-TR" b="1" dirty="0" smtClean="0"/>
              <a:t>, </a:t>
            </a:r>
            <a:r>
              <a:rPr lang="tr-TR" b="1" dirty="0" err="1" smtClean="0"/>
              <a:t>öňinçä</a:t>
            </a:r>
            <a:r>
              <a:rPr lang="tr-TR" b="1" dirty="0" smtClean="0"/>
              <a:t>, </a:t>
            </a:r>
            <a:r>
              <a:rPr lang="tr-TR" b="1" dirty="0" err="1" smtClean="0"/>
              <a:t>ozal</a:t>
            </a:r>
            <a:r>
              <a:rPr lang="tr-TR" b="1" dirty="0" smtClean="0"/>
              <a:t>, </a:t>
            </a:r>
            <a:r>
              <a:rPr lang="tr-TR" b="1" dirty="0" err="1" smtClean="0"/>
              <a:t>owal</a:t>
            </a:r>
            <a:r>
              <a:rPr lang="tr-TR" b="1" dirty="0" smtClean="0"/>
              <a:t>, soň, soňra,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başga</a:t>
            </a:r>
            <a:r>
              <a:rPr lang="tr-TR" b="1" dirty="0" smtClean="0"/>
              <a:t>, özge, </a:t>
            </a:r>
            <a:r>
              <a:rPr lang="tr-TR" b="1" dirty="0" err="1" smtClean="0"/>
              <a:t>gaýry</a:t>
            </a:r>
            <a:r>
              <a:rPr lang="tr-TR" b="1" dirty="0" smtClean="0"/>
              <a:t>, </a:t>
            </a:r>
            <a:r>
              <a:rPr lang="tr-TR" b="1" dirty="0" err="1" smtClean="0"/>
              <a:t>aňryk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beýläk</a:t>
            </a:r>
            <a:r>
              <a:rPr lang="tr-TR" b="1" dirty="0" smtClean="0"/>
              <a:t>, </a:t>
            </a:r>
            <a:r>
              <a:rPr lang="tr-TR" b="1" dirty="0" err="1" smtClean="0"/>
              <a:t>şeýläk</a:t>
            </a:r>
            <a:r>
              <a:rPr lang="tr-TR" b="1" dirty="0" smtClean="0"/>
              <a:t>, </a:t>
            </a:r>
            <a:r>
              <a:rPr lang="tr-TR" b="1" dirty="0" err="1" smtClean="0"/>
              <a:t>ýaňa</a:t>
            </a:r>
            <a:r>
              <a:rPr lang="tr-TR" b="1" dirty="0" smtClean="0"/>
              <a:t>, </a:t>
            </a:r>
            <a:r>
              <a:rPr lang="tr-TR" b="1" dirty="0" err="1" smtClean="0"/>
              <a:t>ötri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beter, </a:t>
            </a:r>
            <a:r>
              <a:rPr lang="tr-TR" b="1" dirty="0" err="1" smtClean="0"/>
              <a:t>artyk</a:t>
            </a:r>
            <a:r>
              <a:rPr lang="tr-TR" b="1" dirty="0" smtClean="0"/>
              <a:t>, </a:t>
            </a:r>
            <a:r>
              <a:rPr lang="tr-TR" b="1" dirty="0" err="1" smtClean="0"/>
              <a:t>zyýat</a:t>
            </a:r>
            <a:r>
              <a:rPr lang="tr-TR" b="1" dirty="0" smtClean="0"/>
              <a:t>, </a:t>
            </a:r>
            <a:r>
              <a:rPr lang="tr-TR" b="1" dirty="0" err="1" smtClean="0"/>
              <a:t>zyýada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daşary</a:t>
            </a:r>
            <a:r>
              <a:rPr lang="tr-TR" b="1" dirty="0" smtClean="0"/>
              <a:t>, </a:t>
            </a:r>
            <a:r>
              <a:rPr lang="tr-TR" b="1" dirty="0" err="1" smtClean="0"/>
              <a:t>gowrak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708920"/>
            <a:ext cx="6624736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Bilelikdeligi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görkezýänler</a:t>
            </a:r>
            <a:r>
              <a:rPr lang="tr-TR" dirty="0" smtClean="0"/>
              <a:t>: </a:t>
            </a:r>
          </a:p>
          <a:p>
            <a:endParaRPr lang="tr-TR" b="1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bilen,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bile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</a:t>
            </a:r>
            <a:r>
              <a:rPr lang="tr-TR" b="1" dirty="0" err="1" smtClean="0">
                <a:solidFill>
                  <a:srgbClr val="FF0000"/>
                </a:solidFill>
              </a:rPr>
              <a:t>Gural</a:t>
            </a:r>
            <a:r>
              <a:rPr lang="tr-TR" b="1" dirty="0" smtClean="0">
                <a:solidFill>
                  <a:srgbClr val="FF0000"/>
                </a:solidFill>
              </a:rPr>
              <a:t> ýa-da </a:t>
            </a:r>
            <a:r>
              <a:rPr lang="tr-TR" b="1" dirty="0" err="1" smtClean="0">
                <a:solidFill>
                  <a:srgbClr val="FF0000"/>
                </a:solidFill>
              </a:rPr>
              <a:t>instrumentallyk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görkezýänler</a:t>
            </a:r>
            <a:r>
              <a:rPr lang="tr-TR" dirty="0" smtClean="0"/>
              <a:t>: </a:t>
            </a:r>
          </a:p>
          <a:p>
            <a:pPr algn="just"/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bilen,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bile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348880"/>
            <a:ext cx="691276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3. </a:t>
            </a:r>
            <a:r>
              <a:rPr lang="tr-TR" b="1" dirty="0" err="1" smtClean="0">
                <a:solidFill>
                  <a:srgbClr val="FF0000"/>
                </a:solidFill>
              </a:rPr>
              <a:t>Wagt</a:t>
            </a:r>
            <a:r>
              <a:rPr lang="tr-TR" b="1" dirty="0" smtClean="0">
                <a:solidFill>
                  <a:srgbClr val="FF0000"/>
                </a:solidFill>
              </a:rPr>
              <a:t> hem </a:t>
            </a:r>
            <a:r>
              <a:rPr lang="tr-TR" b="1" dirty="0" err="1" smtClean="0">
                <a:solidFill>
                  <a:srgbClr val="FF0000"/>
                </a:solidFill>
              </a:rPr>
              <a:t>giňişlik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ozal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owal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soň,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öň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deň/</a:t>
            </a:r>
            <a:r>
              <a:rPr lang="tr-TR" b="1" dirty="0" err="1" smtClean="0"/>
              <a:t>deňeç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çen</a:t>
            </a:r>
            <a:r>
              <a:rPr lang="tr-TR" b="1" dirty="0" smtClean="0"/>
              <a:t>/ </a:t>
            </a:r>
            <a:r>
              <a:rPr lang="tr-TR" b="1" dirty="0" err="1" smtClean="0"/>
              <a:t>çenli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4.</a:t>
            </a:r>
            <a:r>
              <a:rPr lang="tr-TR" b="1" dirty="0" err="1" smtClean="0">
                <a:solidFill>
                  <a:srgbClr val="FF0000"/>
                </a:solidFill>
              </a:rPr>
              <a:t>Meňzetme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ýaly,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kimin,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kibi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dek, </a:t>
            </a:r>
            <a:r>
              <a:rPr lang="tr-TR" b="1" dirty="0" err="1" smtClean="0"/>
              <a:t>deý</a:t>
            </a:r>
            <a:r>
              <a:rPr lang="tr-TR" b="1" dirty="0" smtClean="0"/>
              <a:t>, </a:t>
            </a:r>
            <a:r>
              <a:rPr lang="tr-TR" b="1" dirty="0" err="1" smtClean="0"/>
              <a:t>deýin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187624" y="2492896"/>
            <a:ext cx="626469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5.</a:t>
            </a:r>
            <a:r>
              <a:rPr lang="tr-TR" b="1" dirty="0" err="1" smtClean="0">
                <a:solidFill>
                  <a:srgbClr val="FF0000"/>
                </a:solidFill>
              </a:rPr>
              <a:t>Deňeşdirmegi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</a:t>
            </a:r>
            <a:r>
              <a:rPr lang="tr-TR" b="1" dirty="0" smtClean="0">
                <a:solidFill>
                  <a:srgbClr val="FF0000"/>
                </a:solidFill>
              </a:rPr>
              <a:t>: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görä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garanda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Seredende</a:t>
            </a:r>
            <a:endParaRPr lang="tr-TR" b="1" dirty="0" smtClean="0"/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6.</a:t>
            </a:r>
            <a:r>
              <a:rPr lang="tr-TR" b="1" dirty="0" err="1" smtClean="0">
                <a:solidFill>
                  <a:srgbClr val="FF0000"/>
                </a:solidFill>
              </a:rPr>
              <a:t>Degişlilik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görkezýänler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hakynda,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babatda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dogrusynda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barasynda</a:t>
            </a:r>
            <a:r>
              <a:rPr lang="tr-TR" b="1" dirty="0" smtClean="0"/>
              <a:t>/</a:t>
            </a:r>
            <a:r>
              <a:rPr lang="tr-TR" b="1" dirty="0" err="1" smtClean="0"/>
              <a:t>barada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276872"/>
            <a:ext cx="684076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7.ugur </a:t>
            </a:r>
            <a:r>
              <a:rPr lang="tr-TR" b="1" dirty="0" err="1" smtClean="0">
                <a:solidFill>
                  <a:srgbClr val="FF0000"/>
                </a:solidFill>
              </a:rPr>
              <a:t>görkezýän</a:t>
            </a:r>
            <a:r>
              <a:rPr lang="tr-TR" dirty="0" smtClean="0"/>
              <a:t>: </a:t>
            </a:r>
          </a:p>
          <a:p>
            <a:endParaRPr lang="tr-TR" b="1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tarap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garşy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baka </a:t>
            </a:r>
          </a:p>
          <a:p>
            <a:pPr>
              <a:buFont typeface="Wingdings" pitchFamily="2" charset="2"/>
              <a:buChar char="ü"/>
            </a:pPr>
            <a:endParaRPr lang="tr-TR" b="1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8.orun </a:t>
            </a:r>
            <a:r>
              <a:rPr lang="tr-TR" b="1" dirty="0" err="1" smtClean="0">
                <a:solidFill>
                  <a:srgbClr val="FF0000"/>
                </a:solidFill>
              </a:rPr>
              <a:t>görkezýän</a:t>
            </a:r>
            <a:r>
              <a:rPr lang="tr-TR" dirty="0" smtClean="0"/>
              <a:t>: </a:t>
            </a:r>
          </a:p>
          <a:p>
            <a:pPr algn="just"/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aňrysynda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agzynda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başynda,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ýanynda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276872"/>
            <a:ext cx="662473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9.</a:t>
            </a:r>
            <a:r>
              <a:rPr lang="tr-TR" b="1" dirty="0" err="1" smtClean="0">
                <a:solidFill>
                  <a:srgbClr val="FF0000"/>
                </a:solidFill>
              </a:rPr>
              <a:t>Sebäp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</a:t>
            </a:r>
            <a:r>
              <a:rPr lang="tr-TR" dirty="0" smtClean="0"/>
              <a:t>: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sebäpli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çünki</a:t>
            </a:r>
            <a:r>
              <a:rPr lang="tr-TR" b="1" dirty="0" smtClean="0"/>
              <a:t> 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10. Maksat </a:t>
            </a:r>
            <a:r>
              <a:rPr lang="tr-TR" dirty="0" err="1" smtClean="0">
                <a:solidFill>
                  <a:srgbClr val="FF0000"/>
                </a:solidFill>
              </a:rPr>
              <a:t>görkezýän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üçin,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ötri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ugrunda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diýip 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11.</a:t>
            </a:r>
            <a:r>
              <a:rPr lang="tr-TR" b="1" dirty="0" err="1" smtClean="0">
                <a:solidFill>
                  <a:srgbClr val="FF0000"/>
                </a:solidFill>
              </a:rPr>
              <a:t>Esaslanmagy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</a:t>
            </a:r>
            <a:r>
              <a:rPr lang="tr-TR" dirty="0" smtClean="0"/>
              <a:t>: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boýunça</a:t>
            </a:r>
            <a:r>
              <a:rPr lang="tr-TR" b="1" dirty="0" smtClean="0"/>
              <a:t>, </a:t>
            </a:r>
            <a:r>
              <a:rPr lang="tr-TR" b="1" dirty="0" err="1" smtClean="0"/>
              <a:t>görä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12. </a:t>
            </a:r>
            <a:r>
              <a:rPr lang="tr-TR" b="1" dirty="0" err="1" smtClean="0">
                <a:solidFill>
                  <a:srgbClr val="FF0000"/>
                </a:solidFill>
              </a:rPr>
              <a:t>Çäklilik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başga</a:t>
            </a:r>
            <a:r>
              <a:rPr lang="tr-TR" b="1" dirty="0" smtClean="0"/>
              <a:t>, özge, </a:t>
            </a:r>
            <a:r>
              <a:rPr lang="tr-TR" b="1" dirty="0" err="1" smtClean="0"/>
              <a:t>aýry</a:t>
            </a:r>
            <a:r>
              <a:rPr lang="tr-TR" b="1" dirty="0" smtClean="0"/>
              <a:t>, </a:t>
            </a:r>
            <a:r>
              <a:rPr lang="tr-TR" b="1" dirty="0" err="1" smtClean="0"/>
              <a:t>gaýry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347864" y="1916832"/>
            <a:ext cx="2044534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OWNUK BÖLEKLER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99592" y="2420888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Söze, söz </a:t>
            </a:r>
            <a:r>
              <a:rPr lang="tr-TR" dirty="0" err="1" smtClean="0"/>
              <a:t>düzümine</a:t>
            </a:r>
            <a:r>
              <a:rPr lang="tr-TR" dirty="0" smtClean="0"/>
              <a:t>, </a:t>
            </a:r>
            <a:r>
              <a:rPr lang="tr-TR" dirty="0" err="1" smtClean="0"/>
              <a:t>käte</a:t>
            </a:r>
            <a:r>
              <a:rPr lang="tr-TR" dirty="0" smtClean="0"/>
              <a:t> tutuş sözleme </a:t>
            </a:r>
            <a:r>
              <a:rPr lang="tr-TR" dirty="0" err="1" smtClean="0"/>
              <a:t>goşmaça</a:t>
            </a:r>
            <a:r>
              <a:rPr lang="tr-TR" dirty="0" smtClean="0"/>
              <a:t> </a:t>
            </a:r>
            <a:r>
              <a:rPr lang="tr-TR" dirty="0" err="1" smtClean="0"/>
              <a:t>öwüşgin</a:t>
            </a:r>
            <a:r>
              <a:rPr lang="tr-TR" dirty="0" smtClean="0"/>
              <a:t> </a:t>
            </a:r>
            <a:r>
              <a:rPr lang="tr-TR" dirty="0" err="1" smtClean="0"/>
              <a:t>berýän</a:t>
            </a:r>
            <a:r>
              <a:rPr lang="tr-TR" dirty="0" smtClean="0"/>
              <a:t> </a:t>
            </a:r>
            <a:r>
              <a:rPr lang="tr-TR" dirty="0" err="1" smtClean="0"/>
              <a:t>grammatik</a:t>
            </a:r>
            <a:r>
              <a:rPr lang="tr-TR" dirty="0" smtClean="0"/>
              <a:t> elementlere </a:t>
            </a:r>
            <a:r>
              <a:rPr lang="tr-TR" b="1" dirty="0" err="1" smtClean="0">
                <a:solidFill>
                  <a:srgbClr val="FF0000"/>
                </a:solidFill>
              </a:rPr>
              <a:t>ownuk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bölekler</a:t>
            </a:r>
            <a:r>
              <a:rPr lang="tr-TR" b="1" dirty="0" smtClean="0"/>
              <a:t> </a:t>
            </a:r>
            <a:r>
              <a:rPr lang="tr-TR" dirty="0" err="1" smtClean="0"/>
              <a:t>diýilýär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err="1" smtClean="0"/>
              <a:t>Ownuk</a:t>
            </a:r>
            <a:r>
              <a:rPr lang="tr-TR" dirty="0" smtClean="0"/>
              <a:t> </a:t>
            </a:r>
            <a:r>
              <a:rPr lang="tr-TR" dirty="0" err="1" smtClean="0"/>
              <a:t>bölekler</a:t>
            </a:r>
            <a:r>
              <a:rPr lang="tr-TR" dirty="0" smtClean="0"/>
              <a:t> </a:t>
            </a:r>
            <a:r>
              <a:rPr lang="tr-TR" b="1" dirty="0" err="1" smtClean="0"/>
              <a:t>özbaşdak</a:t>
            </a:r>
            <a:r>
              <a:rPr lang="tr-TR" b="1" dirty="0" smtClean="0"/>
              <a:t> </a:t>
            </a:r>
            <a:r>
              <a:rPr lang="tr-TR" b="1" dirty="0" err="1" smtClean="0"/>
              <a:t>ulanylmaýar</a:t>
            </a:r>
            <a:r>
              <a:rPr lang="tr-TR" b="1" dirty="0" smtClean="0"/>
              <a:t> </a:t>
            </a:r>
            <a:r>
              <a:rPr lang="tr-TR" dirty="0" smtClean="0"/>
              <a:t>we </a:t>
            </a:r>
            <a:r>
              <a:rPr lang="tr-TR" b="1" dirty="0" smtClean="0"/>
              <a:t>sözlem </a:t>
            </a:r>
            <a:r>
              <a:rPr lang="tr-TR" b="1" dirty="0" err="1" smtClean="0"/>
              <a:t>agzasy</a:t>
            </a:r>
            <a:r>
              <a:rPr lang="tr-TR" b="1" dirty="0" smtClean="0"/>
              <a:t> </a:t>
            </a:r>
            <a:r>
              <a:rPr lang="tr-TR" b="1" dirty="0" err="1" smtClean="0"/>
              <a:t>bolup</a:t>
            </a:r>
            <a:r>
              <a:rPr lang="tr-TR" b="1" dirty="0" smtClean="0"/>
              <a:t> </a:t>
            </a:r>
            <a:r>
              <a:rPr lang="tr-TR" b="1" dirty="0" err="1" smtClean="0"/>
              <a:t>bilmeýär</a:t>
            </a:r>
            <a:r>
              <a:rPr lang="tr-TR" dirty="0" smtClean="0"/>
              <a:t>.</a:t>
            </a:r>
          </a:p>
          <a:p>
            <a:pPr algn="just"/>
            <a:r>
              <a:rPr lang="tr-TR" b="1" dirty="0" err="1" smtClean="0"/>
              <a:t>Özbaşdak</a:t>
            </a:r>
            <a:r>
              <a:rPr lang="tr-TR" b="1" dirty="0" smtClean="0"/>
              <a:t> hiç </a:t>
            </a:r>
            <a:r>
              <a:rPr lang="tr-TR" b="1" dirty="0" err="1" smtClean="0"/>
              <a:t>hili</a:t>
            </a:r>
            <a:r>
              <a:rPr lang="tr-TR" b="1" dirty="0" smtClean="0"/>
              <a:t> </a:t>
            </a:r>
            <a:r>
              <a:rPr lang="tr-TR" b="1" dirty="0" err="1" smtClean="0"/>
              <a:t>many</a:t>
            </a:r>
            <a:r>
              <a:rPr lang="tr-TR" b="1" dirty="0" smtClean="0"/>
              <a:t> </a:t>
            </a:r>
            <a:r>
              <a:rPr lang="tr-TR" b="1" dirty="0" err="1" smtClean="0"/>
              <a:t>aňlatmaýarlar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diňe</a:t>
            </a:r>
            <a:r>
              <a:rPr lang="tr-TR" dirty="0" smtClean="0"/>
              <a:t> bile </a:t>
            </a:r>
            <a:r>
              <a:rPr lang="tr-TR" dirty="0" err="1" smtClean="0"/>
              <a:t>ulanylýan</a:t>
            </a:r>
            <a:r>
              <a:rPr lang="tr-TR" dirty="0" smtClean="0"/>
              <a:t> </a:t>
            </a:r>
            <a:r>
              <a:rPr lang="tr-TR" dirty="0" err="1" smtClean="0"/>
              <a:t>sözüniň</a:t>
            </a:r>
            <a:r>
              <a:rPr lang="tr-TR" dirty="0" smtClean="0"/>
              <a:t>, söz </a:t>
            </a:r>
            <a:r>
              <a:rPr lang="tr-TR" dirty="0" err="1" smtClean="0"/>
              <a:t>düzüminiň</a:t>
            </a:r>
            <a:r>
              <a:rPr lang="tr-TR" dirty="0" smtClean="0"/>
              <a:t> ýa-da sözlemiň 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goşmaça</a:t>
            </a:r>
            <a:r>
              <a:rPr lang="tr-TR" dirty="0" smtClean="0"/>
              <a:t> </a:t>
            </a:r>
            <a:r>
              <a:rPr lang="tr-TR" dirty="0" err="1" smtClean="0"/>
              <a:t>ýokundy</a:t>
            </a:r>
            <a:r>
              <a:rPr lang="tr-TR" dirty="0" smtClean="0"/>
              <a:t> (</a:t>
            </a:r>
            <a:r>
              <a:rPr lang="tr-TR" b="1" dirty="0" err="1" smtClean="0"/>
              <a:t>tassyklaýjy</a:t>
            </a:r>
            <a:r>
              <a:rPr lang="tr-TR" b="1" dirty="0" smtClean="0"/>
              <a:t>, </a:t>
            </a:r>
            <a:r>
              <a:rPr lang="tr-TR" b="1" dirty="0" err="1" smtClean="0"/>
              <a:t>aýratynlandyryjy</a:t>
            </a:r>
            <a:r>
              <a:rPr lang="tr-TR" b="1" dirty="0" smtClean="0"/>
              <a:t>, </a:t>
            </a:r>
            <a:r>
              <a:rPr lang="tr-TR" b="1" dirty="0" err="1" smtClean="0"/>
              <a:t>nygtamak</a:t>
            </a:r>
            <a:r>
              <a:rPr lang="tr-TR" b="1" dirty="0" smtClean="0"/>
              <a:t>, sorag, </a:t>
            </a:r>
            <a:r>
              <a:rPr lang="tr-TR" b="1" dirty="0" err="1" smtClean="0"/>
              <a:t>çäklendiriji</a:t>
            </a:r>
            <a:r>
              <a:rPr lang="tr-TR" b="1" dirty="0" smtClean="0"/>
              <a:t>, </a:t>
            </a:r>
            <a:r>
              <a:rPr lang="tr-TR" b="1" dirty="0" err="1" smtClean="0"/>
              <a:t>çaklama</a:t>
            </a:r>
            <a:r>
              <a:rPr lang="tr-TR" b="1" dirty="0" smtClean="0"/>
              <a:t>, </a:t>
            </a:r>
            <a:r>
              <a:rPr lang="tr-TR" b="1" dirty="0" err="1" smtClean="0"/>
              <a:t>ikirjiňlenme</a:t>
            </a:r>
            <a:r>
              <a:rPr lang="tr-TR" b="1" dirty="0" smtClean="0"/>
              <a:t>, </a:t>
            </a:r>
            <a:r>
              <a:rPr lang="tr-TR" b="1" dirty="0" err="1" smtClean="0"/>
              <a:t>ökünmeklik</a:t>
            </a:r>
            <a:r>
              <a:rPr lang="tr-TR" b="1" dirty="0" smtClean="0"/>
              <a:t>, </a:t>
            </a:r>
            <a:r>
              <a:rPr lang="tr-TR" b="1" dirty="0" err="1" smtClean="0"/>
              <a:t>ýüz</a:t>
            </a:r>
            <a:r>
              <a:rPr lang="tr-TR" b="1" dirty="0" smtClean="0"/>
              <a:t> </a:t>
            </a:r>
            <a:r>
              <a:rPr lang="tr-TR" b="1" dirty="0" err="1" smtClean="0"/>
              <a:t>tutmaklyk</a:t>
            </a:r>
            <a:r>
              <a:rPr lang="tr-TR" b="1" dirty="0" smtClean="0"/>
              <a:t>, </a:t>
            </a:r>
            <a:r>
              <a:rPr lang="tr-TR" b="1" dirty="0" err="1" smtClean="0"/>
              <a:t>deňeşdiriji</a:t>
            </a:r>
            <a:r>
              <a:rPr lang="tr-TR" b="1" dirty="0" smtClean="0"/>
              <a:t> </a:t>
            </a:r>
            <a:r>
              <a:rPr lang="tr-TR" dirty="0" smtClean="0"/>
              <a:t>we ş.m.)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berýärler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347864" y="1916832"/>
            <a:ext cx="2044534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OWNUK BÖLEKLER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691276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Ownuk</a:t>
            </a:r>
            <a:r>
              <a:rPr lang="tr-TR" dirty="0" smtClean="0"/>
              <a:t> </a:t>
            </a:r>
            <a:r>
              <a:rPr lang="tr-TR" dirty="0" err="1" smtClean="0"/>
              <a:t>bölekler</a:t>
            </a:r>
            <a:r>
              <a:rPr lang="tr-TR" dirty="0" smtClean="0"/>
              <a:t> </a:t>
            </a:r>
            <a:r>
              <a:rPr lang="tr-TR" dirty="0" err="1" smtClean="0"/>
              <a:t>käbir</a:t>
            </a:r>
            <a:r>
              <a:rPr lang="tr-TR" dirty="0" smtClean="0"/>
              <a:t> </a:t>
            </a:r>
            <a:r>
              <a:rPr lang="tr-TR" dirty="0" err="1" smtClean="0"/>
              <a:t>ylmy</a:t>
            </a:r>
            <a:r>
              <a:rPr lang="tr-TR" dirty="0" smtClean="0"/>
              <a:t> işlerde </a:t>
            </a:r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arasynda</a:t>
            </a:r>
            <a:r>
              <a:rPr lang="tr-TR" dirty="0" smtClean="0"/>
              <a:t> </a:t>
            </a:r>
            <a:r>
              <a:rPr lang="tr-TR" dirty="0" err="1" smtClean="0"/>
              <a:t>öwrenilip</a:t>
            </a:r>
            <a:r>
              <a:rPr lang="tr-TR" dirty="0" smtClean="0"/>
              <a:t>, söz </a:t>
            </a:r>
            <a:r>
              <a:rPr lang="tr-TR" dirty="0" err="1" smtClean="0"/>
              <a:t>ýasaýjy</a:t>
            </a:r>
            <a:r>
              <a:rPr lang="tr-TR" dirty="0" smtClean="0"/>
              <a:t> we söz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goşulmalardan</a:t>
            </a:r>
            <a:r>
              <a:rPr lang="tr-TR" dirty="0" smtClean="0"/>
              <a:t> soň </a:t>
            </a:r>
            <a:r>
              <a:rPr lang="tr-TR" dirty="0" err="1" smtClean="0"/>
              <a:t>olaryň</a:t>
            </a:r>
            <a:r>
              <a:rPr lang="tr-TR" dirty="0" smtClean="0"/>
              <a:t> </a:t>
            </a:r>
            <a:r>
              <a:rPr lang="tr-TR" dirty="0" err="1" smtClean="0"/>
              <a:t>üçünji</a:t>
            </a:r>
            <a:r>
              <a:rPr lang="tr-TR" dirty="0" smtClean="0"/>
              <a:t> bir </a:t>
            </a:r>
            <a:r>
              <a:rPr lang="tr-TR" dirty="0" err="1" smtClean="0"/>
              <a:t>görnüşi</a:t>
            </a:r>
            <a:r>
              <a:rPr lang="tr-TR" dirty="0" smtClean="0"/>
              <a:t> </a:t>
            </a:r>
            <a:r>
              <a:rPr lang="tr-TR" dirty="0" err="1" smtClean="0"/>
              <a:t>hökmünde</a:t>
            </a:r>
            <a:r>
              <a:rPr lang="tr-TR" dirty="0" smtClean="0"/>
              <a:t> </a:t>
            </a:r>
            <a:r>
              <a:rPr lang="tr-TR" b="1" dirty="0" err="1" smtClean="0"/>
              <a:t>kömekçi</a:t>
            </a:r>
            <a:r>
              <a:rPr lang="tr-TR" b="1" dirty="0" smtClean="0"/>
              <a:t> </a:t>
            </a:r>
            <a:r>
              <a:rPr lang="tr-TR" b="1" dirty="0" err="1" smtClean="0"/>
              <a:t>goşulmalar</a:t>
            </a:r>
            <a:r>
              <a:rPr lang="tr-TR" b="1" dirty="0" smtClean="0"/>
              <a:t> </a:t>
            </a:r>
            <a:r>
              <a:rPr lang="tr-TR" dirty="0" smtClean="0"/>
              <a:t>ady bilen hem </a:t>
            </a:r>
            <a:r>
              <a:rPr lang="tr-TR" dirty="0" err="1" smtClean="0"/>
              <a:t>berilýär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Sebäbi</a:t>
            </a:r>
            <a:r>
              <a:rPr lang="tr-TR" dirty="0" smtClean="0"/>
              <a:t> olar </a:t>
            </a:r>
            <a:r>
              <a:rPr lang="tr-TR" b="1" dirty="0" err="1" smtClean="0"/>
              <a:t>görnüş</a:t>
            </a:r>
            <a:r>
              <a:rPr lang="tr-TR" b="1" dirty="0" smtClean="0"/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</a:t>
            </a:r>
            <a:r>
              <a:rPr lang="tr-TR" b="1" dirty="0" err="1" smtClean="0"/>
              <a:t>goşulmalara</a:t>
            </a:r>
            <a:r>
              <a:rPr lang="tr-TR" b="1" dirty="0" smtClean="0"/>
              <a:t> </a:t>
            </a:r>
            <a:r>
              <a:rPr lang="tr-TR" b="1" dirty="0" err="1" smtClean="0"/>
              <a:t>meňzeýärler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err="1" smtClean="0"/>
              <a:t>Goşulmalar</a:t>
            </a:r>
            <a:r>
              <a:rPr lang="tr-TR" dirty="0" smtClean="0"/>
              <a:t> </a:t>
            </a:r>
            <a:r>
              <a:rPr lang="tr-TR" dirty="0" err="1" smtClean="0"/>
              <a:t>goşulan</a:t>
            </a:r>
            <a:r>
              <a:rPr lang="tr-TR" dirty="0" smtClean="0"/>
              <a:t> sözlerinden </a:t>
            </a:r>
            <a:r>
              <a:rPr lang="tr-TR" dirty="0" err="1" smtClean="0"/>
              <a:t>täze</a:t>
            </a:r>
            <a:r>
              <a:rPr lang="tr-TR" dirty="0" smtClean="0"/>
              <a:t> söz </a:t>
            </a:r>
            <a:r>
              <a:rPr lang="tr-TR" dirty="0" err="1" smtClean="0"/>
              <a:t>ýasaýarlar</a:t>
            </a:r>
            <a:r>
              <a:rPr lang="tr-TR" dirty="0" smtClean="0"/>
              <a:t> ýa-da sözleri </a:t>
            </a:r>
            <a:r>
              <a:rPr lang="tr-TR" dirty="0" err="1" smtClean="0"/>
              <a:t>baglanyşdyrýarlar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Ownuk</a:t>
            </a:r>
            <a:r>
              <a:rPr lang="tr-TR" dirty="0" smtClean="0"/>
              <a:t> </a:t>
            </a:r>
            <a:r>
              <a:rPr lang="tr-TR" dirty="0" err="1" smtClean="0"/>
              <a:t>bölekler</a:t>
            </a:r>
            <a:r>
              <a:rPr lang="tr-TR" dirty="0" smtClean="0"/>
              <a:t> </a:t>
            </a:r>
            <a:r>
              <a:rPr lang="tr-TR" dirty="0" err="1" smtClean="0"/>
              <a:t>goşulmalardan</a:t>
            </a:r>
            <a:r>
              <a:rPr lang="tr-TR" dirty="0" smtClean="0"/>
              <a:t> belli bir söz </a:t>
            </a:r>
            <a:r>
              <a:rPr lang="tr-TR" dirty="0" err="1" smtClean="0"/>
              <a:t>toparyny</a:t>
            </a:r>
            <a:r>
              <a:rPr lang="tr-TR" dirty="0" smtClean="0"/>
              <a:t> </a:t>
            </a:r>
            <a:r>
              <a:rPr lang="tr-TR" dirty="0" err="1" smtClean="0"/>
              <a:t>ýasaýjylyk</a:t>
            </a:r>
            <a:r>
              <a:rPr lang="tr-TR" dirty="0" smtClean="0"/>
              <a:t> ýa-da </a:t>
            </a:r>
            <a:r>
              <a:rPr lang="tr-TR" dirty="0" err="1" smtClean="0"/>
              <a:t>üýtgedijilik</a:t>
            </a:r>
            <a:r>
              <a:rPr lang="tr-TR" dirty="0" smtClean="0"/>
              <a:t> </a:t>
            </a:r>
            <a:r>
              <a:rPr lang="tr-TR" dirty="0" err="1" smtClean="0"/>
              <a:t>hyzmatyna</a:t>
            </a:r>
            <a:r>
              <a:rPr lang="tr-TR" dirty="0" smtClean="0"/>
              <a:t> </a:t>
            </a:r>
            <a:r>
              <a:rPr lang="tr-TR" dirty="0" err="1" smtClean="0"/>
              <a:t>eýe</a:t>
            </a:r>
            <a:r>
              <a:rPr lang="tr-TR" dirty="0" smtClean="0"/>
              <a:t> </a:t>
            </a:r>
            <a:r>
              <a:rPr lang="tr-TR" dirty="0" err="1" smtClean="0"/>
              <a:t>däldigi</a:t>
            </a:r>
            <a:r>
              <a:rPr lang="tr-TR" dirty="0" smtClean="0"/>
              <a:t> bilen </a:t>
            </a:r>
            <a:r>
              <a:rPr lang="tr-TR" dirty="0" err="1" smtClean="0"/>
              <a:t>tapawutlanýarlar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347864" y="1916832"/>
            <a:ext cx="2044534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OWNUK BÖLEKLER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564904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Birnäçe</a:t>
            </a:r>
            <a:r>
              <a:rPr lang="tr-TR" dirty="0" smtClean="0"/>
              <a:t> </a:t>
            </a:r>
            <a:r>
              <a:rPr lang="tr-TR" dirty="0" err="1" smtClean="0"/>
              <a:t>ownuk</a:t>
            </a:r>
            <a:r>
              <a:rPr lang="tr-TR" dirty="0" smtClean="0"/>
              <a:t> </a:t>
            </a:r>
            <a:r>
              <a:rPr lang="tr-TR" dirty="0" err="1" smtClean="0"/>
              <a:t>bölekler</a:t>
            </a:r>
            <a:r>
              <a:rPr lang="tr-TR" dirty="0" smtClean="0"/>
              <a:t> söze ýa-da söz </a:t>
            </a:r>
            <a:r>
              <a:rPr lang="tr-TR" dirty="0" err="1" smtClean="0"/>
              <a:t>düzümine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ýokundysyny</a:t>
            </a:r>
            <a:r>
              <a:rPr lang="tr-TR" dirty="0" smtClean="0"/>
              <a:t> berýär, </a:t>
            </a:r>
            <a:r>
              <a:rPr lang="tr-TR" dirty="0" err="1" smtClean="0"/>
              <a:t>käbiri</a:t>
            </a:r>
            <a:r>
              <a:rPr lang="tr-TR" dirty="0" smtClean="0"/>
              <a:t> bolsa </a:t>
            </a:r>
            <a:r>
              <a:rPr lang="tr-TR" b="1" dirty="0" err="1" smtClean="0">
                <a:solidFill>
                  <a:srgbClr val="FF0000"/>
                </a:solidFill>
              </a:rPr>
              <a:t>ekspressiwlik</a:t>
            </a:r>
            <a:r>
              <a:rPr lang="tr-TR" b="1" dirty="0" smtClean="0">
                <a:solidFill>
                  <a:srgbClr val="FF0000"/>
                </a:solidFill>
              </a:rPr>
              <a:t> (</a:t>
            </a:r>
            <a:r>
              <a:rPr lang="tr-TR" b="1" dirty="0" err="1" smtClean="0">
                <a:solidFill>
                  <a:srgbClr val="FF0000"/>
                </a:solidFill>
              </a:rPr>
              <a:t>labyzlylyk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täsirlilik</a:t>
            </a:r>
            <a:r>
              <a:rPr lang="tr-TR" b="1" dirty="0" smtClean="0">
                <a:solidFill>
                  <a:srgbClr val="FF0000"/>
                </a:solidFill>
              </a:rPr>
              <a:t>) üçin </a:t>
            </a:r>
            <a:r>
              <a:rPr lang="tr-TR" b="1" dirty="0" err="1" smtClean="0">
                <a:solidFill>
                  <a:srgbClr val="FF0000"/>
                </a:solidFill>
              </a:rPr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1.Sözüň, söz </a:t>
            </a:r>
            <a:r>
              <a:rPr lang="tr-TR" b="1" dirty="0" err="1" smtClean="0">
                <a:solidFill>
                  <a:srgbClr val="FF0000"/>
                </a:solidFill>
              </a:rPr>
              <a:t>düzüminiň</a:t>
            </a:r>
            <a:r>
              <a:rPr lang="tr-TR" b="1" dirty="0" smtClean="0">
                <a:solidFill>
                  <a:srgbClr val="FF0000"/>
                </a:solidFill>
              </a:rPr>
              <a:t>, sözlemiň </a:t>
            </a:r>
            <a:r>
              <a:rPr lang="tr-TR" b="1" dirty="0" err="1" smtClean="0">
                <a:solidFill>
                  <a:srgbClr val="FF0000"/>
                </a:solidFill>
              </a:rPr>
              <a:t>soňundan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getirilýänler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-a/-e,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-ha/-he,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-da/-de,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</a:t>
            </a:r>
            <a:r>
              <a:rPr lang="tr-TR" b="1" dirty="0" err="1" smtClean="0"/>
              <a:t>aý</a:t>
            </a:r>
            <a:r>
              <a:rPr lang="tr-TR" b="1" dirty="0" smtClean="0"/>
              <a:t>/-</a:t>
            </a:r>
            <a:r>
              <a:rPr lang="tr-TR" b="1" dirty="0" err="1" smtClean="0"/>
              <a:t>eý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</a:t>
            </a:r>
            <a:r>
              <a:rPr lang="tr-TR" b="1" dirty="0" err="1" smtClean="0"/>
              <a:t>aýt</a:t>
            </a:r>
            <a:r>
              <a:rPr lang="tr-TR" b="1" dirty="0" smtClean="0"/>
              <a:t>/-</a:t>
            </a:r>
            <a:r>
              <a:rPr lang="tr-TR" b="1" dirty="0" err="1" smtClean="0"/>
              <a:t>eýt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-la/-le,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haw</a:t>
            </a:r>
            <a:r>
              <a:rPr lang="tr-TR" b="1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59832" y="1392759"/>
            <a:ext cx="3420380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Doktora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04016208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347864" y="1916832"/>
            <a:ext cx="2044534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OWNUK BÖLEKLER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87624" y="2420888"/>
            <a:ext cx="669674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endParaRPr lang="tr-TR" dirty="0" smtClean="0"/>
          </a:p>
          <a:p>
            <a:pPr algn="just"/>
            <a:r>
              <a:rPr lang="tr-TR" dirty="0" smtClean="0"/>
              <a:t>2. Sözüň, söz </a:t>
            </a:r>
            <a:r>
              <a:rPr lang="tr-TR" dirty="0" err="1" smtClean="0"/>
              <a:t>düzüminiň</a:t>
            </a:r>
            <a:r>
              <a:rPr lang="tr-TR" dirty="0" smtClean="0"/>
              <a:t>, sözlemiň </a:t>
            </a:r>
            <a:r>
              <a:rPr lang="tr-TR" dirty="0" err="1" smtClean="0"/>
              <a:t>öňünden</a:t>
            </a:r>
            <a:r>
              <a:rPr lang="tr-TR" dirty="0" smtClean="0"/>
              <a:t> </a:t>
            </a:r>
            <a:r>
              <a:rPr lang="tr-TR" dirty="0" err="1" smtClean="0"/>
              <a:t>getirilýän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b="1" dirty="0" err="1" smtClean="0"/>
              <a:t>hi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hiý</a:t>
            </a:r>
            <a:r>
              <a:rPr lang="tr-TR" b="1" dirty="0" smtClean="0"/>
              <a:t>…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Şu orunda bular </a:t>
            </a:r>
            <a:r>
              <a:rPr lang="tr-TR" b="1" dirty="0" err="1" smtClean="0"/>
              <a:t>ümlüklere</a:t>
            </a:r>
            <a:r>
              <a:rPr lang="tr-TR" b="1" dirty="0" smtClean="0"/>
              <a:t> </a:t>
            </a:r>
            <a:r>
              <a:rPr lang="tr-TR" b="1" dirty="0" err="1" smtClean="0"/>
              <a:t>meňzeýärler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err="1" smtClean="0"/>
              <a:t>Olary</a:t>
            </a:r>
            <a:r>
              <a:rPr lang="tr-TR" dirty="0" smtClean="0"/>
              <a:t> </a:t>
            </a:r>
            <a:r>
              <a:rPr lang="tr-TR" b="1" dirty="0" err="1" smtClean="0"/>
              <a:t>tapawutlandyrmak</a:t>
            </a:r>
            <a:r>
              <a:rPr lang="tr-TR" b="1" dirty="0" smtClean="0"/>
              <a:t> hem </a:t>
            </a:r>
            <a:r>
              <a:rPr lang="tr-TR" b="1" dirty="0" err="1" smtClean="0"/>
              <a:t>kyn</a:t>
            </a:r>
            <a:r>
              <a:rPr lang="tr-TR" b="1" dirty="0" smtClean="0"/>
              <a:t> </a:t>
            </a:r>
            <a:r>
              <a:rPr lang="tr-TR" b="1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manysyna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hyzmatyna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seredip </a:t>
            </a:r>
            <a:r>
              <a:rPr lang="tr-TR" dirty="0" err="1" smtClean="0"/>
              <a:t>olary</a:t>
            </a:r>
            <a:r>
              <a:rPr lang="tr-TR" dirty="0" smtClean="0"/>
              <a:t> </a:t>
            </a:r>
            <a:r>
              <a:rPr lang="tr-TR" b="1" dirty="0" err="1" smtClean="0"/>
              <a:t>tapawutlandyrmak</a:t>
            </a:r>
            <a:r>
              <a:rPr lang="tr-TR" b="1" dirty="0" smtClean="0"/>
              <a:t> bolar.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347864" y="1916832"/>
            <a:ext cx="2044534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OWNUK BÖLEKLER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187624" y="2492896"/>
            <a:ext cx="648072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b="1" dirty="0" err="1" smtClean="0"/>
              <a:t>aý</a:t>
            </a:r>
            <a:r>
              <a:rPr lang="tr-TR" b="1" dirty="0" smtClean="0"/>
              <a:t>/-</a:t>
            </a:r>
            <a:r>
              <a:rPr lang="tr-TR" b="1" dirty="0" err="1" smtClean="0"/>
              <a:t>eý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haw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how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bile </a:t>
            </a:r>
            <a:r>
              <a:rPr lang="tr-TR" dirty="0" err="1" smtClean="0"/>
              <a:t>ulanylýan</a:t>
            </a:r>
            <a:r>
              <a:rPr lang="tr-TR" dirty="0" smtClean="0"/>
              <a:t> </a:t>
            </a:r>
            <a:r>
              <a:rPr lang="tr-TR" b="1" dirty="0" err="1" smtClean="0"/>
              <a:t>sözüniň</a:t>
            </a:r>
            <a:r>
              <a:rPr lang="tr-TR" b="1" dirty="0" smtClean="0"/>
              <a:t> hem </a:t>
            </a:r>
            <a:r>
              <a:rPr lang="tr-TR" b="1" dirty="0" err="1" smtClean="0"/>
              <a:t>soňundan</a:t>
            </a:r>
            <a:r>
              <a:rPr lang="tr-TR" dirty="0" smtClean="0"/>
              <a:t>, </a:t>
            </a:r>
            <a:r>
              <a:rPr lang="tr-TR" b="1" dirty="0" smtClean="0"/>
              <a:t>hem </a:t>
            </a:r>
            <a:r>
              <a:rPr lang="tr-TR" b="1" dirty="0" err="1" smtClean="0"/>
              <a:t>öňünden</a:t>
            </a:r>
            <a:r>
              <a:rPr lang="tr-TR" b="1" dirty="0" smtClean="0"/>
              <a:t> </a:t>
            </a:r>
            <a:r>
              <a:rPr lang="tr-TR" b="1" dirty="0" err="1" smtClean="0"/>
              <a:t>getirilýär</a:t>
            </a:r>
            <a:r>
              <a:rPr lang="tr-TR" b="1" dirty="0" smtClean="0"/>
              <a:t>.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347864" y="1916832"/>
            <a:ext cx="2044534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OWNUK BÖLEKLER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708920"/>
            <a:ext cx="691276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Ownuk</a:t>
            </a:r>
            <a:r>
              <a:rPr lang="tr-TR" b="1" dirty="0" smtClean="0"/>
              <a:t> </a:t>
            </a:r>
            <a:r>
              <a:rPr lang="tr-TR" b="1" dirty="0" err="1" smtClean="0"/>
              <a:t>bölekler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fonetik </a:t>
            </a:r>
            <a:r>
              <a:rPr lang="tr-TR" b="1" dirty="0" err="1" smtClean="0">
                <a:solidFill>
                  <a:srgbClr val="FF0000"/>
                </a:solidFill>
              </a:rPr>
              <a:t>gurluşy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boýunça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1.Bir </a:t>
            </a:r>
            <a:r>
              <a:rPr lang="tr-TR" b="1" dirty="0" err="1" smtClean="0"/>
              <a:t>sesden</a:t>
            </a:r>
            <a:r>
              <a:rPr lang="tr-TR" b="1" dirty="0" smtClean="0"/>
              <a:t>(-a/-ä)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2.</a:t>
            </a:r>
            <a:r>
              <a:rPr lang="tr-TR" b="1" dirty="0" err="1" smtClean="0"/>
              <a:t>Iki</a:t>
            </a:r>
            <a:r>
              <a:rPr lang="tr-TR" b="1" dirty="0" smtClean="0"/>
              <a:t> </a:t>
            </a:r>
            <a:r>
              <a:rPr lang="tr-TR" b="1" dirty="0" err="1" smtClean="0"/>
              <a:t>sesden</a:t>
            </a:r>
            <a:r>
              <a:rPr lang="tr-TR" b="1" dirty="0" smtClean="0"/>
              <a:t>(-la/-le, -</a:t>
            </a:r>
            <a:r>
              <a:rPr lang="tr-TR" b="1" dirty="0" err="1" smtClean="0"/>
              <a:t>aý</a:t>
            </a:r>
            <a:r>
              <a:rPr lang="tr-TR" b="1" dirty="0" smtClean="0"/>
              <a:t>/-</a:t>
            </a:r>
            <a:r>
              <a:rPr lang="tr-TR" b="1" dirty="0" err="1" smtClean="0"/>
              <a:t>eý</a:t>
            </a:r>
            <a:r>
              <a:rPr lang="tr-TR" b="1" dirty="0" smtClean="0"/>
              <a:t>, -</a:t>
            </a:r>
            <a:r>
              <a:rPr lang="tr-TR" b="1" dirty="0" err="1" smtClean="0"/>
              <a:t>my</a:t>
            </a:r>
            <a:r>
              <a:rPr lang="tr-TR" b="1" dirty="0" smtClean="0"/>
              <a:t>/-mi) </a:t>
            </a:r>
          </a:p>
          <a:p>
            <a:pPr algn="just"/>
            <a:endParaRPr lang="tr-TR" b="1" dirty="0" smtClean="0"/>
          </a:p>
          <a:p>
            <a:pPr algn="just"/>
            <a:r>
              <a:rPr lang="en-US" b="1" dirty="0" smtClean="0"/>
              <a:t>3. </a:t>
            </a:r>
            <a:r>
              <a:rPr lang="en-US" b="1" dirty="0" err="1" smtClean="0"/>
              <a:t>Üç</a:t>
            </a:r>
            <a:r>
              <a:rPr lang="en-US" b="1" dirty="0" smtClean="0"/>
              <a:t> </a:t>
            </a:r>
            <a:r>
              <a:rPr lang="en-US" b="1" dirty="0" err="1" smtClean="0"/>
              <a:t>sesden</a:t>
            </a:r>
            <a:r>
              <a:rPr lang="en-US" b="1" dirty="0" smtClean="0"/>
              <a:t> (-haw/-how we </a:t>
            </a:r>
            <a:r>
              <a:rPr lang="en-US" b="1" dirty="0" err="1" smtClean="0"/>
              <a:t>ş.m</a:t>
            </a:r>
            <a:r>
              <a:rPr lang="en-US" b="1" dirty="0" smtClean="0"/>
              <a:t>.) </a:t>
            </a:r>
            <a:endParaRPr lang="tr-TR" b="1" dirty="0" smtClean="0"/>
          </a:p>
          <a:p>
            <a:pPr algn="just"/>
            <a:endParaRPr lang="en-US" b="1" dirty="0" smtClean="0"/>
          </a:p>
          <a:p>
            <a:pPr algn="just"/>
            <a:r>
              <a:rPr lang="tr-TR" b="1" dirty="0" smtClean="0"/>
              <a:t>4.Dört </a:t>
            </a:r>
            <a:r>
              <a:rPr lang="tr-TR" b="1" dirty="0" err="1" smtClean="0"/>
              <a:t>sesden</a:t>
            </a:r>
            <a:r>
              <a:rPr lang="tr-TR" b="1" dirty="0" smtClean="0"/>
              <a:t>(-</a:t>
            </a:r>
            <a:r>
              <a:rPr lang="tr-TR" b="1" dirty="0" err="1" smtClean="0"/>
              <a:t>myka</a:t>
            </a:r>
            <a:r>
              <a:rPr lang="tr-TR" b="1" dirty="0" smtClean="0"/>
              <a:t>/-</a:t>
            </a:r>
            <a:r>
              <a:rPr lang="tr-TR" b="1" dirty="0" err="1" smtClean="0"/>
              <a:t>mikä</a:t>
            </a:r>
            <a:r>
              <a:rPr lang="tr-TR" b="1" dirty="0" smtClean="0"/>
              <a:t>) </a:t>
            </a:r>
            <a:r>
              <a:rPr lang="tr-TR" b="1" dirty="0" err="1" smtClean="0"/>
              <a:t>bolup</a:t>
            </a:r>
            <a:r>
              <a:rPr lang="tr-TR" b="1" dirty="0" smtClean="0"/>
              <a:t> </a:t>
            </a:r>
            <a:r>
              <a:rPr lang="tr-TR" b="1" dirty="0" err="1" smtClean="0"/>
              <a:t>bilýär</a:t>
            </a:r>
            <a:r>
              <a:rPr lang="tr-TR" b="1" dirty="0" smtClean="0"/>
              <a:t>.</a:t>
            </a:r>
          </a:p>
          <a:p>
            <a:pPr algn="just"/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043608" y="2276872"/>
            <a:ext cx="691276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Sözleýjiniň</a:t>
            </a:r>
            <a:r>
              <a:rPr lang="tr-TR" dirty="0" smtClean="0"/>
              <a:t> öz beýan </a:t>
            </a:r>
            <a:r>
              <a:rPr lang="tr-TR" dirty="0" err="1" smtClean="0"/>
              <a:t>edýän</a:t>
            </a:r>
            <a:r>
              <a:rPr lang="tr-TR" dirty="0" smtClean="0"/>
              <a:t> </a:t>
            </a:r>
            <a:r>
              <a:rPr lang="tr-TR" dirty="0" err="1" smtClean="0"/>
              <a:t>pikirine</a:t>
            </a:r>
            <a:r>
              <a:rPr lang="tr-TR" dirty="0" smtClean="0"/>
              <a:t> bolan </a:t>
            </a:r>
            <a:r>
              <a:rPr lang="tr-TR" dirty="0" err="1" smtClean="0"/>
              <a:t>garaýşyny</a:t>
            </a:r>
            <a:r>
              <a:rPr lang="tr-TR" dirty="0" smtClean="0"/>
              <a:t> </a:t>
            </a:r>
            <a:r>
              <a:rPr lang="tr-TR" dirty="0" err="1" smtClean="0"/>
              <a:t>aňlatmaga</a:t>
            </a:r>
            <a:r>
              <a:rPr lang="tr-TR" dirty="0" smtClean="0"/>
              <a:t> ýa-da belli bir sözüň, söz </a:t>
            </a:r>
            <a:r>
              <a:rPr lang="tr-TR" dirty="0" err="1" smtClean="0"/>
              <a:t>düzüminiň</a:t>
            </a:r>
            <a:r>
              <a:rPr lang="tr-TR" dirty="0" smtClean="0"/>
              <a:t>, sözlemiň 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goşmaça</a:t>
            </a:r>
            <a:r>
              <a:rPr lang="tr-TR" dirty="0" smtClean="0"/>
              <a:t> </a:t>
            </a:r>
            <a:r>
              <a:rPr lang="tr-TR" dirty="0" err="1" smtClean="0"/>
              <a:t>ýokundy</a:t>
            </a:r>
            <a:r>
              <a:rPr lang="tr-TR" dirty="0" smtClean="0"/>
              <a:t> </a:t>
            </a:r>
            <a:r>
              <a:rPr lang="tr-TR" dirty="0" err="1" smtClean="0"/>
              <a:t>bermäge</a:t>
            </a:r>
            <a:r>
              <a:rPr lang="tr-TR" dirty="0" smtClean="0"/>
              <a:t> </a:t>
            </a:r>
            <a:r>
              <a:rPr lang="tr-TR" dirty="0" err="1" smtClean="0"/>
              <a:t>hyzmat</a:t>
            </a:r>
            <a:r>
              <a:rPr lang="tr-TR" dirty="0" smtClean="0"/>
              <a:t> </a:t>
            </a:r>
            <a:r>
              <a:rPr lang="tr-TR" dirty="0" err="1" smtClean="0"/>
              <a:t>edýän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kömekçi</a:t>
            </a:r>
            <a:r>
              <a:rPr lang="tr-TR" b="1" dirty="0" smtClean="0">
                <a:solidFill>
                  <a:srgbClr val="FF0000"/>
                </a:solidFill>
              </a:rPr>
              <a:t> sözlere modal sözler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belki,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ähtimal</a:t>
            </a:r>
            <a:r>
              <a:rPr lang="tr-TR" b="1" dirty="0" smtClean="0"/>
              <a:t>, ý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eri,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hawa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ine,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has,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tas,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hut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edil … 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12879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endParaRPr lang="tr-TR" dirty="0" smtClean="0"/>
          </a:p>
          <a:p>
            <a:pPr marL="342900" indent="-342900" algn="just"/>
            <a:r>
              <a:rPr lang="tr-TR" dirty="0" smtClean="0"/>
              <a:t>1.</a:t>
            </a:r>
            <a:r>
              <a:rPr lang="tr-TR" dirty="0" err="1" smtClean="0"/>
              <a:t>Sözleýjiniň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pikirine</a:t>
            </a:r>
            <a:r>
              <a:rPr lang="tr-TR" dirty="0" smtClean="0"/>
              <a:t> </a:t>
            </a:r>
            <a:r>
              <a:rPr lang="tr-TR" dirty="0" err="1" smtClean="0"/>
              <a:t>garaýşyny</a:t>
            </a:r>
            <a:r>
              <a:rPr lang="tr-TR" dirty="0" smtClean="0"/>
              <a:t> </a:t>
            </a:r>
            <a:r>
              <a:rPr lang="tr-TR" dirty="0" err="1" smtClean="0"/>
              <a:t>bildirýän</a:t>
            </a:r>
            <a:r>
              <a:rPr lang="tr-TR" dirty="0" smtClean="0"/>
              <a:t> modal sözler. </a:t>
            </a:r>
          </a:p>
          <a:p>
            <a:pPr marL="342900" indent="-342900" algn="ctr"/>
            <a:r>
              <a:rPr lang="tr-TR" b="1" dirty="0" smtClean="0">
                <a:solidFill>
                  <a:srgbClr val="FF0000"/>
                </a:solidFill>
              </a:rPr>
              <a:t>Bu </a:t>
            </a:r>
            <a:r>
              <a:rPr lang="tr-TR" b="1" dirty="0" err="1" smtClean="0">
                <a:solidFill>
                  <a:srgbClr val="FF0000"/>
                </a:solidFill>
              </a:rPr>
              <a:t>topara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 algn="ctr"/>
            <a:endParaRPr lang="tr-TR" b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ýeri, belki, </a:t>
            </a:r>
            <a:r>
              <a:rPr lang="tr-TR" b="1" dirty="0" err="1" smtClean="0"/>
              <a:t>hawa</a:t>
            </a:r>
            <a:r>
              <a:rPr lang="tr-TR" b="1" dirty="0" smtClean="0"/>
              <a:t>, </a:t>
            </a:r>
            <a:r>
              <a:rPr lang="tr-TR" b="1" dirty="0" err="1" smtClean="0"/>
              <a:t>elbetde</a:t>
            </a:r>
            <a:r>
              <a:rPr lang="tr-TR" b="1" dirty="0" smtClean="0"/>
              <a:t>, </a:t>
            </a:r>
            <a:r>
              <a:rPr lang="tr-TR" b="1" dirty="0" err="1" smtClean="0"/>
              <a:t>meger</a:t>
            </a:r>
            <a:r>
              <a:rPr lang="tr-TR" b="1" dirty="0" smtClean="0"/>
              <a:t>, garaz, </a:t>
            </a:r>
            <a:r>
              <a:rPr lang="tr-TR" b="1" dirty="0" err="1" smtClean="0"/>
              <a:t>ähtimal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mümkin, </a:t>
            </a:r>
            <a:r>
              <a:rPr lang="tr-TR" b="1" dirty="0" err="1" smtClean="0"/>
              <a:t>hökman</a:t>
            </a:r>
            <a:r>
              <a:rPr lang="tr-TR" b="1" dirty="0" smtClean="0"/>
              <a:t>, gerek, </a:t>
            </a:r>
            <a:r>
              <a:rPr lang="tr-TR" b="1" dirty="0" err="1" smtClean="0"/>
              <a:t>çemeli</a:t>
            </a:r>
            <a:r>
              <a:rPr lang="tr-TR" b="1" dirty="0" smtClean="0"/>
              <a:t>, bar, ýok </a:t>
            </a:r>
          </a:p>
          <a:p>
            <a:pPr marL="342900" indent="-342900" algn="ctr"/>
            <a:endParaRPr lang="tr-TR" b="1" dirty="0" smtClean="0">
              <a:solidFill>
                <a:srgbClr val="FF0000"/>
              </a:solidFill>
            </a:endParaRPr>
          </a:p>
          <a:p>
            <a:pPr marL="342900" indent="-342900" algn="ctr"/>
            <a:r>
              <a:rPr lang="tr-TR" b="1" dirty="0" smtClean="0">
                <a:solidFill>
                  <a:srgbClr val="FF0000"/>
                </a:solidFill>
              </a:rPr>
              <a:t>ýaly modal sözler </a:t>
            </a:r>
            <a:r>
              <a:rPr lang="tr-TR" b="1" dirty="0" err="1" smtClean="0">
                <a:solidFill>
                  <a:srgbClr val="FF0000"/>
                </a:solidFill>
              </a:rPr>
              <a:t>girýär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/>
            <a:r>
              <a:rPr lang="tr-TR" dirty="0" smtClean="0"/>
              <a:t>Olar san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onçakly</a:t>
            </a:r>
            <a:r>
              <a:rPr lang="tr-TR" dirty="0" smtClean="0"/>
              <a:t> köp däl.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551837"/>
            <a:ext cx="7056784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Bar,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ýok,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ähtimal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hökman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ýaly </a:t>
            </a:r>
            <a:r>
              <a:rPr lang="tr-TR" dirty="0" err="1" smtClean="0"/>
              <a:t>birnäçe</a:t>
            </a:r>
            <a:r>
              <a:rPr lang="tr-TR" dirty="0" smtClean="0"/>
              <a:t> sözler </a:t>
            </a:r>
            <a:r>
              <a:rPr lang="tr-TR" dirty="0" err="1" smtClean="0"/>
              <a:t>ýekelikde</a:t>
            </a:r>
            <a:r>
              <a:rPr lang="tr-TR" dirty="0" smtClean="0"/>
              <a:t> sözlemiň </a:t>
            </a:r>
            <a:r>
              <a:rPr lang="tr-TR" dirty="0" err="1" smtClean="0"/>
              <a:t>habary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bilýärler</a:t>
            </a:r>
            <a:r>
              <a:rPr lang="tr-TR" dirty="0" smtClean="0"/>
              <a:t>, </a:t>
            </a:r>
            <a:r>
              <a:rPr lang="tr-TR" dirty="0" err="1" smtClean="0"/>
              <a:t>çemeli</a:t>
            </a:r>
            <a:r>
              <a:rPr lang="tr-TR" dirty="0" smtClean="0"/>
              <a:t>, mümkin, gerek ýaly </a:t>
            </a:r>
            <a:r>
              <a:rPr lang="tr-TR" dirty="0" err="1" smtClean="0"/>
              <a:t>käbir</a:t>
            </a:r>
            <a:r>
              <a:rPr lang="tr-TR" dirty="0" smtClean="0"/>
              <a:t> modal sözler </a:t>
            </a:r>
            <a:r>
              <a:rPr lang="tr-TR" dirty="0" err="1" smtClean="0"/>
              <a:t>goşma</a:t>
            </a:r>
            <a:r>
              <a:rPr lang="tr-TR" dirty="0" smtClean="0"/>
              <a:t> </a:t>
            </a:r>
            <a:r>
              <a:rPr lang="tr-TR" dirty="0" err="1" smtClean="0"/>
              <a:t>habaryň</a:t>
            </a:r>
            <a:r>
              <a:rPr lang="tr-TR" dirty="0" smtClean="0"/>
              <a:t> </a:t>
            </a:r>
            <a:r>
              <a:rPr lang="tr-TR" dirty="0" err="1" smtClean="0"/>
              <a:t>düzüminde</a:t>
            </a:r>
            <a:r>
              <a:rPr lang="tr-TR" dirty="0" smtClean="0"/>
              <a:t> </a:t>
            </a:r>
            <a:r>
              <a:rPr lang="tr-TR" dirty="0" err="1" smtClean="0"/>
              <a:t>gelýärler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hili</a:t>
            </a:r>
            <a:r>
              <a:rPr lang="tr-TR" dirty="0" smtClean="0"/>
              <a:t> modal sözler kem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edip ýa-da </a:t>
            </a:r>
            <a:r>
              <a:rPr lang="tr-TR" dirty="0" err="1" smtClean="0"/>
              <a:t>etmän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551837"/>
            <a:ext cx="691276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2. Sözüň, söz </a:t>
            </a:r>
            <a:r>
              <a:rPr lang="tr-TR" dirty="0" err="1" smtClean="0"/>
              <a:t>düzüminiň</a:t>
            </a:r>
            <a:r>
              <a:rPr lang="tr-TR" dirty="0" smtClean="0"/>
              <a:t> 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goşmaça</a:t>
            </a:r>
            <a:r>
              <a:rPr lang="tr-TR" dirty="0" smtClean="0"/>
              <a:t> </a:t>
            </a:r>
            <a:r>
              <a:rPr lang="tr-TR" dirty="0" err="1" smtClean="0"/>
              <a:t>ýokungdy</a:t>
            </a:r>
            <a:r>
              <a:rPr lang="tr-TR" dirty="0" smtClean="0"/>
              <a:t> </a:t>
            </a:r>
            <a:r>
              <a:rPr lang="tr-TR" dirty="0" err="1" smtClean="0"/>
              <a:t>berýän</a:t>
            </a:r>
            <a:r>
              <a:rPr lang="tr-TR" dirty="0" smtClean="0"/>
              <a:t> modal sözler. </a:t>
            </a:r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Bu </a:t>
            </a:r>
            <a:r>
              <a:rPr lang="tr-TR" b="1" dirty="0" err="1" smtClean="0">
                <a:solidFill>
                  <a:srgbClr val="FF0000"/>
                </a:solidFill>
              </a:rPr>
              <a:t>topara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/>
              <a:t>has, </a:t>
            </a:r>
            <a:r>
              <a:rPr lang="tr-TR" b="1" dirty="0" err="1" smtClean="0"/>
              <a:t>hut</a:t>
            </a:r>
            <a:r>
              <a:rPr lang="tr-TR" b="1" dirty="0" smtClean="0"/>
              <a:t>, </a:t>
            </a:r>
            <a:r>
              <a:rPr lang="tr-TR" b="1" dirty="0" err="1" smtClean="0"/>
              <a:t>juda</a:t>
            </a:r>
            <a:r>
              <a:rPr lang="tr-TR" b="1" dirty="0" smtClean="0"/>
              <a:t>, </a:t>
            </a:r>
            <a:r>
              <a:rPr lang="tr-TR" b="1" dirty="0" err="1" smtClean="0"/>
              <a:t>tüýs</a:t>
            </a:r>
            <a:r>
              <a:rPr lang="tr-TR" b="1" dirty="0" smtClean="0"/>
              <a:t>, </a:t>
            </a:r>
            <a:r>
              <a:rPr lang="tr-TR" b="1" dirty="0" err="1" smtClean="0"/>
              <a:t>tä</a:t>
            </a:r>
            <a:r>
              <a:rPr lang="tr-TR" b="1" dirty="0" smtClean="0"/>
              <a:t>, </a:t>
            </a:r>
            <a:r>
              <a:rPr lang="tr-TR" b="1" dirty="0" err="1" smtClean="0"/>
              <a:t>ras</a:t>
            </a:r>
            <a:r>
              <a:rPr lang="tr-TR" b="1" dirty="0" smtClean="0"/>
              <a:t>, </a:t>
            </a:r>
            <a:r>
              <a:rPr lang="tr-TR" b="1" dirty="0" err="1" smtClean="0"/>
              <a:t>hakyt</a:t>
            </a:r>
            <a:r>
              <a:rPr lang="tr-TR" b="1" dirty="0" smtClean="0"/>
              <a:t>, edil, ine, </a:t>
            </a:r>
            <a:r>
              <a:rPr lang="tr-TR" b="1" dirty="0" err="1" smtClean="0"/>
              <a:t>ynha</a:t>
            </a:r>
            <a:r>
              <a:rPr lang="tr-TR" b="1" dirty="0" smtClean="0"/>
              <a:t>, däl, şar, tüm, tüp, </a:t>
            </a:r>
            <a:r>
              <a:rPr lang="tr-TR" b="1" dirty="0" err="1" smtClean="0"/>
              <a:t>uçursyz</a:t>
            </a:r>
            <a:r>
              <a:rPr lang="tr-TR" b="1" dirty="0" smtClean="0"/>
              <a:t>, </a:t>
            </a:r>
            <a:r>
              <a:rPr lang="tr-TR" b="1" dirty="0" err="1" smtClean="0"/>
              <a:t>ujypsyz</a:t>
            </a:r>
            <a:r>
              <a:rPr lang="tr-TR" b="1" dirty="0" smtClean="0"/>
              <a:t>, </a:t>
            </a:r>
            <a:r>
              <a:rPr lang="tr-TR" b="1" dirty="0" err="1" smtClean="0"/>
              <a:t>çym</a:t>
            </a:r>
            <a:r>
              <a:rPr lang="tr-TR" b="1" dirty="0" smtClean="0"/>
              <a:t>, </a:t>
            </a:r>
            <a:r>
              <a:rPr lang="tr-TR" b="1" dirty="0" err="1" smtClean="0"/>
              <a:t>jowur</a:t>
            </a:r>
            <a:r>
              <a:rPr lang="tr-TR" b="1" dirty="0" smtClean="0"/>
              <a:t>, </a:t>
            </a:r>
            <a:r>
              <a:rPr lang="tr-TR" b="1" dirty="0" err="1" smtClean="0"/>
              <a:t>iň</a:t>
            </a:r>
            <a:r>
              <a:rPr lang="tr-TR" b="1" dirty="0" smtClean="0"/>
              <a:t>, </a:t>
            </a:r>
            <a:r>
              <a:rPr lang="tr-TR" b="1" dirty="0" err="1" smtClean="0"/>
              <a:t>iňňän</a:t>
            </a:r>
            <a:r>
              <a:rPr lang="tr-TR" b="1" dirty="0" smtClean="0"/>
              <a:t>, </a:t>
            </a:r>
            <a:r>
              <a:rPr lang="tr-TR" b="1" dirty="0" err="1" smtClean="0"/>
              <a:t>örän</a:t>
            </a:r>
            <a:r>
              <a:rPr lang="tr-TR" b="1" dirty="0" smtClean="0"/>
              <a:t>, has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ýaly </a:t>
            </a:r>
            <a:r>
              <a:rPr lang="tr-TR" b="1" dirty="0" err="1" smtClean="0">
                <a:solidFill>
                  <a:srgbClr val="FF0000"/>
                </a:solidFill>
              </a:rPr>
              <a:t>ençeme</a:t>
            </a:r>
            <a:r>
              <a:rPr lang="tr-TR" b="1" dirty="0" smtClean="0">
                <a:solidFill>
                  <a:srgbClr val="FF0000"/>
                </a:solidFill>
              </a:rPr>
              <a:t> modal sözler </a:t>
            </a:r>
            <a:r>
              <a:rPr lang="tr-TR" b="1" dirty="0" err="1" smtClean="0">
                <a:solidFill>
                  <a:srgbClr val="FF0000"/>
                </a:solidFill>
              </a:rPr>
              <a:t>girýär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/>
              <a:t>Olar san </a:t>
            </a:r>
            <a:r>
              <a:rPr lang="tr-TR" b="1" dirty="0" err="1" smtClean="0"/>
              <a:t>taýdan</a:t>
            </a:r>
            <a:r>
              <a:rPr lang="tr-TR" b="1" dirty="0" smtClean="0"/>
              <a:t> </a:t>
            </a:r>
            <a:r>
              <a:rPr lang="tr-TR" b="1" dirty="0" err="1" smtClean="0"/>
              <a:t>köpdür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15616" y="2348880"/>
            <a:ext cx="691276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/>
            <a:endParaRPr lang="tr-TR" dirty="0" smtClean="0"/>
          </a:p>
          <a:p>
            <a:pPr marL="342900" indent="-342900" algn="just"/>
            <a:r>
              <a:rPr lang="tr-TR" dirty="0" smtClean="0"/>
              <a:t>a.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goşmaça</a:t>
            </a:r>
            <a:r>
              <a:rPr lang="tr-TR" dirty="0" smtClean="0"/>
              <a:t> </a:t>
            </a:r>
            <a:r>
              <a:rPr lang="tr-TR" dirty="0" err="1" smtClean="0"/>
              <a:t>ýokundy</a:t>
            </a:r>
            <a:r>
              <a:rPr lang="tr-TR" dirty="0" smtClean="0"/>
              <a:t> </a:t>
            </a:r>
            <a:r>
              <a:rPr lang="tr-TR" dirty="0" err="1" smtClean="0"/>
              <a:t>berilýän</a:t>
            </a:r>
            <a:r>
              <a:rPr lang="tr-TR" dirty="0" smtClean="0"/>
              <a:t> sözüň, söz </a:t>
            </a:r>
            <a:r>
              <a:rPr lang="tr-TR" dirty="0" err="1" smtClean="0"/>
              <a:t>düzüminiň</a:t>
            </a:r>
            <a:r>
              <a:rPr lang="tr-TR" dirty="0" smtClean="0"/>
              <a:t> ýa</a:t>
            </a:r>
          </a:p>
          <a:p>
            <a:pPr marL="342900" indent="-342900" algn="just"/>
            <a:r>
              <a:rPr lang="tr-TR" dirty="0" smtClean="0"/>
              <a:t> sözlemiň </a:t>
            </a:r>
            <a:r>
              <a:rPr lang="tr-TR" dirty="0" err="1" smtClean="0"/>
              <a:t>öňünden</a:t>
            </a:r>
            <a:r>
              <a:rPr lang="tr-TR" dirty="0" smtClean="0"/>
              <a:t> </a:t>
            </a:r>
            <a:r>
              <a:rPr lang="tr-TR" dirty="0" err="1" smtClean="0"/>
              <a:t>gelýärler</a:t>
            </a:r>
            <a:r>
              <a:rPr lang="tr-TR" dirty="0" smtClean="0"/>
              <a:t>. Bulara </a:t>
            </a:r>
            <a:r>
              <a:rPr lang="tr-TR" b="1" dirty="0" smtClean="0">
                <a:solidFill>
                  <a:srgbClr val="FF0000"/>
                </a:solidFill>
              </a:rPr>
              <a:t>has, </a:t>
            </a:r>
            <a:r>
              <a:rPr lang="tr-TR" b="1" dirty="0" err="1" smtClean="0">
                <a:solidFill>
                  <a:srgbClr val="FF0000"/>
                </a:solidFill>
              </a:rPr>
              <a:t>hut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juda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ras</a:t>
            </a:r>
            <a:r>
              <a:rPr lang="tr-TR" b="1" dirty="0" smtClean="0">
                <a:solidFill>
                  <a:srgbClr val="FF0000"/>
                </a:solidFill>
              </a:rPr>
              <a:t>  </a:t>
            </a:r>
            <a:r>
              <a:rPr lang="tr-TR" dirty="0" smtClean="0"/>
              <a:t>modal</a:t>
            </a:r>
          </a:p>
          <a:p>
            <a:pPr marL="342900" indent="-342900" algn="just"/>
            <a:r>
              <a:rPr lang="tr-TR" dirty="0" smtClean="0"/>
              <a:t> sözler </a:t>
            </a:r>
            <a:r>
              <a:rPr lang="tr-TR" dirty="0" err="1" smtClean="0"/>
              <a:t>girýär</a:t>
            </a:r>
            <a:r>
              <a:rPr lang="tr-TR" dirty="0" smtClean="0"/>
              <a:t>.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Has </a:t>
            </a:r>
            <a:r>
              <a:rPr lang="tr-TR" b="1" dirty="0" err="1" smtClean="0"/>
              <a:t>köpräk</a:t>
            </a:r>
            <a:r>
              <a:rPr lang="tr-TR" b="1" dirty="0" smtClean="0"/>
              <a:t>, </a:t>
            </a:r>
            <a:r>
              <a:rPr lang="tr-TR" b="1" dirty="0" err="1" smtClean="0"/>
              <a:t>hut</a:t>
            </a:r>
            <a:r>
              <a:rPr lang="tr-TR" b="1" dirty="0" smtClean="0"/>
              <a:t> şonuň </a:t>
            </a:r>
            <a:r>
              <a:rPr lang="tr-TR" b="1" dirty="0" err="1" smtClean="0"/>
              <a:t>özi</a:t>
            </a:r>
            <a:r>
              <a:rPr lang="tr-TR" b="1" dirty="0" smtClean="0"/>
              <a:t>, </a:t>
            </a:r>
            <a:r>
              <a:rPr lang="tr-TR" b="1" dirty="0" err="1" smtClean="0"/>
              <a:t>ras</a:t>
            </a:r>
            <a:r>
              <a:rPr lang="tr-TR" b="1" dirty="0" smtClean="0"/>
              <a:t> </a:t>
            </a:r>
            <a:r>
              <a:rPr lang="tr-TR" b="1" dirty="0" err="1" smtClean="0"/>
              <a:t>atyp</a:t>
            </a:r>
            <a:r>
              <a:rPr lang="tr-TR" b="1" dirty="0" smtClean="0"/>
              <a:t> </a:t>
            </a:r>
            <a:r>
              <a:rPr lang="tr-TR" b="1" dirty="0" err="1" smtClean="0"/>
              <a:t>goýberdi</a:t>
            </a:r>
            <a:r>
              <a:rPr lang="tr-TR" b="1" dirty="0" smtClean="0"/>
              <a:t>, edil şol </a:t>
            </a:r>
            <a:r>
              <a:rPr lang="tr-TR" b="1" dirty="0" err="1" smtClean="0"/>
              <a:t>wagt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/>
              <a:t>b. 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goşmaça</a:t>
            </a:r>
            <a:r>
              <a:rPr lang="tr-TR" dirty="0" smtClean="0"/>
              <a:t> </a:t>
            </a:r>
            <a:r>
              <a:rPr lang="tr-TR" dirty="0" err="1" smtClean="0"/>
              <a:t>ýokundy</a:t>
            </a:r>
            <a:r>
              <a:rPr lang="tr-TR" dirty="0" smtClean="0"/>
              <a:t> </a:t>
            </a:r>
            <a:r>
              <a:rPr lang="tr-TR" dirty="0" err="1" smtClean="0"/>
              <a:t>berilýän</a:t>
            </a:r>
            <a:r>
              <a:rPr lang="tr-TR" dirty="0" smtClean="0"/>
              <a:t> sözüň </a:t>
            </a:r>
            <a:r>
              <a:rPr lang="tr-TR" dirty="0" err="1" smtClean="0"/>
              <a:t>yzyndan</a:t>
            </a:r>
            <a:r>
              <a:rPr lang="tr-TR" dirty="0" smtClean="0"/>
              <a:t> </a:t>
            </a:r>
            <a:r>
              <a:rPr lang="tr-TR" dirty="0" err="1" smtClean="0"/>
              <a:t>gelýärler</a:t>
            </a:r>
            <a:r>
              <a:rPr lang="tr-TR" dirty="0" smtClean="0"/>
              <a:t>. Bulara eken, däl (</a:t>
            </a:r>
            <a:r>
              <a:rPr lang="tr-TR" dirty="0" err="1" smtClean="0"/>
              <a:t>asly</a:t>
            </a:r>
            <a:r>
              <a:rPr lang="tr-TR" dirty="0" smtClean="0"/>
              <a:t> </a:t>
            </a:r>
            <a:r>
              <a:rPr lang="tr-TR" dirty="0" err="1" smtClean="0"/>
              <a:t>degil</a:t>
            </a:r>
            <a:r>
              <a:rPr lang="tr-TR" dirty="0" smtClean="0"/>
              <a:t>) modal sözleri </a:t>
            </a:r>
            <a:r>
              <a:rPr lang="tr-TR" dirty="0" err="1" smtClean="0"/>
              <a:t>girýär</a:t>
            </a:r>
            <a:r>
              <a:rPr lang="tr-TR" dirty="0" smtClean="0"/>
              <a:t>. Ol kem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edip biler. </a:t>
            </a:r>
          </a:p>
          <a:p>
            <a:pPr algn="just"/>
            <a:r>
              <a:rPr lang="tr-TR" dirty="0" smtClean="0"/>
              <a:t>Şu </a:t>
            </a:r>
            <a:r>
              <a:rPr lang="tr-TR" dirty="0" err="1" smtClean="0"/>
              <a:t>topara</a:t>
            </a:r>
            <a:r>
              <a:rPr lang="tr-TR" dirty="0" smtClean="0"/>
              <a:t> </a:t>
            </a:r>
            <a:r>
              <a:rPr lang="tr-TR" dirty="0" err="1" smtClean="0"/>
              <a:t>girýän</a:t>
            </a:r>
            <a:r>
              <a:rPr lang="tr-TR" dirty="0" smtClean="0"/>
              <a:t> </a:t>
            </a:r>
            <a:r>
              <a:rPr lang="tr-TR" dirty="0" err="1" smtClean="0"/>
              <a:t>degil</a:t>
            </a:r>
            <a:r>
              <a:rPr lang="tr-TR" dirty="0" smtClean="0"/>
              <a:t>, </a:t>
            </a:r>
            <a:r>
              <a:rPr lang="tr-TR" dirty="0" err="1" smtClean="0"/>
              <a:t>imes</a:t>
            </a:r>
            <a:r>
              <a:rPr lang="tr-TR" dirty="0" smtClean="0"/>
              <a:t>/</a:t>
            </a:r>
            <a:r>
              <a:rPr lang="tr-TR" dirty="0" err="1" smtClean="0"/>
              <a:t>emes</a:t>
            </a:r>
            <a:r>
              <a:rPr lang="tr-TR" dirty="0" smtClean="0"/>
              <a:t> kimin </a:t>
            </a:r>
            <a:r>
              <a:rPr lang="tr-TR" dirty="0" err="1" smtClean="0"/>
              <a:t>käbir</a:t>
            </a:r>
            <a:r>
              <a:rPr lang="tr-TR" dirty="0" smtClean="0"/>
              <a:t> modal sözler </a:t>
            </a:r>
            <a:r>
              <a:rPr lang="tr-TR" dirty="0" err="1" smtClean="0"/>
              <a:t>arhaizmleşip</a:t>
            </a:r>
            <a:r>
              <a:rPr lang="tr-TR" dirty="0" smtClean="0"/>
              <a:t>, </a:t>
            </a:r>
            <a:r>
              <a:rPr lang="tr-TR" dirty="0" err="1" smtClean="0"/>
              <a:t>häzirki</a:t>
            </a:r>
            <a:r>
              <a:rPr lang="tr-TR" dirty="0" smtClean="0"/>
              <a:t> zaman türkmen dilinde </a:t>
            </a:r>
            <a:r>
              <a:rPr lang="tr-TR" dirty="0" err="1" smtClean="0"/>
              <a:t>ulanylmakdan</a:t>
            </a:r>
            <a:r>
              <a:rPr lang="tr-TR" dirty="0" smtClean="0"/>
              <a:t> </a:t>
            </a:r>
            <a:r>
              <a:rPr lang="tr-TR" dirty="0" err="1" smtClean="0"/>
              <a:t>galypdyrlar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15616" y="2348880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/>
            <a:r>
              <a:rPr lang="tr-TR" b="1" dirty="0" smtClean="0"/>
              <a:t>1.</a:t>
            </a:r>
            <a:r>
              <a:rPr lang="tr-TR" b="1" dirty="0" err="1" smtClean="0"/>
              <a:t>Güýçlendirmegi</a:t>
            </a:r>
            <a:r>
              <a:rPr lang="tr-TR" b="1" dirty="0" smtClean="0"/>
              <a:t> we </a:t>
            </a:r>
            <a:r>
              <a:rPr lang="tr-TR" b="1" dirty="0" err="1" smtClean="0"/>
              <a:t>nygtamagy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sözler.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/>
            <a:r>
              <a:rPr lang="tr-TR" dirty="0" smtClean="0"/>
              <a:t>Bu </a:t>
            </a:r>
            <a:r>
              <a:rPr lang="tr-TR" dirty="0" err="1" smtClean="0"/>
              <a:t>topara</a:t>
            </a:r>
            <a:r>
              <a:rPr lang="tr-TR" dirty="0" smtClean="0"/>
              <a:t> </a:t>
            </a:r>
            <a:r>
              <a:rPr lang="tr-TR" b="1" dirty="0" smtClean="0"/>
              <a:t>has, </a:t>
            </a:r>
            <a:r>
              <a:rPr lang="tr-TR" b="1" dirty="0" err="1" smtClean="0"/>
              <a:t>hut</a:t>
            </a:r>
            <a:r>
              <a:rPr lang="tr-TR" b="1" dirty="0" smtClean="0"/>
              <a:t>, </a:t>
            </a:r>
            <a:r>
              <a:rPr lang="tr-TR" b="1" dirty="0" err="1" smtClean="0"/>
              <a:t>örän</a:t>
            </a:r>
            <a:r>
              <a:rPr lang="tr-TR" b="1" dirty="0" smtClean="0"/>
              <a:t>, </a:t>
            </a:r>
            <a:r>
              <a:rPr lang="tr-TR" b="1" dirty="0" err="1" smtClean="0"/>
              <a:t>juda</a:t>
            </a:r>
            <a:r>
              <a:rPr lang="tr-TR" b="1" dirty="0" smtClean="0"/>
              <a:t>, </a:t>
            </a:r>
            <a:r>
              <a:rPr lang="tr-TR" b="1" dirty="0" err="1" smtClean="0"/>
              <a:t>tüýs</a:t>
            </a:r>
            <a:r>
              <a:rPr lang="tr-TR" b="1" dirty="0" smtClean="0"/>
              <a:t>, edil </a:t>
            </a:r>
            <a:r>
              <a:rPr lang="tr-TR" dirty="0" smtClean="0"/>
              <a:t>ýaly sözler </a:t>
            </a:r>
            <a:r>
              <a:rPr lang="tr-TR" dirty="0" err="1" smtClean="0"/>
              <a:t>girýärler</a:t>
            </a:r>
            <a:r>
              <a:rPr lang="tr-TR" dirty="0" smtClean="0"/>
              <a:t>.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/>
            <a:r>
              <a:rPr lang="tr-TR" b="1" dirty="0" err="1" smtClean="0"/>
              <a:t>Gaty</a:t>
            </a:r>
            <a:r>
              <a:rPr lang="tr-TR" b="1" dirty="0" smtClean="0"/>
              <a:t>, </a:t>
            </a:r>
            <a:r>
              <a:rPr lang="tr-TR" b="1" dirty="0" err="1" smtClean="0"/>
              <a:t>hergiz</a:t>
            </a:r>
            <a:r>
              <a:rPr lang="tr-TR" b="1" dirty="0" smtClean="0"/>
              <a:t> </a:t>
            </a:r>
            <a:r>
              <a:rPr lang="tr-TR" dirty="0" smtClean="0"/>
              <a:t>ýaly sözler hem </a:t>
            </a:r>
            <a:r>
              <a:rPr lang="tr-TR" dirty="0" err="1" smtClean="0"/>
              <a:t>kä</a:t>
            </a:r>
            <a:r>
              <a:rPr lang="tr-TR" dirty="0" smtClean="0"/>
              <a:t> </a:t>
            </a:r>
            <a:r>
              <a:rPr lang="tr-TR" dirty="0" err="1" smtClean="0"/>
              <a:t>ýagdaýlarda</a:t>
            </a:r>
            <a:r>
              <a:rPr lang="tr-TR" dirty="0" smtClean="0"/>
              <a:t> şu modal sözleriň</a:t>
            </a:r>
          </a:p>
          <a:p>
            <a:pPr marL="342900" indent="-342900" algn="just"/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</a:t>
            </a:r>
            <a:r>
              <a:rPr lang="tr-TR" b="1" dirty="0" smtClean="0"/>
              <a:t> </a:t>
            </a:r>
          </a:p>
          <a:p>
            <a:pPr marL="342900" indent="-342900" algn="just"/>
            <a:endParaRPr lang="tr-TR" b="1" dirty="0" smtClean="0"/>
          </a:p>
          <a:p>
            <a:pPr marL="342900" indent="-342900" algn="just"/>
            <a:r>
              <a:rPr lang="tr-TR" b="1" dirty="0" err="1" smtClean="0"/>
              <a:t>Asyl</a:t>
            </a:r>
            <a:r>
              <a:rPr lang="tr-TR" b="1" dirty="0" smtClean="0"/>
              <a:t>, asla, </a:t>
            </a:r>
            <a:r>
              <a:rPr lang="tr-TR" b="1" dirty="0" err="1" smtClean="0"/>
              <a:t>hernä</a:t>
            </a:r>
            <a:r>
              <a:rPr lang="tr-TR" b="1" dirty="0" smtClean="0"/>
              <a:t>, </a:t>
            </a:r>
            <a:r>
              <a:rPr lang="tr-TR" b="1" dirty="0" err="1" smtClean="0"/>
              <a:t>duw</a:t>
            </a:r>
            <a:r>
              <a:rPr lang="tr-TR" b="1" dirty="0" smtClean="0"/>
              <a:t>, şar, </a:t>
            </a:r>
            <a:r>
              <a:rPr lang="tr-TR" b="1" dirty="0" err="1" smtClean="0"/>
              <a:t>saň</a:t>
            </a:r>
            <a:r>
              <a:rPr lang="tr-TR" b="1" dirty="0" smtClean="0"/>
              <a:t>, tüp, rast, </a:t>
            </a:r>
            <a:r>
              <a:rPr lang="tr-TR" b="1" dirty="0" err="1" smtClean="0"/>
              <a:t>hakyt</a:t>
            </a:r>
            <a:r>
              <a:rPr lang="tr-TR" b="1" dirty="0" smtClean="0"/>
              <a:t>, edil </a:t>
            </a:r>
            <a:r>
              <a:rPr lang="tr-TR" dirty="0" smtClean="0"/>
              <a:t>ýaly</a:t>
            </a:r>
          </a:p>
          <a:p>
            <a:pPr marL="342900" indent="-342900" algn="just"/>
            <a:r>
              <a:rPr lang="tr-TR" dirty="0" smtClean="0"/>
              <a:t>sözler sözlemiň manysyny </a:t>
            </a:r>
            <a:r>
              <a:rPr lang="tr-TR" dirty="0" err="1" smtClean="0"/>
              <a:t>nygtaýar</a:t>
            </a:r>
            <a:r>
              <a:rPr lang="tr-TR" dirty="0" smtClean="0"/>
              <a:t>.</a:t>
            </a:r>
            <a:r>
              <a:rPr lang="tr-TR" b="1" dirty="0" smtClean="0"/>
              <a:t> </a:t>
            </a:r>
          </a:p>
          <a:p>
            <a:pPr marL="342900" indent="-342900" algn="just"/>
            <a:endParaRPr lang="tr-TR" b="1" dirty="0" smtClean="0"/>
          </a:p>
          <a:p>
            <a:pPr marL="342900" indent="-342900" algn="just"/>
            <a:r>
              <a:rPr lang="tr-TR" b="1" dirty="0" smtClean="0"/>
              <a:t>Eger, </a:t>
            </a:r>
            <a:r>
              <a:rPr lang="tr-TR" b="1" dirty="0" err="1" smtClean="0"/>
              <a:t>hergiz</a:t>
            </a:r>
            <a:r>
              <a:rPr lang="tr-TR" dirty="0" smtClean="0"/>
              <a:t> sözlemde </a:t>
            </a:r>
            <a:r>
              <a:rPr lang="tr-TR" dirty="0" err="1" smtClean="0"/>
              <a:t>aňladylýan</a:t>
            </a:r>
            <a:r>
              <a:rPr lang="tr-TR" dirty="0" smtClean="0"/>
              <a:t> </a:t>
            </a:r>
            <a:r>
              <a:rPr lang="tr-TR" dirty="0" err="1" smtClean="0"/>
              <a:t>inkärligi</a:t>
            </a:r>
            <a:r>
              <a:rPr lang="tr-TR" dirty="0" smtClean="0"/>
              <a:t> </a:t>
            </a:r>
            <a:r>
              <a:rPr lang="tr-TR" dirty="0" err="1" smtClean="0"/>
              <a:t>nygtaýar</a:t>
            </a:r>
            <a:r>
              <a:rPr lang="tr-TR" b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420888"/>
            <a:ext cx="691276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endParaRPr lang="tr-TR" b="1" dirty="0" smtClean="0"/>
          </a:p>
          <a:p>
            <a:r>
              <a:rPr lang="tr-TR" b="1" dirty="0" smtClean="0"/>
              <a:t>2. </a:t>
            </a:r>
            <a:r>
              <a:rPr lang="tr-TR" b="1" dirty="0" err="1" smtClean="0"/>
              <a:t>Görkezmegi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</a:t>
            </a:r>
            <a:r>
              <a:rPr lang="tr-TR" dirty="0" smtClean="0"/>
              <a:t>: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Ine</a:t>
            </a:r>
            <a:r>
              <a:rPr lang="tr-TR" b="1" dirty="0" smtClean="0"/>
              <a:t>, ana, </a:t>
            </a:r>
            <a:r>
              <a:rPr lang="tr-TR" b="1" dirty="0" err="1" smtClean="0"/>
              <a:t>ynha</a:t>
            </a:r>
            <a:r>
              <a:rPr lang="tr-TR" b="1" dirty="0" smtClean="0"/>
              <a:t>, </a:t>
            </a:r>
            <a:r>
              <a:rPr lang="tr-TR" b="1" dirty="0" err="1" smtClean="0"/>
              <a:t>holha</a:t>
            </a:r>
            <a:r>
              <a:rPr lang="tr-TR" b="1" dirty="0" smtClean="0"/>
              <a:t>, </a:t>
            </a:r>
            <a:r>
              <a:rPr lang="tr-TR" b="1" dirty="0" err="1" smtClean="0"/>
              <a:t>honha</a:t>
            </a:r>
            <a:r>
              <a:rPr lang="tr-TR" b="1" dirty="0" smtClean="0"/>
              <a:t>, anha. </a:t>
            </a:r>
          </a:p>
          <a:p>
            <a:endParaRPr lang="tr-TR" b="1" dirty="0" smtClean="0"/>
          </a:p>
          <a:p>
            <a:r>
              <a:rPr lang="tr-TR" b="1" dirty="0" smtClean="0"/>
              <a:t>3.</a:t>
            </a:r>
            <a:r>
              <a:rPr lang="tr-TR" b="1" dirty="0" err="1" smtClean="0"/>
              <a:t>Tapawutlandyrmagy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sözler: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diňe</a:t>
            </a:r>
            <a:r>
              <a:rPr lang="tr-TR" b="1" dirty="0" smtClean="0"/>
              <a:t>, </a:t>
            </a:r>
            <a:r>
              <a:rPr lang="tr-TR" b="1" dirty="0" err="1" smtClean="0"/>
              <a:t>hut</a:t>
            </a:r>
            <a:r>
              <a:rPr lang="tr-TR" b="1" dirty="0" smtClean="0"/>
              <a:t>, </a:t>
            </a:r>
            <a:r>
              <a:rPr lang="tr-TR" b="1" dirty="0" err="1" smtClean="0"/>
              <a:t>ylaýta</a:t>
            </a:r>
            <a:r>
              <a:rPr lang="tr-TR" b="1" dirty="0" smtClean="0"/>
              <a:t>-da, </a:t>
            </a:r>
            <a:r>
              <a:rPr lang="tr-TR" b="1" dirty="0" err="1" smtClean="0"/>
              <a:t>ýeke</a:t>
            </a:r>
            <a:r>
              <a:rPr lang="tr-TR" b="1" dirty="0" smtClean="0"/>
              <a:t>, </a:t>
            </a:r>
            <a:r>
              <a:rPr lang="tr-TR" b="1" dirty="0" err="1" smtClean="0"/>
              <a:t>bary</a:t>
            </a:r>
            <a:r>
              <a:rPr lang="tr-TR" b="1" dirty="0" smtClean="0"/>
              <a:t>-</a:t>
            </a:r>
            <a:r>
              <a:rPr lang="tr-TR" b="1" dirty="0" err="1" smtClean="0"/>
              <a:t>ýogy</a:t>
            </a:r>
            <a:r>
              <a:rPr lang="tr-TR" b="1" dirty="0" smtClean="0"/>
              <a:t>, </a:t>
            </a:r>
            <a:r>
              <a:rPr lang="tr-TR" b="1" dirty="0" err="1" smtClean="0"/>
              <a:t>ýöne</a:t>
            </a:r>
            <a:r>
              <a:rPr lang="tr-TR" b="1" dirty="0" smtClean="0"/>
              <a:t>, tükel.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4.</a:t>
            </a:r>
            <a:r>
              <a:rPr lang="tr-TR" b="1" dirty="0" err="1" smtClean="0"/>
              <a:t>Diňleýjiniň</a:t>
            </a:r>
            <a:r>
              <a:rPr lang="tr-TR" b="1" dirty="0" smtClean="0"/>
              <a:t> </a:t>
            </a:r>
            <a:r>
              <a:rPr lang="tr-TR" b="1" dirty="0" err="1" smtClean="0"/>
              <a:t>ünsüni</a:t>
            </a:r>
            <a:r>
              <a:rPr lang="tr-TR" b="1" dirty="0" smtClean="0"/>
              <a:t> </a:t>
            </a:r>
            <a:r>
              <a:rPr lang="tr-TR" b="1" dirty="0" err="1" smtClean="0"/>
              <a:t>çekmäge</a:t>
            </a:r>
            <a:r>
              <a:rPr lang="tr-TR" b="1" dirty="0" smtClean="0"/>
              <a:t> </a:t>
            </a:r>
            <a:r>
              <a:rPr lang="tr-TR" b="1" dirty="0" err="1" smtClean="0"/>
              <a:t>hyzmat</a:t>
            </a:r>
            <a:r>
              <a:rPr lang="tr-TR" b="1" dirty="0" smtClean="0"/>
              <a:t> </a:t>
            </a:r>
            <a:r>
              <a:rPr lang="tr-TR" b="1" dirty="0" err="1" smtClean="0"/>
              <a:t>edýän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ýeri, </a:t>
            </a:r>
            <a:r>
              <a:rPr lang="tr-TR" b="1" dirty="0" err="1" smtClean="0"/>
              <a:t>bakaly</a:t>
            </a:r>
            <a:r>
              <a:rPr lang="tr-TR" b="1" dirty="0" smtClean="0"/>
              <a:t>, </a:t>
            </a:r>
            <a:r>
              <a:rPr lang="tr-TR" b="1" dirty="0" err="1" smtClean="0"/>
              <a:t>hany</a:t>
            </a:r>
            <a:r>
              <a:rPr lang="tr-TR" b="1" dirty="0" smtClean="0"/>
              <a:t>, </a:t>
            </a:r>
            <a:r>
              <a:rPr lang="tr-TR" b="1" dirty="0" err="1" smtClean="0"/>
              <a:t>bakalyň</a:t>
            </a:r>
            <a:r>
              <a:rPr lang="tr-TR" b="1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27584" y="2276872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5. </a:t>
            </a:r>
            <a:r>
              <a:rPr lang="tr-TR" b="1" dirty="0" err="1" smtClean="0"/>
              <a:t>Tassyklamagy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hawa</a:t>
            </a:r>
            <a:r>
              <a:rPr lang="tr-TR" b="1" dirty="0" smtClean="0"/>
              <a:t>, </a:t>
            </a:r>
            <a:r>
              <a:rPr lang="tr-TR" b="1" dirty="0" err="1" smtClean="0"/>
              <a:t>ahyry</a:t>
            </a:r>
            <a:r>
              <a:rPr lang="tr-TR" b="1" dirty="0" smtClean="0"/>
              <a:t>, dogry</a:t>
            </a:r>
            <a:r>
              <a:rPr lang="tr-TR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6. </a:t>
            </a:r>
            <a:r>
              <a:rPr lang="tr-TR" b="1" dirty="0" err="1" smtClean="0"/>
              <a:t>Ýokluk</a:t>
            </a:r>
            <a:r>
              <a:rPr lang="tr-TR" b="1" dirty="0" smtClean="0"/>
              <a:t> we </a:t>
            </a:r>
            <a:r>
              <a:rPr lang="tr-TR" b="1" dirty="0" err="1" smtClean="0"/>
              <a:t>inkär</a:t>
            </a:r>
            <a:r>
              <a:rPr lang="tr-TR" b="1" dirty="0" smtClean="0"/>
              <a:t> </a:t>
            </a:r>
            <a:r>
              <a:rPr lang="tr-TR" b="1" dirty="0" err="1" smtClean="0"/>
              <a:t>etmegi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däl, tas, ýok, </a:t>
            </a:r>
            <a:r>
              <a:rPr lang="tr-TR" b="1" dirty="0" err="1" smtClean="0"/>
              <a:t>ýeke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7. Berk </a:t>
            </a:r>
            <a:r>
              <a:rPr lang="tr-TR" b="1" dirty="0" err="1" smtClean="0"/>
              <a:t>ynanmagy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hökman</a:t>
            </a:r>
            <a:r>
              <a:rPr lang="tr-TR" b="1" dirty="0" smtClean="0"/>
              <a:t>, </a:t>
            </a:r>
            <a:r>
              <a:rPr lang="tr-TR" b="1" dirty="0" err="1" smtClean="0"/>
              <a:t>elbetde</a:t>
            </a:r>
            <a:r>
              <a:rPr lang="tr-TR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8. Çak </a:t>
            </a:r>
            <a:r>
              <a:rPr lang="tr-TR" b="1" dirty="0" err="1" smtClean="0"/>
              <a:t>etmegi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belki, </a:t>
            </a:r>
            <a:r>
              <a:rPr lang="tr-TR" b="1" dirty="0" err="1" smtClean="0"/>
              <a:t>meger</a:t>
            </a:r>
            <a:r>
              <a:rPr lang="tr-TR" b="1" dirty="0" smtClean="0"/>
              <a:t>, </a:t>
            </a:r>
            <a:r>
              <a:rPr lang="tr-TR" b="1" dirty="0" err="1" smtClean="0"/>
              <a:t>ähtimal</a:t>
            </a:r>
            <a:r>
              <a:rPr lang="tr-TR" b="1" dirty="0" smtClean="0"/>
              <a:t>, </a:t>
            </a:r>
            <a:r>
              <a:rPr lang="tr-TR" b="1" dirty="0" err="1" smtClean="0"/>
              <a:t>ahmal</a:t>
            </a:r>
            <a:r>
              <a:rPr lang="tr-TR" b="1" dirty="0" smtClean="0"/>
              <a:t>, </a:t>
            </a:r>
            <a:r>
              <a:rPr lang="tr-TR" b="1" dirty="0" err="1" smtClean="0"/>
              <a:t>çemeli</a:t>
            </a:r>
            <a:r>
              <a:rPr lang="tr-TR" b="1" dirty="0" smtClean="0"/>
              <a:t>, mümkin, gerek.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755576" y="2348880"/>
            <a:ext cx="748883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9. </a:t>
            </a:r>
            <a:r>
              <a:rPr lang="tr-TR" b="1" dirty="0" err="1" smtClean="0"/>
              <a:t>Umumylaşdyrmagy</a:t>
            </a:r>
            <a:r>
              <a:rPr lang="tr-TR" b="1" dirty="0" smtClean="0"/>
              <a:t>, </a:t>
            </a:r>
            <a:r>
              <a:rPr lang="tr-TR" b="1" dirty="0" err="1" smtClean="0"/>
              <a:t>jemlemegi</a:t>
            </a:r>
            <a:r>
              <a:rPr lang="tr-TR" b="1" dirty="0" smtClean="0"/>
              <a:t>, </a:t>
            </a:r>
            <a:r>
              <a:rPr lang="tr-TR" b="1" dirty="0" err="1" smtClean="0"/>
              <a:t>netije</a:t>
            </a:r>
            <a:r>
              <a:rPr lang="tr-TR" b="1" dirty="0" smtClean="0"/>
              <a:t> </a:t>
            </a:r>
            <a:r>
              <a:rPr lang="tr-TR" b="1" dirty="0" err="1" smtClean="0"/>
              <a:t>çykarmagy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garaz,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umuman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şeýlelikde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diýmek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10. </a:t>
            </a:r>
            <a:r>
              <a:rPr lang="tr-TR" b="1" dirty="0" err="1" smtClean="0"/>
              <a:t>Emosional</a:t>
            </a:r>
            <a:r>
              <a:rPr lang="tr-TR" b="1" dirty="0" smtClean="0"/>
              <a:t>-</a:t>
            </a:r>
            <a:r>
              <a:rPr lang="tr-TR" b="1" dirty="0" err="1" smtClean="0"/>
              <a:t>ekspressiwlik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ahbeti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ahyry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beri,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eken,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dänin</a:t>
            </a:r>
            <a:r>
              <a:rPr lang="tr-TR" b="1" dirty="0" smtClean="0"/>
              <a:t>...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1043608" y="2708920"/>
            <a:ext cx="691276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Sözüň </a:t>
            </a:r>
            <a:r>
              <a:rPr lang="tr-TR" dirty="0" err="1" smtClean="0"/>
              <a:t>soňundan</a:t>
            </a:r>
            <a:r>
              <a:rPr lang="tr-TR" dirty="0" smtClean="0"/>
              <a:t> gelip,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ýanyndaky</a:t>
            </a:r>
            <a:r>
              <a:rPr lang="tr-TR" dirty="0" smtClean="0"/>
              <a:t> sözüň belli bir şekilde </a:t>
            </a:r>
            <a:r>
              <a:rPr lang="tr-TR" dirty="0" err="1" smtClean="0"/>
              <a:t>bolmagyny</a:t>
            </a:r>
            <a:r>
              <a:rPr lang="tr-TR" dirty="0" smtClean="0"/>
              <a:t> </a:t>
            </a:r>
            <a:r>
              <a:rPr lang="tr-TR" dirty="0" err="1" smtClean="0"/>
              <a:t>talap</a:t>
            </a:r>
            <a:r>
              <a:rPr lang="tr-TR" dirty="0" smtClean="0"/>
              <a:t> </a:t>
            </a:r>
            <a:r>
              <a:rPr lang="tr-TR" dirty="0" err="1" smtClean="0"/>
              <a:t>edýän</a:t>
            </a:r>
            <a:r>
              <a:rPr lang="tr-TR" dirty="0" smtClean="0"/>
              <a:t> we şol söz bilen </a:t>
            </a:r>
            <a:r>
              <a:rPr lang="tr-TR" dirty="0" err="1" smtClean="0"/>
              <a:t>birlikde</a:t>
            </a:r>
            <a:r>
              <a:rPr lang="tr-TR" dirty="0" smtClean="0"/>
              <a:t> bir </a:t>
            </a:r>
            <a:r>
              <a:rPr lang="tr-TR" dirty="0" err="1" smtClean="0"/>
              <a:t>agza</a:t>
            </a:r>
            <a:r>
              <a:rPr lang="tr-TR" dirty="0" smtClean="0"/>
              <a:t> </a:t>
            </a:r>
            <a:r>
              <a:rPr lang="tr-TR" dirty="0" err="1" smtClean="0"/>
              <a:t>hasaplanýan</a:t>
            </a:r>
            <a:r>
              <a:rPr lang="tr-TR" dirty="0" smtClean="0"/>
              <a:t>,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ýanyndaky</a:t>
            </a:r>
            <a:r>
              <a:rPr lang="tr-TR" dirty="0" smtClean="0"/>
              <a:t> sözüň </a:t>
            </a:r>
            <a:r>
              <a:rPr lang="tr-TR" dirty="0" err="1" smtClean="0"/>
              <a:t>beýleki</a:t>
            </a:r>
            <a:r>
              <a:rPr lang="tr-TR" dirty="0" smtClean="0"/>
              <a:t> sözler bilen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gatnaşygyny</a:t>
            </a:r>
            <a:r>
              <a:rPr lang="tr-TR" dirty="0" smtClean="0"/>
              <a:t>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ýetirýän</a:t>
            </a:r>
            <a:r>
              <a:rPr lang="tr-TR" dirty="0" smtClean="0"/>
              <a:t> </a:t>
            </a:r>
            <a:r>
              <a:rPr lang="tr-TR" dirty="0" err="1" smtClean="0"/>
              <a:t>kömekçi</a:t>
            </a:r>
            <a:r>
              <a:rPr lang="tr-TR" dirty="0" smtClean="0"/>
              <a:t> sözlere </a:t>
            </a:r>
            <a:r>
              <a:rPr lang="tr-TR" b="1" dirty="0" err="1" smtClean="0">
                <a:solidFill>
                  <a:srgbClr val="FF0000"/>
                </a:solidFill>
              </a:rPr>
              <a:t>sözsoňy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kömekçiler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diýilýär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kömekçileriň</a:t>
            </a:r>
            <a:r>
              <a:rPr lang="tr-TR" dirty="0" smtClean="0"/>
              <a:t>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hyzmaty</a:t>
            </a:r>
            <a:r>
              <a:rPr lang="tr-TR" dirty="0" smtClean="0"/>
              <a:t> </a:t>
            </a:r>
            <a:r>
              <a:rPr lang="tr-TR" dirty="0" err="1" smtClean="0"/>
              <a:t>özbaşdak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, biri </a:t>
            </a:r>
            <a:r>
              <a:rPr lang="tr-TR" dirty="0" err="1" smtClean="0"/>
              <a:t>beýlekisine</a:t>
            </a:r>
            <a:r>
              <a:rPr lang="tr-TR" dirty="0" smtClean="0"/>
              <a:t> </a:t>
            </a:r>
            <a:r>
              <a:rPr lang="tr-TR" dirty="0" err="1" smtClean="0"/>
              <a:t>garaşly</a:t>
            </a:r>
            <a:r>
              <a:rPr lang="tr-TR" dirty="0" smtClean="0"/>
              <a:t> sözleri </a:t>
            </a:r>
            <a:r>
              <a:rPr lang="tr-TR" dirty="0" err="1" smtClean="0"/>
              <a:t>özara</a:t>
            </a:r>
            <a:r>
              <a:rPr lang="tr-TR" dirty="0" smtClean="0"/>
              <a:t> </a:t>
            </a:r>
            <a:r>
              <a:rPr lang="tr-TR" dirty="0" err="1" smtClean="0"/>
              <a:t>baglanyşdyrmakdan</a:t>
            </a:r>
            <a:r>
              <a:rPr lang="tr-TR" dirty="0" smtClean="0"/>
              <a:t>, </a:t>
            </a:r>
            <a:r>
              <a:rPr lang="tr-TR" dirty="0" err="1" smtClean="0"/>
              <a:t>şolaryň</a:t>
            </a:r>
            <a:r>
              <a:rPr lang="tr-TR" dirty="0" smtClean="0"/>
              <a:t> </a:t>
            </a:r>
            <a:r>
              <a:rPr lang="tr-TR" dirty="0" err="1" smtClean="0"/>
              <a:t>arasyndaky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bolan her </a:t>
            </a:r>
            <a:r>
              <a:rPr lang="tr-TR" b="1" dirty="0" err="1" smtClean="0">
                <a:solidFill>
                  <a:srgbClr val="FF0000"/>
                </a:solidFill>
              </a:rPr>
              <a:t>hili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gatnaşyklary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görkezmekden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ybaratdyr</a:t>
            </a:r>
            <a:r>
              <a:rPr lang="tr-TR" dirty="0" smtClean="0"/>
              <a:t>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1043608" y="2708920"/>
            <a:ext cx="691276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Sözüň </a:t>
            </a:r>
            <a:r>
              <a:rPr lang="tr-TR" dirty="0" err="1" smtClean="0"/>
              <a:t>soňundan</a:t>
            </a:r>
            <a:r>
              <a:rPr lang="tr-TR" dirty="0" smtClean="0"/>
              <a:t> gelip,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ýanyndaky</a:t>
            </a:r>
            <a:r>
              <a:rPr lang="tr-TR" dirty="0" smtClean="0"/>
              <a:t> sözüň belli bir şekilde </a:t>
            </a:r>
            <a:r>
              <a:rPr lang="tr-TR" dirty="0" err="1" smtClean="0"/>
              <a:t>bolmagyny</a:t>
            </a:r>
            <a:r>
              <a:rPr lang="tr-TR" dirty="0" smtClean="0"/>
              <a:t> </a:t>
            </a:r>
            <a:r>
              <a:rPr lang="tr-TR" dirty="0" err="1" smtClean="0"/>
              <a:t>talap</a:t>
            </a:r>
            <a:r>
              <a:rPr lang="tr-TR" dirty="0" smtClean="0"/>
              <a:t> </a:t>
            </a:r>
            <a:r>
              <a:rPr lang="tr-TR" dirty="0" err="1" smtClean="0"/>
              <a:t>edýän</a:t>
            </a:r>
            <a:r>
              <a:rPr lang="tr-TR" dirty="0" smtClean="0"/>
              <a:t> we şol söz bilen </a:t>
            </a:r>
            <a:r>
              <a:rPr lang="tr-TR" dirty="0" err="1" smtClean="0"/>
              <a:t>birlikde</a:t>
            </a:r>
            <a:r>
              <a:rPr lang="tr-TR" dirty="0" smtClean="0"/>
              <a:t> bir </a:t>
            </a:r>
            <a:r>
              <a:rPr lang="tr-TR" dirty="0" err="1" smtClean="0"/>
              <a:t>agza</a:t>
            </a:r>
            <a:r>
              <a:rPr lang="tr-TR" dirty="0" smtClean="0"/>
              <a:t> </a:t>
            </a:r>
            <a:r>
              <a:rPr lang="tr-TR" dirty="0" err="1" smtClean="0"/>
              <a:t>hasaplanýan</a:t>
            </a:r>
            <a:r>
              <a:rPr lang="tr-TR" dirty="0" smtClean="0"/>
              <a:t>,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ýanyndaky</a:t>
            </a:r>
            <a:r>
              <a:rPr lang="tr-TR" dirty="0" smtClean="0"/>
              <a:t> sözüň </a:t>
            </a:r>
            <a:r>
              <a:rPr lang="tr-TR" dirty="0" err="1" smtClean="0"/>
              <a:t>beýleki</a:t>
            </a:r>
            <a:r>
              <a:rPr lang="tr-TR" dirty="0" smtClean="0"/>
              <a:t> sözler bilen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gatnaşygyny</a:t>
            </a:r>
            <a:r>
              <a:rPr lang="tr-TR" dirty="0" smtClean="0"/>
              <a:t>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ýetirýän</a:t>
            </a:r>
            <a:r>
              <a:rPr lang="tr-TR" dirty="0" smtClean="0"/>
              <a:t> </a:t>
            </a:r>
            <a:r>
              <a:rPr lang="tr-TR" dirty="0" err="1" smtClean="0"/>
              <a:t>kömekçi</a:t>
            </a:r>
            <a:r>
              <a:rPr lang="tr-TR" dirty="0" smtClean="0"/>
              <a:t> sözlere </a:t>
            </a:r>
            <a:r>
              <a:rPr lang="tr-TR" b="1" dirty="0" err="1" smtClean="0">
                <a:solidFill>
                  <a:srgbClr val="FF0000"/>
                </a:solidFill>
              </a:rPr>
              <a:t>sözsoňy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kömekçiler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diýilýär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kömekçileriň</a:t>
            </a:r>
            <a:r>
              <a:rPr lang="tr-TR" dirty="0" smtClean="0"/>
              <a:t>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hyzmaty</a:t>
            </a:r>
            <a:r>
              <a:rPr lang="tr-TR" dirty="0" smtClean="0"/>
              <a:t> </a:t>
            </a:r>
            <a:r>
              <a:rPr lang="tr-TR" dirty="0" err="1" smtClean="0"/>
              <a:t>özbaşdak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, biri </a:t>
            </a:r>
            <a:r>
              <a:rPr lang="tr-TR" dirty="0" err="1" smtClean="0"/>
              <a:t>beýlekisine</a:t>
            </a:r>
            <a:r>
              <a:rPr lang="tr-TR" dirty="0" smtClean="0"/>
              <a:t> </a:t>
            </a:r>
            <a:r>
              <a:rPr lang="tr-TR" dirty="0" err="1" smtClean="0"/>
              <a:t>garaşly</a:t>
            </a:r>
            <a:r>
              <a:rPr lang="tr-TR" dirty="0" smtClean="0"/>
              <a:t> sözleri </a:t>
            </a:r>
            <a:r>
              <a:rPr lang="tr-TR" dirty="0" err="1" smtClean="0"/>
              <a:t>özara</a:t>
            </a:r>
            <a:r>
              <a:rPr lang="tr-TR" dirty="0" smtClean="0"/>
              <a:t> </a:t>
            </a:r>
            <a:r>
              <a:rPr lang="tr-TR" dirty="0" err="1" smtClean="0"/>
              <a:t>baglanyşdyrmakdan</a:t>
            </a:r>
            <a:r>
              <a:rPr lang="tr-TR" dirty="0" smtClean="0"/>
              <a:t>, </a:t>
            </a:r>
            <a:r>
              <a:rPr lang="tr-TR" dirty="0" err="1" smtClean="0"/>
              <a:t>şolaryň</a:t>
            </a:r>
            <a:r>
              <a:rPr lang="tr-TR" dirty="0" smtClean="0"/>
              <a:t> </a:t>
            </a:r>
            <a:r>
              <a:rPr lang="tr-TR" dirty="0" err="1" smtClean="0"/>
              <a:t>arasyndaky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bolan her </a:t>
            </a:r>
            <a:r>
              <a:rPr lang="tr-TR" b="1" dirty="0" err="1" smtClean="0">
                <a:solidFill>
                  <a:srgbClr val="FF0000"/>
                </a:solidFill>
              </a:rPr>
              <a:t>hili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gatnaşyklary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görkezmekden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ybaratdyr</a:t>
            </a:r>
            <a:r>
              <a:rPr lang="tr-TR" dirty="0" smtClean="0"/>
              <a:t>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420888"/>
            <a:ext cx="712879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Sözsoňy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kömekçiler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ýaly öz </a:t>
            </a:r>
            <a:r>
              <a:rPr lang="tr-TR" dirty="0" err="1" smtClean="0"/>
              <a:t>öňündäki</a:t>
            </a:r>
            <a:r>
              <a:rPr lang="tr-TR" dirty="0" smtClean="0"/>
              <a:t> sözün </a:t>
            </a:r>
            <a:r>
              <a:rPr lang="tr-TR" dirty="0" err="1" smtClean="0"/>
              <a:t>yzyna</a:t>
            </a:r>
            <a:r>
              <a:rPr lang="tr-TR" dirty="0" smtClean="0"/>
              <a:t> </a:t>
            </a:r>
            <a:r>
              <a:rPr lang="tr-TR" dirty="0" err="1" smtClean="0"/>
              <a:t>gös</a:t>
            </a:r>
            <a:r>
              <a:rPr lang="tr-TR" dirty="0" smtClean="0"/>
              <a:t>-</a:t>
            </a:r>
            <a:r>
              <a:rPr lang="tr-TR" dirty="0" err="1" smtClean="0"/>
              <a:t>göni</a:t>
            </a:r>
            <a:r>
              <a:rPr lang="tr-TR" dirty="0" smtClean="0"/>
              <a:t> </a:t>
            </a:r>
            <a:r>
              <a:rPr lang="tr-TR" dirty="0" err="1" smtClean="0"/>
              <a:t>goşulmaýarlar</a:t>
            </a:r>
            <a:r>
              <a:rPr lang="tr-TR" dirty="0" smtClean="0"/>
              <a:t> Olaryň </a:t>
            </a:r>
            <a:r>
              <a:rPr lang="tr-TR" dirty="0" err="1" smtClean="0"/>
              <a:t>nähili</a:t>
            </a:r>
            <a:r>
              <a:rPr lang="tr-TR" dirty="0" smtClean="0"/>
              <a:t> </a:t>
            </a:r>
            <a:r>
              <a:rPr lang="tr-TR" dirty="0" err="1" smtClean="0"/>
              <a:t>gatnaşygy</a:t>
            </a:r>
            <a:r>
              <a:rPr lang="tr-TR" dirty="0" smtClean="0"/>
              <a:t> </a:t>
            </a:r>
            <a:r>
              <a:rPr lang="tr-TR" dirty="0" err="1" smtClean="0"/>
              <a:t>bildirmegi</a:t>
            </a:r>
            <a:r>
              <a:rPr lang="tr-TR" dirty="0" smtClean="0"/>
              <a:t> </a:t>
            </a:r>
            <a:r>
              <a:rPr lang="tr-TR" dirty="0" err="1" smtClean="0"/>
              <a:t>öňünden</a:t>
            </a:r>
            <a:r>
              <a:rPr lang="tr-TR" dirty="0" smtClean="0"/>
              <a:t> </a:t>
            </a:r>
            <a:r>
              <a:rPr lang="tr-TR" dirty="0" err="1" smtClean="0"/>
              <a:t>gelýän</a:t>
            </a:r>
            <a:r>
              <a:rPr lang="tr-TR" dirty="0" smtClean="0"/>
              <a:t> sözleriň </a:t>
            </a:r>
            <a:r>
              <a:rPr lang="tr-TR" dirty="0" err="1" smtClean="0"/>
              <a:t>manysy</a:t>
            </a:r>
            <a:r>
              <a:rPr lang="tr-TR" dirty="0" smtClean="0"/>
              <a:t> bilen </a:t>
            </a:r>
            <a:r>
              <a:rPr lang="tr-TR" dirty="0" err="1" smtClean="0"/>
              <a:t>baglydyr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kömekçiler</a:t>
            </a:r>
            <a:r>
              <a:rPr lang="tr-TR" dirty="0" smtClean="0"/>
              <a:t> </a:t>
            </a:r>
            <a:r>
              <a:rPr lang="tr-TR" dirty="0" err="1" smtClean="0"/>
              <a:t>özbaşdak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aňlatmaýar</a:t>
            </a:r>
            <a:r>
              <a:rPr lang="tr-TR" dirty="0" smtClean="0"/>
              <a:t>, diliň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ýagdaýynda</a:t>
            </a:r>
            <a:r>
              <a:rPr lang="tr-TR" dirty="0" smtClean="0"/>
              <a:t> olar leksik </a:t>
            </a:r>
            <a:r>
              <a:rPr lang="tr-TR" dirty="0" err="1" smtClean="0"/>
              <a:t>manylaryny</a:t>
            </a:r>
            <a:r>
              <a:rPr lang="tr-TR" dirty="0" smtClean="0"/>
              <a:t> </a:t>
            </a:r>
            <a:r>
              <a:rPr lang="tr-TR" dirty="0" err="1" smtClean="0"/>
              <a:t>ýitiripdirler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Belli bir düşümde gelen </a:t>
            </a:r>
            <a:r>
              <a:rPr lang="tr-TR" dirty="0" err="1" smtClean="0"/>
              <a:t>özbaşdak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sözleriň </a:t>
            </a:r>
            <a:r>
              <a:rPr lang="tr-TR" dirty="0" err="1" smtClean="0"/>
              <a:t>yzyndan</a:t>
            </a:r>
            <a:r>
              <a:rPr lang="tr-TR" dirty="0" smtClean="0"/>
              <a:t> gelip, </a:t>
            </a:r>
            <a:r>
              <a:rPr lang="tr-TR" dirty="0" err="1" smtClean="0"/>
              <a:t>şolar</a:t>
            </a:r>
            <a:r>
              <a:rPr lang="tr-TR" dirty="0" smtClean="0"/>
              <a:t> bilen </a:t>
            </a:r>
            <a:r>
              <a:rPr lang="tr-TR" dirty="0" err="1" smtClean="0"/>
              <a:t>bilelikde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Aslynda</a:t>
            </a:r>
            <a:r>
              <a:rPr lang="tr-TR" dirty="0" smtClean="0"/>
              <a:t> </a:t>
            </a:r>
            <a:r>
              <a:rPr lang="tr-TR" dirty="0" err="1" smtClean="0"/>
              <a:t>özbaşdak</a:t>
            </a:r>
            <a:r>
              <a:rPr lang="tr-TR" dirty="0" smtClean="0"/>
              <a:t> </a:t>
            </a:r>
            <a:r>
              <a:rPr lang="tr-TR" dirty="0" err="1" smtClean="0"/>
              <a:t>ulanylýan</a:t>
            </a:r>
            <a:r>
              <a:rPr lang="tr-TR" dirty="0" smtClean="0"/>
              <a:t> sözleriň </a:t>
            </a:r>
            <a:r>
              <a:rPr lang="tr-TR" dirty="0" err="1" smtClean="0"/>
              <a:t>birnäçesi</a:t>
            </a:r>
            <a:r>
              <a:rPr lang="tr-TR" dirty="0" smtClean="0"/>
              <a:t> öz leksik </a:t>
            </a:r>
            <a:r>
              <a:rPr lang="tr-TR" dirty="0" err="1" smtClean="0"/>
              <a:t>manysyndan</a:t>
            </a:r>
            <a:r>
              <a:rPr lang="tr-TR" dirty="0" smtClean="0"/>
              <a:t> </a:t>
            </a:r>
            <a:r>
              <a:rPr lang="tr-TR" dirty="0" err="1" smtClean="0"/>
              <a:t>daşlaşyp</a:t>
            </a:r>
            <a:r>
              <a:rPr lang="tr-TR" dirty="0" smtClean="0"/>
              <a:t>, </a:t>
            </a:r>
            <a:r>
              <a:rPr lang="tr-TR" b="1" dirty="0" err="1" smtClean="0"/>
              <a:t>kömekçi</a:t>
            </a:r>
            <a:r>
              <a:rPr lang="tr-TR" b="1" dirty="0" smtClean="0"/>
              <a:t> atlara we </a:t>
            </a:r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kömekçilere</a:t>
            </a:r>
            <a:r>
              <a:rPr lang="tr-TR" b="1" dirty="0" smtClean="0"/>
              <a:t> </a:t>
            </a:r>
            <a:r>
              <a:rPr lang="tr-TR" b="1" dirty="0" err="1" smtClean="0"/>
              <a:t>öwrülipdir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proses </a:t>
            </a:r>
            <a:r>
              <a:rPr lang="tr-TR" dirty="0" err="1" smtClean="0"/>
              <a:t>türki</a:t>
            </a:r>
            <a:r>
              <a:rPr lang="tr-TR" dirty="0" smtClean="0"/>
              <a:t> dillerde, türkmen dilinde-de häzir hem </a:t>
            </a:r>
            <a:r>
              <a:rPr lang="tr-TR" dirty="0" err="1" smtClean="0"/>
              <a:t>dowam</a:t>
            </a:r>
            <a:r>
              <a:rPr lang="tr-TR" dirty="0" smtClean="0"/>
              <a:t> edýär.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492896"/>
            <a:ext cx="727280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1.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sözsöňulara</a:t>
            </a:r>
            <a:r>
              <a:rPr lang="tr-TR" dirty="0" smtClean="0"/>
              <a:t> </a:t>
            </a:r>
            <a:r>
              <a:rPr lang="tr-TR" dirty="0" err="1" smtClean="0"/>
              <a:t>başgaça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kömekçiler</a:t>
            </a:r>
            <a:r>
              <a:rPr lang="tr-TR" dirty="0" smtClean="0"/>
              <a:t> hem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  <a:r>
              <a:rPr lang="tr-TR" dirty="0" err="1" smtClean="0"/>
              <a:t>Sebäbi</a:t>
            </a:r>
            <a:r>
              <a:rPr lang="tr-TR" dirty="0" smtClean="0"/>
              <a:t> bular </a:t>
            </a:r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Olara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üçin, ýaly, kimin, dek, </a:t>
            </a:r>
            <a:r>
              <a:rPr lang="tr-TR" b="1" dirty="0" err="1" smtClean="0">
                <a:solidFill>
                  <a:srgbClr val="FF0000"/>
                </a:solidFill>
              </a:rPr>
              <a:t>deýin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gaýry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ötri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smtClean="0"/>
              <a:t>ýaly sözler </a:t>
            </a:r>
            <a:r>
              <a:rPr lang="tr-TR" dirty="0" err="1" smtClean="0"/>
              <a:t>degişlidir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sözsoňularda</a:t>
            </a:r>
            <a:r>
              <a:rPr lang="tr-TR" dirty="0" smtClean="0"/>
              <a:t> içki </a:t>
            </a:r>
            <a:r>
              <a:rPr lang="tr-TR" dirty="0" err="1" smtClean="0"/>
              <a:t>özgeriş</a:t>
            </a:r>
            <a:r>
              <a:rPr lang="tr-TR" dirty="0" smtClean="0"/>
              <a:t> has </a:t>
            </a:r>
            <a:r>
              <a:rPr lang="tr-TR" dirty="0" err="1" smtClean="0"/>
              <a:t>hüýçli</a:t>
            </a:r>
            <a:r>
              <a:rPr lang="tr-TR" dirty="0" smtClean="0"/>
              <a:t> </a:t>
            </a:r>
            <a:r>
              <a:rPr lang="tr-TR" dirty="0" err="1" smtClean="0"/>
              <a:t>geçipdir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ýöňkeme</a:t>
            </a:r>
            <a:r>
              <a:rPr lang="tr-TR" dirty="0" smtClean="0"/>
              <a:t>, düşüm </a:t>
            </a:r>
            <a:r>
              <a:rPr lang="tr-TR" dirty="0" err="1" smtClean="0"/>
              <a:t>goşulmasyny</a:t>
            </a:r>
            <a:r>
              <a:rPr lang="tr-TR" dirty="0" smtClean="0"/>
              <a:t> kabul </a:t>
            </a:r>
            <a:r>
              <a:rPr lang="tr-TR" dirty="0" err="1" smtClean="0"/>
              <a:t>etmeýärler</a:t>
            </a:r>
            <a:r>
              <a:rPr lang="tr-TR" dirty="0" smtClean="0"/>
              <a:t>, </a:t>
            </a:r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ulanylyp</a:t>
            </a:r>
            <a:r>
              <a:rPr lang="tr-TR" dirty="0" smtClean="0"/>
              <a:t>, </a:t>
            </a:r>
            <a:r>
              <a:rPr lang="tr-TR" dirty="0" err="1" smtClean="0"/>
              <a:t>garaşly</a:t>
            </a:r>
            <a:r>
              <a:rPr lang="tr-TR" dirty="0" smtClean="0"/>
              <a:t> </a:t>
            </a:r>
            <a:r>
              <a:rPr lang="tr-TR" dirty="0" err="1" smtClean="0"/>
              <a:t>agzany</a:t>
            </a:r>
            <a:r>
              <a:rPr lang="tr-TR" dirty="0" smtClean="0"/>
              <a:t>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agza</a:t>
            </a:r>
            <a:r>
              <a:rPr lang="tr-TR" dirty="0" smtClean="0"/>
              <a:t> </a:t>
            </a:r>
            <a:r>
              <a:rPr lang="tr-TR" dirty="0" err="1" smtClean="0"/>
              <a:t>baglap</a:t>
            </a:r>
            <a:r>
              <a:rPr lang="tr-TR" dirty="0" smtClean="0"/>
              <a:t> </a:t>
            </a:r>
            <a:r>
              <a:rPr lang="tr-TR" dirty="0" err="1" smtClean="0"/>
              <a:t>gelýärler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sözlem </a:t>
            </a:r>
            <a:r>
              <a:rPr lang="tr-TR" dirty="0" err="1" smtClean="0"/>
              <a:t>agzalarynyň</a:t>
            </a:r>
            <a:r>
              <a:rPr lang="tr-TR" dirty="0" smtClean="0"/>
              <a:t> </a:t>
            </a:r>
            <a:r>
              <a:rPr lang="tr-TR" dirty="0" err="1" smtClean="0"/>
              <a:t>arasyndaky</a:t>
            </a:r>
            <a:r>
              <a:rPr lang="tr-TR" dirty="0" smtClean="0"/>
              <a:t> </a:t>
            </a:r>
            <a:r>
              <a:rPr lang="tr-TR" dirty="0" err="1" smtClean="0"/>
              <a:t>garaşly</a:t>
            </a:r>
            <a:r>
              <a:rPr lang="tr-TR" dirty="0" smtClean="0"/>
              <a:t> </a:t>
            </a:r>
            <a:r>
              <a:rPr lang="tr-TR" dirty="0" err="1" smtClean="0"/>
              <a:t>baglanyşyga</a:t>
            </a:r>
            <a:r>
              <a:rPr lang="tr-TR" dirty="0" smtClean="0"/>
              <a:t> </a:t>
            </a:r>
            <a:r>
              <a:rPr lang="tr-TR" dirty="0" err="1" smtClean="0"/>
              <a:t>hyzmat</a:t>
            </a:r>
            <a:r>
              <a:rPr lang="tr-TR" dirty="0" smtClean="0"/>
              <a:t> </a:t>
            </a:r>
            <a:r>
              <a:rPr lang="tr-TR" dirty="0" err="1" smtClean="0"/>
              <a:t>edýärler</a:t>
            </a:r>
            <a:r>
              <a:rPr lang="tr-T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348880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gelýän</a:t>
            </a:r>
            <a:r>
              <a:rPr lang="tr-TR" dirty="0" smtClean="0"/>
              <a:t>, </a:t>
            </a:r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ulanylýan</a:t>
            </a:r>
            <a:r>
              <a:rPr lang="tr-TR" dirty="0" smtClean="0"/>
              <a:t> sözleriň ýene bir </a:t>
            </a:r>
            <a:r>
              <a:rPr lang="tr-TR" dirty="0" err="1" smtClean="0"/>
              <a:t>toparynda</a:t>
            </a:r>
            <a:r>
              <a:rPr lang="tr-TR" dirty="0" smtClean="0"/>
              <a:t> içki </a:t>
            </a:r>
            <a:r>
              <a:rPr lang="tr-TR" dirty="0" err="1" smtClean="0"/>
              <a:t>özgeriş</a:t>
            </a:r>
            <a:r>
              <a:rPr lang="tr-TR" dirty="0" smtClean="0"/>
              <a:t> has </a:t>
            </a:r>
            <a:r>
              <a:rPr lang="tr-TR" dirty="0" err="1" smtClean="0"/>
              <a:t>güýçli</a:t>
            </a:r>
            <a:r>
              <a:rPr lang="tr-TR" dirty="0" smtClean="0"/>
              <a:t> </a:t>
            </a:r>
            <a:r>
              <a:rPr lang="tr-TR" dirty="0" err="1" smtClean="0"/>
              <a:t>geçipdir</a:t>
            </a:r>
            <a:r>
              <a:rPr lang="tr-TR" dirty="0" smtClean="0"/>
              <a:t>. Bu </a:t>
            </a:r>
            <a:r>
              <a:rPr lang="tr-TR" dirty="0" err="1" smtClean="0"/>
              <a:t>topara</a:t>
            </a:r>
            <a:r>
              <a:rPr lang="tr-TR" dirty="0" smtClean="0"/>
              <a:t> degişli sözler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gelende bir </a:t>
            </a:r>
            <a:r>
              <a:rPr lang="tr-TR" dirty="0" err="1" smtClean="0"/>
              <a:t>görnüşini</a:t>
            </a:r>
            <a:r>
              <a:rPr lang="tr-TR" dirty="0" smtClean="0"/>
              <a:t> </a:t>
            </a:r>
            <a:r>
              <a:rPr lang="tr-TR" dirty="0" err="1" smtClean="0"/>
              <a:t>saklaýarlar</a:t>
            </a:r>
            <a:r>
              <a:rPr lang="tr-TR" dirty="0" smtClean="0"/>
              <a:t> hem-de </a:t>
            </a:r>
            <a:r>
              <a:rPr lang="tr-TR" dirty="0" err="1" smtClean="0"/>
              <a:t>ýöňkeme</a:t>
            </a:r>
            <a:r>
              <a:rPr lang="tr-TR" dirty="0" smtClean="0"/>
              <a:t> we düşüm </a:t>
            </a:r>
            <a:r>
              <a:rPr lang="tr-TR" dirty="0" err="1" smtClean="0"/>
              <a:t>goşulmasyny</a:t>
            </a:r>
            <a:r>
              <a:rPr lang="tr-TR" dirty="0" smtClean="0"/>
              <a:t> kabul </a:t>
            </a:r>
            <a:r>
              <a:rPr lang="tr-TR" dirty="0" err="1" smtClean="0"/>
              <a:t>etmeýärler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baka, </a:t>
            </a:r>
            <a:r>
              <a:rPr lang="tr-TR" b="1" dirty="0" err="1" smtClean="0">
                <a:solidFill>
                  <a:srgbClr val="FF0000"/>
                </a:solidFill>
              </a:rPr>
              <a:t>boýunça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garşy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görä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tarap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çenli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sözsoňulary</a:t>
            </a:r>
            <a:r>
              <a:rPr lang="tr-TR" dirty="0" smtClean="0"/>
              <a:t> şol bir </a:t>
            </a:r>
            <a:r>
              <a:rPr lang="tr-TR" dirty="0" err="1" smtClean="0"/>
              <a:t>durkunda</a:t>
            </a:r>
            <a:r>
              <a:rPr lang="tr-TR" dirty="0" smtClean="0"/>
              <a:t> </a:t>
            </a:r>
            <a:r>
              <a:rPr lang="tr-TR" dirty="0" err="1" smtClean="0"/>
              <a:t>hemişe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Bularyň</a:t>
            </a:r>
            <a:r>
              <a:rPr lang="tr-TR" dirty="0" smtClean="0"/>
              <a:t> </a:t>
            </a:r>
            <a:r>
              <a:rPr lang="tr-TR" dirty="0" err="1" smtClean="0"/>
              <a:t>haýsy</a:t>
            </a:r>
            <a:r>
              <a:rPr lang="tr-TR" dirty="0" smtClean="0"/>
              <a:t> sözden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bolany</a:t>
            </a:r>
            <a:r>
              <a:rPr lang="tr-TR" dirty="0" smtClean="0"/>
              <a:t> belli bolsa-da, şu </a:t>
            </a:r>
            <a:r>
              <a:rPr lang="tr-TR" dirty="0" err="1" smtClean="0"/>
              <a:t>durkunda</a:t>
            </a:r>
            <a:r>
              <a:rPr lang="tr-TR" dirty="0" smtClean="0"/>
              <a:t> olar öz 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manylaryndan</a:t>
            </a:r>
            <a:r>
              <a:rPr lang="tr-TR" dirty="0" smtClean="0"/>
              <a:t> </a:t>
            </a:r>
            <a:r>
              <a:rPr lang="tr-TR" dirty="0" err="1" smtClean="0"/>
              <a:t>daşlaşyp</a:t>
            </a:r>
            <a:r>
              <a:rPr lang="tr-TR" dirty="0" smtClean="0"/>
              <a:t>, </a:t>
            </a:r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b="1" dirty="0" smtClean="0"/>
              <a:t>baş, </a:t>
            </a:r>
            <a:r>
              <a:rPr lang="tr-TR" b="1" dirty="0" err="1" smtClean="0"/>
              <a:t>ýöneliş</a:t>
            </a:r>
            <a:r>
              <a:rPr lang="tr-TR" b="1" dirty="0" smtClean="0"/>
              <a:t> we </a:t>
            </a:r>
            <a:r>
              <a:rPr lang="tr-TR" b="1" dirty="0" err="1" smtClean="0"/>
              <a:t>çykyş</a:t>
            </a:r>
            <a:r>
              <a:rPr lang="tr-TR" b="1" dirty="0" smtClean="0"/>
              <a:t> düşümlerde</a:t>
            </a:r>
            <a:r>
              <a:rPr lang="tr-TR" dirty="0" smtClean="0"/>
              <a:t> gelen </a:t>
            </a:r>
            <a:r>
              <a:rPr lang="tr-TR" dirty="0" err="1" smtClean="0"/>
              <a:t>atlary</a:t>
            </a:r>
            <a:r>
              <a:rPr lang="tr-TR" dirty="0" smtClean="0"/>
              <a:t> </a:t>
            </a:r>
            <a:r>
              <a:rPr lang="tr-TR" dirty="0" err="1" smtClean="0"/>
              <a:t>garaşly</a:t>
            </a:r>
            <a:r>
              <a:rPr lang="tr-TR" dirty="0" smtClean="0"/>
              <a:t> </a:t>
            </a:r>
            <a:r>
              <a:rPr lang="tr-TR" dirty="0" err="1" smtClean="0"/>
              <a:t>agza</a:t>
            </a:r>
            <a:r>
              <a:rPr lang="tr-TR" dirty="0" smtClean="0"/>
              <a:t> </a:t>
            </a:r>
            <a:r>
              <a:rPr lang="tr-TR" dirty="0" err="1" smtClean="0"/>
              <a:t>hökmünde</a:t>
            </a:r>
            <a:r>
              <a:rPr lang="tr-TR" dirty="0" smtClean="0"/>
              <a:t>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agza</a:t>
            </a:r>
            <a:r>
              <a:rPr lang="tr-TR" dirty="0" smtClean="0"/>
              <a:t> </a:t>
            </a:r>
            <a:r>
              <a:rPr lang="tr-TR" dirty="0" err="1" smtClean="0"/>
              <a:t>baglaýan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276872"/>
            <a:ext cx="698477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a.Baş </a:t>
            </a:r>
            <a:r>
              <a:rPr lang="tr-TR" b="1" dirty="0" err="1" smtClean="0">
                <a:solidFill>
                  <a:srgbClr val="FF0000"/>
                </a:solidFill>
              </a:rPr>
              <a:t>düşümdäki</a:t>
            </a:r>
            <a:r>
              <a:rPr lang="tr-TR" b="1" dirty="0" smtClean="0">
                <a:solidFill>
                  <a:srgbClr val="FF0000"/>
                </a:solidFill>
              </a:rPr>
              <a:t> sözler </a:t>
            </a:r>
            <a:r>
              <a:rPr lang="tr-TR" b="1" dirty="0" smtClean="0"/>
              <a:t>we </a:t>
            </a:r>
            <a:r>
              <a:rPr lang="tr-TR" b="1" dirty="0" err="1" smtClean="0">
                <a:solidFill>
                  <a:srgbClr val="FF0000"/>
                </a:solidFill>
              </a:rPr>
              <a:t>eýelik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düşümdäki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çalyşmalar</a:t>
            </a:r>
            <a:r>
              <a:rPr lang="tr-TR" b="1" dirty="0" smtClean="0">
                <a:solidFill>
                  <a:srgbClr val="FF0000"/>
                </a:solidFill>
              </a:rPr>
              <a:t> bilen </a:t>
            </a:r>
            <a:r>
              <a:rPr lang="tr-TR" b="1" dirty="0" err="1" smtClean="0">
                <a:solidFill>
                  <a:srgbClr val="FF0000"/>
                </a:solidFill>
              </a:rPr>
              <a:t>ulanylýanlar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bilen, ýaly, kimin /</a:t>
            </a:r>
            <a:r>
              <a:rPr lang="tr-TR" b="1" dirty="0" err="1" smtClean="0"/>
              <a:t>kibi</a:t>
            </a:r>
            <a:r>
              <a:rPr lang="tr-TR" b="1" dirty="0" smtClean="0"/>
              <a:t>, dek/tek, </a:t>
            </a:r>
            <a:r>
              <a:rPr lang="tr-TR" b="1" dirty="0" err="1" smtClean="0"/>
              <a:t>deý</a:t>
            </a:r>
            <a:r>
              <a:rPr lang="tr-TR" b="1" dirty="0" smtClean="0"/>
              <a:t>/</a:t>
            </a:r>
            <a:r>
              <a:rPr lang="tr-TR" b="1" dirty="0" err="1" smtClean="0"/>
              <a:t>deýin</a:t>
            </a:r>
            <a:r>
              <a:rPr lang="tr-TR" b="1" dirty="0" smtClean="0"/>
              <a:t>, üçin, </a:t>
            </a:r>
            <a:r>
              <a:rPr lang="tr-TR" b="1" dirty="0" err="1" smtClean="0"/>
              <a:t>sebäpli</a:t>
            </a:r>
            <a:r>
              <a:rPr lang="tr-TR" b="1" dirty="0" smtClean="0"/>
              <a:t> /</a:t>
            </a:r>
            <a:r>
              <a:rPr lang="tr-TR" b="1" dirty="0" err="1" smtClean="0"/>
              <a:t>zerarly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jähtli</a:t>
            </a:r>
            <a:r>
              <a:rPr lang="tr-TR" b="1" dirty="0" smtClean="0"/>
              <a:t>, </a:t>
            </a:r>
            <a:r>
              <a:rPr lang="tr-TR" b="1" dirty="0" err="1" smtClean="0"/>
              <a:t>hakda</a:t>
            </a:r>
            <a:r>
              <a:rPr lang="tr-TR" b="1" dirty="0" smtClean="0"/>
              <a:t>/hakynda, </a:t>
            </a:r>
            <a:r>
              <a:rPr lang="tr-TR" b="1" dirty="0" err="1" smtClean="0"/>
              <a:t>barada</a:t>
            </a:r>
            <a:r>
              <a:rPr lang="tr-TR" b="1" dirty="0" smtClean="0"/>
              <a:t>/</a:t>
            </a:r>
            <a:r>
              <a:rPr lang="tr-TR" b="1" dirty="0" err="1" smtClean="0"/>
              <a:t>barasynda</a:t>
            </a:r>
            <a:r>
              <a:rPr lang="tr-TR" b="1" dirty="0" smtClean="0"/>
              <a:t>, </a:t>
            </a:r>
            <a:r>
              <a:rPr lang="tr-TR" b="1" dirty="0" err="1" smtClean="0"/>
              <a:t>dogruda</a:t>
            </a:r>
            <a:r>
              <a:rPr lang="tr-TR" b="1" dirty="0" smtClean="0"/>
              <a:t>/</a:t>
            </a:r>
            <a:r>
              <a:rPr lang="tr-TR" b="1" dirty="0" err="1" smtClean="0"/>
              <a:t>dogrusynda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 </a:t>
            </a:r>
            <a:r>
              <a:rPr lang="tr-TR" b="1" dirty="0" err="1" smtClean="0"/>
              <a:t>boýunça</a:t>
            </a:r>
            <a:r>
              <a:rPr lang="tr-TR" b="1" dirty="0" smtClean="0"/>
              <a:t>, </a:t>
            </a:r>
            <a:r>
              <a:rPr lang="tr-TR" b="1" dirty="0" err="1" smtClean="0"/>
              <a:t>arkaly</a:t>
            </a:r>
            <a:r>
              <a:rPr lang="tr-TR" b="1" dirty="0" smtClean="0"/>
              <a:t>, </a:t>
            </a:r>
            <a:r>
              <a:rPr lang="tr-TR" b="1" dirty="0" err="1" smtClean="0"/>
              <a:t>bäri</a:t>
            </a:r>
            <a:r>
              <a:rPr lang="tr-TR" b="1" dirty="0" smtClean="0"/>
              <a:t>, </a:t>
            </a:r>
            <a:r>
              <a:rPr lang="tr-TR" b="1" dirty="0" err="1" smtClean="0"/>
              <a:t>tarapyndan</a:t>
            </a:r>
            <a:r>
              <a:rPr lang="tr-TR" b="1" dirty="0" smtClean="0"/>
              <a:t>, sary, </a:t>
            </a:r>
            <a:r>
              <a:rPr lang="tr-TR" b="1" dirty="0" err="1" smtClean="0"/>
              <a:t>saýy</a:t>
            </a:r>
            <a:r>
              <a:rPr lang="tr-TR" b="1" dirty="0" smtClean="0"/>
              <a:t>, </a:t>
            </a:r>
            <a:r>
              <a:rPr lang="tr-TR" b="1" dirty="0" err="1" smtClean="0"/>
              <a:t>hökmünde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 </a:t>
            </a:r>
            <a:r>
              <a:rPr lang="tr-TR" b="1" dirty="0" err="1" smtClean="0"/>
              <a:t>mynasybetli</a:t>
            </a:r>
            <a:r>
              <a:rPr lang="tr-TR" b="1" dirty="0" smtClean="0"/>
              <a:t>, </a:t>
            </a:r>
            <a:r>
              <a:rPr lang="tr-TR" b="1" dirty="0" err="1" smtClean="0"/>
              <a:t>taýdan</a:t>
            </a:r>
            <a:r>
              <a:rPr lang="tr-TR" b="1" dirty="0" smtClean="0"/>
              <a:t>, </a:t>
            </a:r>
            <a:r>
              <a:rPr lang="tr-TR" b="1" dirty="0" err="1" smtClean="0"/>
              <a:t>çenli</a:t>
            </a:r>
            <a:r>
              <a:rPr lang="tr-TR" b="1" dirty="0" smtClean="0"/>
              <a:t>, </a:t>
            </a:r>
            <a:r>
              <a:rPr lang="tr-TR" b="1" dirty="0" err="1" smtClean="0"/>
              <a:t>çemeli</a:t>
            </a:r>
            <a:r>
              <a:rPr lang="tr-TR" b="1" dirty="0" smtClean="0"/>
              <a:t>, </a:t>
            </a:r>
            <a:r>
              <a:rPr lang="tr-TR" b="1" dirty="0" err="1" smtClean="0"/>
              <a:t>çemesinde</a:t>
            </a:r>
            <a:r>
              <a:rPr lang="tr-TR" b="1" dirty="0" smtClean="0"/>
              <a:t>, </a:t>
            </a:r>
            <a:r>
              <a:rPr lang="tr-TR" b="1" dirty="0" err="1" smtClean="0"/>
              <a:t>möçberli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töweregi</a:t>
            </a:r>
            <a:r>
              <a:rPr lang="tr-TR" b="1" dirty="0" smtClean="0"/>
              <a:t>, </a:t>
            </a:r>
            <a:r>
              <a:rPr lang="tr-TR" b="1" dirty="0" err="1" smtClean="0"/>
              <a:t>çemeleri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1980</TotalTime>
  <Words>1708</Words>
  <Application>Microsoft Office PowerPoint</Application>
  <PresentationFormat>Ekran Gösterisi (4:3)</PresentationFormat>
  <Paragraphs>355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5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276</cp:revision>
  <dcterms:created xsi:type="dcterms:W3CDTF">2016-09-19T14:10:52Z</dcterms:created>
  <dcterms:modified xsi:type="dcterms:W3CDTF">2018-04-24T06:37:29Z</dcterms:modified>
</cp:coreProperties>
</file>