
<file path=[Content_Types].xml><?xml version="1.0" encoding="utf-8"?>
<Types xmlns="http://schemas.openxmlformats.org/package/2006/content-types">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 id="2147485152" r:id="rId2"/>
  </p:sldMasterIdLst>
  <p:notesMasterIdLst>
    <p:notesMasterId r:id="rId35"/>
  </p:notesMasterIdLst>
  <p:handoutMasterIdLst>
    <p:handoutMasterId r:id="rId36"/>
  </p:handoutMasterIdLst>
  <p:sldIdLst>
    <p:sldId id="646" r:id="rId3"/>
    <p:sldId id="748" r:id="rId4"/>
    <p:sldId id="749" r:id="rId5"/>
    <p:sldId id="373" r:id="rId6"/>
    <p:sldId id="374" r:id="rId7"/>
    <p:sldId id="375" r:id="rId8"/>
    <p:sldId id="376" r:id="rId9"/>
    <p:sldId id="377" r:id="rId10"/>
    <p:sldId id="378" r:id="rId11"/>
    <p:sldId id="379" r:id="rId12"/>
    <p:sldId id="478" r:id="rId13"/>
    <p:sldId id="380" r:id="rId14"/>
    <p:sldId id="381" r:id="rId15"/>
    <p:sldId id="479" r:id="rId16"/>
    <p:sldId id="480" r:id="rId17"/>
    <p:sldId id="481" r:id="rId18"/>
    <p:sldId id="494" r:id="rId19"/>
    <p:sldId id="520" r:id="rId20"/>
    <p:sldId id="497" r:id="rId21"/>
    <p:sldId id="498" r:id="rId22"/>
    <p:sldId id="729" r:id="rId23"/>
    <p:sldId id="730" r:id="rId24"/>
    <p:sldId id="499" r:id="rId25"/>
    <p:sldId id="500" r:id="rId26"/>
    <p:sldId id="501" r:id="rId27"/>
    <p:sldId id="502" r:id="rId28"/>
    <p:sldId id="519" r:id="rId29"/>
    <p:sldId id="503" r:id="rId30"/>
    <p:sldId id="504" r:id="rId31"/>
    <p:sldId id="505" r:id="rId32"/>
    <p:sldId id="506" r:id="rId33"/>
    <p:sldId id="507" r:id="rId34"/>
  </p:sldIdLst>
  <p:sldSz cx="9144000" cy="6858000" type="screen4x3"/>
  <p:notesSz cx="6954838" cy="9240838"/>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1">
          <p15:clr>
            <a:srgbClr val="A4A3A4"/>
          </p15:clr>
        </p15:guide>
        <p15:guide id="2" pos="219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66FF66"/>
    <a:srgbClr val="F73211"/>
    <a:srgbClr val="9966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7154" autoAdjust="0"/>
  </p:normalViewPr>
  <p:slideViewPr>
    <p:cSldViewPr>
      <p:cViewPr varScale="1">
        <p:scale>
          <a:sx n="104" d="100"/>
          <a:sy n="104"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58" d="100"/>
          <a:sy n="58" d="100"/>
        </p:scale>
        <p:origin x="-1674" y="-78"/>
      </p:cViewPr>
      <p:guideLst>
        <p:guide orient="horz" pos="2911"/>
        <p:guide pos="219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013075" cy="461963"/>
          </a:xfrm>
          <a:prstGeom prst="rect">
            <a:avLst/>
          </a:prstGeom>
          <a:noFill/>
          <a:ln w="12700">
            <a:noFill/>
            <a:miter lim="800000"/>
            <a:headEnd type="none" w="sm" len="sm"/>
            <a:tailEnd type="none" w="sm" len="sm"/>
          </a:ln>
          <a:effectLst/>
        </p:spPr>
        <p:txBody>
          <a:bodyPr vert="horz" wrap="none" lIns="91440" tIns="45720" rIns="91440" bIns="45720" numCol="1" anchor="t" anchorCtr="0" compatLnSpc="1">
            <a:prstTxWarp prst="textNoShape">
              <a:avLst/>
            </a:prstTxWarp>
          </a:bodyPr>
          <a:lstStyle>
            <a:lvl1pPr eaLnBrk="1" hangingPunct="1">
              <a:defRPr sz="1200">
                <a:cs typeface="+mn-cs"/>
              </a:defRPr>
            </a:lvl1pPr>
          </a:lstStyle>
          <a:p>
            <a:pPr>
              <a:defRPr/>
            </a:pPr>
            <a:endParaRPr lang="en-US"/>
          </a:p>
        </p:txBody>
      </p:sp>
      <p:sp>
        <p:nvSpPr>
          <p:cNvPr id="77827" name="Rectangle 3"/>
          <p:cNvSpPr>
            <a:spLocks noGrp="1" noChangeArrowheads="1"/>
          </p:cNvSpPr>
          <p:nvPr>
            <p:ph type="dt" sz="quarter" idx="1"/>
          </p:nvPr>
        </p:nvSpPr>
        <p:spPr bwMode="auto">
          <a:xfrm>
            <a:off x="3941763" y="0"/>
            <a:ext cx="3013075" cy="461963"/>
          </a:xfrm>
          <a:prstGeom prst="rect">
            <a:avLst/>
          </a:prstGeom>
          <a:noFill/>
          <a:ln w="12700">
            <a:noFill/>
            <a:miter lim="800000"/>
            <a:headEnd type="none" w="sm" len="sm"/>
            <a:tailEnd type="none" w="sm" len="sm"/>
          </a:ln>
          <a:effectLst/>
        </p:spPr>
        <p:txBody>
          <a:bodyPr vert="horz" wrap="none" lIns="91440" tIns="45720" rIns="91440" bIns="45720" numCol="1" anchor="t" anchorCtr="0" compatLnSpc="1">
            <a:prstTxWarp prst="textNoShape">
              <a:avLst/>
            </a:prstTxWarp>
          </a:bodyPr>
          <a:lstStyle>
            <a:lvl1pPr algn="r" eaLnBrk="1" hangingPunct="1">
              <a:defRPr sz="1200">
                <a:cs typeface="+mn-cs"/>
              </a:defRPr>
            </a:lvl1pPr>
          </a:lstStyle>
          <a:p>
            <a:pPr>
              <a:defRPr/>
            </a:pPr>
            <a:endParaRPr lang="en-US"/>
          </a:p>
        </p:txBody>
      </p:sp>
      <p:sp>
        <p:nvSpPr>
          <p:cNvPr id="77828" name="Rectangle 4"/>
          <p:cNvSpPr>
            <a:spLocks noGrp="1" noChangeArrowheads="1"/>
          </p:cNvSpPr>
          <p:nvPr>
            <p:ph type="ftr" sz="quarter" idx="2"/>
          </p:nvPr>
        </p:nvSpPr>
        <p:spPr bwMode="auto">
          <a:xfrm>
            <a:off x="0" y="8778875"/>
            <a:ext cx="3013075" cy="461963"/>
          </a:xfrm>
          <a:prstGeom prst="rect">
            <a:avLst/>
          </a:prstGeom>
          <a:noFill/>
          <a:ln w="12700">
            <a:noFill/>
            <a:miter lim="800000"/>
            <a:headEnd type="none" w="sm" len="sm"/>
            <a:tailEnd type="none" w="sm" len="sm"/>
          </a:ln>
          <a:effectLst/>
        </p:spPr>
        <p:txBody>
          <a:bodyPr vert="horz" wrap="none" lIns="91440" tIns="45720" rIns="91440" bIns="45720" numCol="1" anchor="b" anchorCtr="0" compatLnSpc="1">
            <a:prstTxWarp prst="textNoShape">
              <a:avLst/>
            </a:prstTxWarp>
          </a:bodyPr>
          <a:lstStyle>
            <a:lvl1pPr eaLnBrk="1" hangingPunct="1">
              <a:defRPr sz="1200">
                <a:cs typeface="+mn-cs"/>
              </a:defRPr>
            </a:lvl1pPr>
          </a:lstStyle>
          <a:p>
            <a:pPr>
              <a:defRPr/>
            </a:pPr>
            <a:endParaRPr lang="en-US"/>
          </a:p>
        </p:txBody>
      </p:sp>
      <p:sp>
        <p:nvSpPr>
          <p:cNvPr id="77829" name="Rectangle 5"/>
          <p:cNvSpPr>
            <a:spLocks noGrp="1" noChangeArrowheads="1"/>
          </p:cNvSpPr>
          <p:nvPr>
            <p:ph type="sldNum" sz="quarter" idx="3"/>
          </p:nvPr>
        </p:nvSpPr>
        <p:spPr bwMode="auto">
          <a:xfrm>
            <a:off x="3941763" y="8778875"/>
            <a:ext cx="3013075" cy="461963"/>
          </a:xfrm>
          <a:prstGeom prst="rect">
            <a:avLst/>
          </a:prstGeom>
          <a:noFill/>
          <a:ln w="12700">
            <a:noFill/>
            <a:miter lim="800000"/>
            <a:headEnd type="none" w="sm" len="sm"/>
            <a:tailEnd type="none" w="sm" len="sm"/>
          </a:ln>
          <a:effectLst/>
        </p:spPr>
        <p:txBody>
          <a:bodyPr vert="horz" wrap="none" lIns="91440" tIns="45720" rIns="91440" bIns="45720" numCol="1" anchor="b" anchorCtr="0" compatLnSpc="1">
            <a:prstTxWarp prst="textNoShape">
              <a:avLst/>
            </a:prstTxWarp>
          </a:bodyPr>
          <a:lstStyle>
            <a:lvl1pPr algn="r" eaLnBrk="1" hangingPunct="1">
              <a:defRPr sz="1200"/>
            </a:lvl1pPr>
          </a:lstStyle>
          <a:p>
            <a:pPr>
              <a:defRPr/>
            </a:pPr>
            <a:fld id="{072CFCDC-27BD-4B82-BBBE-A237922FBB4E}"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3013075" cy="461963"/>
          </a:xfrm>
          <a:prstGeom prst="rect">
            <a:avLst/>
          </a:prstGeom>
          <a:noFill/>
          <a:ln w="12700">
            <a:noFill/>
            <a:miter lim="800000"/>
            <a:headEnd type="none" w="sm" len="sm"/>
            <a:tailEnd type="none" w="sm" len="sm"/>
          </a:ln>
          <a:effectLst/>
        </p:spPr>
        <p:txBody>
          <a:bodyPr vert="horz" wrap="none" lIns="91440" tIns="45720" rIns="91440" bIns="45720" numCol="1" anchor="t" anchorCtr="0" compatLnSpc="1">
            <a:prstTxWarp prst="textNoShape">
              <a:avLst/>
            </a:prstTxWarp>
          </a:bodyPr>
          <a:lstStyle>
            <a:lvl1pPr eaLnBrk="1" hangingPunct="1">
              <a:defRPr sz="1200">
                <a:cs typeface="+mn-cs"/>
              </a:defRPr>
            </a:lvl1pPr>
          </a:lstStyle>
          <a:p>
            <a:pPr>
              <a:defRPr/>
            </a:pPr>
            <a:endParaRPr lang="en-US"/>
          </a:p>
        </p:txBody>
      </p:sp>
      <p:sp>
        <p:nvSpPr>
          <p:cNvPr id="76803" name="Rectangle 3"/>
          <p:cNvSpPr>
            <a:spLocks noGrp="1" noChangeArrowheads="1"/>
          </p:cNvSpPr>
          <p:nvPr>
            <p:ph type="dt" idx="1"/>
          </p:nvPr>
        </p:nvSpPr>
        <p:spPr bwMode="auto">
          <a:xfrm>
            <a:off x="3941763" y="0"/>
            <a:ext cx="3013075" cy="461963"/>
          </a:xfrm>
          <a:prstGeom prst="rect">
            <a:avLst/>
          </a:prstGeom>
          <a:noFill/>
          <a:ln w="12700">
            <a:noFill/>
            <a:miter lim="800000"/>
            <a:headEnd type="none" w="sm" len="sm"/>
            <a:tailEnd type="none" w="sm" len="sm"/>
          </a:ln>
          <a:effectLst/>
        </p:spPr>
        <p:txBody>
          <a:bodyPr vert="horz" wrap="none" lIns="91440" tIns="45720" rIns="91440" bIns="45720" numCol="1" anchor="t" anchorCtr="0" compatLnSpc="1">
            <a:prstTxWarp prst="textNoShape">
              <a:avLst/>
            </a:prstTxWarp>
          </a:bodyPr>
          <a:lstStyle>
            <a:lvl1pPr algn="r" eaLnBrk="1" hangingPunct="1">
              <a:defRPr sz="1200">
                <a:cs typeface="+mn-cs"/>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65225" y="692150"/>
            <a:ext cx="4624388" cy="3467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5" name="Rectangle 5"/>
          <p:cNvSpPr>
            <a:spLocks noGrp="1" noChangeArrowheads="1"/>
          </p:cNvSpPr>
          <p:nvPr>
            <p:ph type="body" sz="quarter" idx="3"/>
          </p:nvPr>
        </p:nvSpPr>
        <p:spPr bwMode="auto">
          <a:xfrm>
            <a:off x="927100" y="4389438"/>
            <a:ext cx="5100638" cy="4159250"/>
          </a:xfrm>
          <a:prstGeom prst="rect">
            <a:avLst/>
          </a:prstGeom>
          <a:noFill/>
          <a:ln w="12700">
            <a:noFill/>
            <a:miter lim="800000"/>
            <a:headEnd type="none" w="sm" len="sm"/>
            <a:tailEnd type="none" w="sm" len="sm"/>
          </a:ln>
          <a:effectLst/>
        </p:spPr>
        <p:txBody>
          <a:bodyPr vert="horz" wrap="non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6806" name="Rectangle 6"/>
          <p:cNvSpPr>
            <a:spLocks noGrp="1" noChangeArrowheads="1"/>
          </p:cNvSpPr>
          <p:nvPr>
            <p:ph type="ftr" sz="quarter" idx="4"/>
          </p:nvPr>
        </p:nvSpPr>
        <p:spPr bwMode="auto">
          <a:xfrm>
            <a:off x="0" y="8778875"/>
            <a:ext cx="3013075" cy="461963"/>
          </a:xfrm>
          <a:prstGeom prst="rect">
            <a:avLst/>
          </a:prstGeom>
          <a:noFill/>
          <a:ln w="12700">
            <a:noFill/>
            <a:miter lim="800000"/>
            <a:headEnd type="none" w="sm" len="sm"/>
            <a:tailEnd type="none" w="sm" len="sm"/>
          </a:ln>
          <a:effectLst/>
        </p:spPr>
        <p:txBody>
          <a:bodyPr vert="horz" wrap="none" lIns="91440" tIns="45720" rIns="91440" bIns="45720" numCol="1" anchor="b" anchorCtr="0" compatLnSpc="1">
            <a:prstTxWarp prst="textNoShape">
              <a:avLst/>
            </a:prstTxWarp>
          </a:bodyPr>
          <a:lstStyle>
            <a:lvl1pPr eaLnBrk="1" hangingPunct="1">
              <a:defRPr sz="1200">
                <a:cs typeface="+mn-cs"/>
              </a:defRPr>
            </a:lvl1pPr>
          </a:lstStyle>
          <a:p>
            <a:pPr>
              <a:defRPr/>
            </a:pPr>
            <a:endParaRPr lang="en-US"/>
          </a:p>
        </p:txBody>
      </p:sp>
      <p:sp>
        <p:nvSpPr>
          <p:cNvPr id="76807" name="Rectangle 7"/>
          <p:cNvSpPr>
            <a:spLocks noGrp="1" noChangeArrowheads="1"/>
          </p:cNvSpPr>
          <p:nvPr>
            <p:ph type="sldNum" sz="quarter" idx="5"/>
          </p:nvPr>
        </p:nvSpPr>
        <p:spPr bwMode="auto">
          <a:xfrm>
            <a:off x="3941763" y="8778875"/>
            <a:ext cx="3013075" cy="461963"/>
          </a:xfrm>
          <a:prstGeom prst="rect">
            <a:avLst/>
          </a:prstGeom>
          <a:noFill/>
          <a:ln w="12700">
            <a:noFill/>
            <a:miter lim="800000"/>
            <a:headEnd type="none" w="sm" len="sm"/>
            <a:tailEnd type="none" w="sm" len="sm"/>
          </a:ln>
          <a:effectLst/>
        </p:spPr>
        <p:txBody>
          <a:bodyPr vert="horz" wrap="none" lIns="91440" tIns="45720" rIns="91440" bIns="45720" numCol="1" anchor="b" anchorCtr="0" compatLnSpc="1">
            <a:prstTxWarp prst="textNoShape">
              <a:avLst/>
            </a:prstTxWarp>
          </a:bodyPr>
          <a:lstStyle>
            <a:lvl1pPr algn="r" eaLnBrk="1" hangingPunct="1">
              <a:defRPr sz="1200"/>
            </a:lvl1pPr>
          </a:lstStyle>
          <a:p>
            <a:pPr>
              <a:defRPr/>
            </a:pPr>
            <a:fld id="{687D2B5F-784B-4D06-9FFA-0A6C62263075}"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Slide Image Placeholder 1"/>
          <p:cNvSpPr>
            <a:spLocks noGrp="1" noRot="1" noChangeAspect="1" noTextEdit="1"/>
          </p:cNvSpPr>
          <p:nvPr>
            <p:ph type="sldImg"/>
          </p:nvPr>
        </p:nvSpPr>
        <p:spPr>
          <a:ln/>
        </p:spPr>
      </p:sp>
      <p:sp>
        <p:nvSpPr>
          <p:cNvPr id="6041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041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9789C32-3BFA-4B16-A14A-D57B22DDB282}" type="slidenum">
              <a:rPr lang="en-US" altLang="tr-TR" sz="1200" smtClean="0"/>
              <a:pPr/>
              <a:t>1</a:t>
            </a:fld>
            <a:endParaRPr lang="en-US" altLang="tr-TR"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A0095E8C-C448-4C48-9BCA-A8013E6175C6}" type="slidenum">
              <a:rPr lang="en-US" altLang="tr-TR" sz="1200" smtClean="0"/>
              <a:pPr/>
              <a:t>10</a:t>
            </a:fld>
            <a:endParaRPr lang="en-US" altLang="tr-TR" sz="1200" smtClean="0"/>
          </a:p>
        </p:txBody>
      </p:sp>
      <p:sp>
        <p:nvSpPr>
          <p:cNvPr id="622595" name="Rectangle 2"/>
          <p:cNvSpPr>
            <a:spLocks noGrp="1" noRot="1" noChangeAspect="1" noChangeArrowheads="1" noTextEdit="1"/>
          </p:cNvSpPr>
          <p:nvPr>
            <p:ph type="sldImg"/>
          </p:nvPr>
        </p:nvSpPr>
        <p:spPr>
          <a:ln/>
        </p:spPr>
      </p:sp>
      <p:sp>
        <p:nvSpPr>
          <p:cNvPr id="62259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Slide Image Placeholder 1"/>
          <p:cNvSpPr>
            <a:spLocks noGrp="1" noRot="1" noChangeAspect="1" noTextEdit="1"/>
          </p:cNvSpPr>
          <p:nvPr>
            <p:ph type="sldImg"/>
          </p:nvPr>
        </p:nvSpPr>
        <p:spPr>
          <a:ln/>
        </p:spPr>
      </p:sp>
      <p:sp>
        <p:nvSpPr>
          <p:cNvPr id="6246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246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682A67B5-6ECF-40A9-8E9A-2444BDB825F2}" type="slidenum">
              <a:rPr lang="en-US" altLang="tr-TR" sz="1200" smtClean="0"/>
              <a:pPr/>
              <a:t>11</a:t>
            </a:fld>
            <a:endParaRPr lang="en-US" altLang="tr-TR"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40E60214-B308-4C32-974F-5B9F92AA9228}" type="slidenum">
              <a:rPr lang="en-US" altLang="tr-TR" sz="1200" smtClean="0"/>
              <a:pPr/>
              <a:t>12</a:t>
            </a:fld>
            <a:endParaRPr lang="en-US" altLang="tr-TR" sz="1200" smtClean="0"/>
          </a:p>
        </p:txBody>
      </p:sp>
      <p:sp>
        <p:nvSpPr>
          <p:cNvPr id="626691" name="Rectangle 2"/>
          <p:cNvSpPr>
            <a:spLocks noGrp="1" noRot="1" noChangeAspect="1" noChangeArrowheads="1" noTextEdit="1"/>
          </p:cNvSpPr>
          <p:nvPr>
            <p:ph type="sldImg"/>
          </p:nvPr>
        </p:nvSpPr>
        <p:spPr>
          <a:ln/>
        </p:spPr>
      </p:sp>
      <p:sp>
        <p:nvSpPr>
          <p:cNvPr id="62669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4A69603-37D3-4281-AF44-1423431E594E}" type="slidenum">
              <a:rPr lang="en-US" altLang="tr-TR" sz="1200" smtClean="0"/>
              <a:pPr/>
              <a:t>13</a:t>
            </a:fld>
            <a:endParaRPr lang="en-US" altLang="tr-TR" sz="1200" smtClean="0"/>
          </a:p>
        </p:txBody>
      </p:sp>
      <p:sp>
        <p:nvSpPr>
          <p:cNvPr id="628739" name="Rectangle 2"/>
          <p:cNvSpPr>
            <a:spLocks noGrp="1" noRot="1" noChangeAspect="1" noChangeArrowheads="1" noTextEdit="1"/>
          </p:cNvSpPr>
          <p:nvPr>
            <p:ph type="sldImg"/>
          </p:nvPr>
        </p:nvSpPr>
        <p:spPr>
          <a:ln/>
        </p:spPr>
      </p:sp>
      <p:sp>
        <p:nvSpPr>
          <p:cNvPr id="62874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Slide Image Placeholder 1"/>
          <p:cNvSpPr>
            <a:spLocks noGrp="1" noRot="1" noChangeAspect="1" noTextEdit="1"/>
          </p:cNvSpPr>
          <p:nvPr>
            <p:ph type="sldImg"/>
          </p:nvPr>
        </p:nvSpPr>
        <p:spPr>
          <a:ln/>
        </p:spPr>
      </p:sp>
      <p:sp>
        <p:nvSpPr>
          <p:cNvPr id="6307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307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6B5E2FC8-E586-448F-A498-EFA671035602}" type="slidenum">
              <a:rPr lang="en-US" altLang="tr-TR" sz="1200" smtClean="0"/>
              <a:pPr/>
              <a:t>14</a:t>
            </a:fld>
            <a:endParaRPr lang="en-US" altLang="tr-TR"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4" name="Slide Image Placeholder 1"/>
          <p:cNvSpPr>
            <a:spLocks noGrp="1" noRot="1" noChangeAspect="1" noTextEdit="1"/>
          </p:cNvSpPr>
          <p:nvPr>
            <p:ph type="sldImg"/>
          </p:nvPr>
        </p:nvSpPr>
        <p:spPr>
          <a:ln/>
        </p:spPr>
      </p:sp>
      <p:sp>
        <p:nvSpPr>
          <p:cNvPr id="6328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328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4C9AC978-3CD8-45E7-A39B-83752B7462E9}" type="slidenum">
              <a:rPr lang="en-US" altLang="tr-TR" sz="1200" smtClean="0"/>
              <a:pPr/>
              <a:t>15</a:t>
            </a:fld>
            <a:endParaRPr lang="en-US" altLang="tr-TR"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Slide Image Placeholder 1"/>
          <p:cNvSpPr>
            <a:spLocks noGrp="1" noRot="1" noChangeAspect="1" noTextEdit="1"/>
          </p:cNvSpPr>
          <p:nvPr>
            <p:ph type="sldImg"/>
          </p:nvPr>
        </p:nvSpPr>
        <p:spPr>
          <a:ln/>
        </p:spPr>
      </p:sp>
      <p:sp>
        <p:nvSpPr>
          <p:cNvPr id="6348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3488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9983401-1139-4C57-870E-C2FD4728A3F7}" type="slidenum">
              <a:rPr lang="en-US" altLang="tr-TR" sz="1200" smtClean="0"/>
              <a:pPr/>
              <a:t>16</a:t>
            </a:fld>
            <a:endParaRPr lang="en-US" altLang="tr-TR"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D2E5E35-99BD-4BE4-AA55-85993579EE6D}" type="slidenum">
              <a:rPr lang="en-US" altLang="tr-TR" sz="1200" smtClean="0"/>
              <a:pPr/>
              <a:t>17</a:t>
            </a:fld>
            <a:endParaRPr lang="en-US" altLang="tr-TR" sz="1200" smtClean="0"/>
          </a:p>
        </p:txBody>
      </p:sp>
      <p:sp>
        <p:nvSpPr>
          <p:cNvPr id="636931" name="Rectangle 1026"/>
          <p:cNvSpPr>
            <a:spLocks noGrp="1" noRot="1" noChangeAspect="1" noChangeArrowheads="1" noTextEdit="1"/>
          </p:cNvSpPr>
          <p:nvPr>
            <p:ph type="sldImg"/>
          </p:nvPr>
        </p:nvSpPr>
        <p:spPr>
          <a:ln/>
        </p:spPr>
      </p:sp>
      <p:sp>
        <p:nvSpPr>
          <p:cNvPr id="636932"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Slide Image Placeholder 1"/>
          <p:cNvSpPr>
            <a:spLocks noGrp="1" noRot="1" noChangeAspect="1" noTextEdit="1"/>
          </p:cNvSpPr>
          <p:nvPr>
            <p:ph type="sldImg"/>
          </p:nvPr>
        </p:nvSpPr>
        <p:spPr>
          <a:ln/>
        </p:spPr>
      </p:sp>
      <p:sp>
        <p:nvSpPr>
          <p:cNvPr id="6389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63898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1B36BEE-5C4B-47B9-A995-AE3EE81540A1}" type="slidenum">
              <a:rPr lang="en-US" altLang="tr-TR" sz="1200" smtClean="0"/>
              <a:pPr/>
              <a:t>18</a:t>
            </a:fld>
            <a:endParaRPr lang="en-US" altLang="tr-TR"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7B2BFD1C-46DE-459E-8A10-115DD0EF4376}" type="slidenum">
              <a:rPr lang="en-US" altLang="tr-TR" sz="1200" smtClean="0"/>
              <a:pPr/>
              <a:t>19</a:t>
            </a:fld>
            <a:endParaRPr lang="en-US" altLang="tr-TR" sz="1200" smtClean="0"/>
          </a:p>
        </p:txBody>
      </p:sp>
      <p:sp>
        <p:nvSpPr>
          <p:cNvPr id="641027" name="Rectangle 2"/>
          <p:cNvSpPr>
            <a:spLocks noGrp="1" noRot="1" noChangeAspect="1" noChangeArrowheads="1" noTextEdit="1"/>
          </p:cNvSpPr>
          <p:nvPr>
            <p:ph type="sldImg"/>
          </p:nvPr>
        </p:nvSpPr>
        <p:spPr>
          <a:xfrm>
            <a:off x="1177925" y="698500"/>
            <a:ext cx="4600575" cy="3451225"/>
          </a:xfrm>
          <a:ln w="12700" cap="flat">
            <a:solidFill>
              <a:schemeClr val="tx1"/>
            </a:solidFill>
          </a:ln>
        </p:spPr>
      </p:sp>
      <p:sp>
        <p:nvSpPr>
          <p:cNvPr id="64102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lIns="92075" tIns="46038" rIns="92075" bIns="46038"/>
          <a:lstStyle/>
          <a:p>
            <a:endParaRPr lang="en-GB"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88E61A9-B398-4C08-BB51-2D193C864F9F}" type="slidenum">
              <a:rPr lang="en-US" altLang="tr-TR" sz="1200" smtClean="0"/>
              <a:pPr/>
              <a:t>2</a:t>
            </a:fld>
            <a:endParaRPr lang="en-US" altLang="tr-TR" sz="1200" smtClean="0"/>
          </a:p>
        </p:txBody>
      </p:sp>
      <p:sp>
        <p:nvSpPr>
          <p:cNvPr id="606211" name="Rectangle 2"/>
          <p:cNvSpPr>
            <a:spLocks noGrp="1" noRot="1" noChangeAspect="1" noChangeArrowheads="1" noTextEdit="1"/>
          </p:cNvSpPr>
          <p:nvPr>
            <p:ph type="sldImg"/>
          </p:nvPr>
        </p:nvSpPr>
        <p:spPr>
          <a:ln/>
        </p:spPr>
      </p:sp>
      <p:sp>
        <p:nvSpPr>
          <p:cNvPr id="6062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5F05DAB5-DDBF-4F7D-BE62-D83D96084FF8}" type="slidenum">
              <a:rPr lang="en-US" altLang="tr-TR" sz="1200" smtClean="0"/>
              <a:pPr/>
              <a:t>20</a:t>
            </a:fld>
            <a:endParaRPr lang="en-US" altLang="tr-TR" sz="1200" smtClean="0"/>
          </a:p>
        </p:txBody>
      </p:sp>
      <p:sp>
        <p:nvSpPr>
          <p:cNvPr id="643075" name="Rectangle 2050"/>
          <p:cNvSpPr>
            <a:spLocks noGrp="1" noRot="1" noChangeAspect="1" noChangeArrowheads="1" noTextEdit="1"/>
          </p:cNvSpPr>
          <p:nvPr>
            <p:ph type="sldImg"/>
          </p:nvPr>
        </p:nvSpPr>
        <p:spPr>
          <a:ln/>
        </p:spPr>
      </p:sp>
      <p:sp>
        <p:nvSpPr>
          <p:cNvPr id="643076" name="Rectangle 205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927AA31D-F2EA-4B17-B0A1-A0087E3747E7}" type="slidenum">
              <a:rPr lang="en-US" altLang="tr-TR" sz="1200" smtClean="0"/>
              <a:pPr/>
              <a:t>23</a:t>
            </a:fld>
            <a:endParaRPr lang="en-US" altLang="tr-TR" sz="1200" smtClean="0"/>
          </a:p>
        </p:txBody>
      </p:sp>
      <p:sp>
        <p:nvSpPr>
          <p:cNvPr id="647171" name="Rectangle 2"/>
          <p:cNvSpPr>
            <a:spLocks noGrp="1" noRot="1" noChangeAspect="1" noChangeArrowheads="1" noTextEdit="1"/>
          </p:cNvSpPr>
          <p:nvPr>
            <p:ph type="sldImg"/>
          </p:nvPr>
        </p:nvSpPr>
        <p:spPr>
          <a:ln/>
        </p:spPr>
      </p:sp>
      <p:sp>
        <p:nvSpPr>
          <p:cNvPr id="6471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027FBF08-7BCA-4435-88F7-857CA4BCE1E8}" type="slidenum">
              <a:rPr lang="en-US" altLang="tr-TR" sz="1200" smtClean="0"/>
              <a:pPr/>
              <a:t>24</a:t>
            </a:fld>
            <a:endParaRPr lang="en-US" altLang="tr-TR" sz="1200" smtClean="0"/>
          </a:p>
        </p:txBody>
      </p:sp>
      <p:sp>
        <p:nvSpPr>
          <p:cNvPr id="651267" name="Rectangle 1026"/>
          <p:cNvSpPr>
            <a:spLocks noGrp="1" noRot="1" noChangeAspect="1" noChangeArrowheads="1" noTextEdit="1"/>
          </p:cNvSpPr>
          <p:nvPr>
            <p:ph type="sldImg"/>
          </p:nvPr>
        </p:nvSpPr>
        <p:spPr>
          <a:ln/>
        </p:spPr>
      </p:sp>
      <p:sp>
        <p:nvSpPr>
          <p:cNvPr id="65126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3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9C72BB18-7F86-4A53-B035-9AB72B359325}" type="slidenum">
              <a:rPr lang="en-US" altLang="tr-TR" sz="1200" smtClean="0"/>
              <a:pPr/>
              <a:t>25</a:t>
            </a:fld>
            <a:endParaRPr lang="en-US" altLang="tr-TR" sz="1200" smtClean="0"/>
          </a:p>
        </p:txBody>
      </p:sp>
      <p:sp>
        <p:nvSpPr>
          <p:cNvPr id="653315" name="Rectangle 2"/>
          <p:cNvSpPr>
            <a:spLocks noGrp="1" noRot="1" noChangeAspect="1" noChangeArrowheads="1" noTextEdit="1"/>
          </p:cNvSpPr>
          <p:nvPr>
            <p:ph type="sldImg"/>
          </p:nvPr>
        </p:nvSpPr>
        <p:spPr>
          <a:ln/>
        </p:spPr>
      </p:sp>
      <p:sp>
        <p:nvSpPr>
          <p:cNvPr id="6533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54C143A6-D98C-436C-A598-CBF6EB316FE4}" type="slidenum">
              <a:rPr lang="en-US" altLang="tr-TR" sz="1200" smtClean="0"/>
              <a:pPr/>
              <a:t>26</a:t>
            </a:fld>
            <a:endParaRPr lang="en-US" altLang="tr-TR" sz="1200" smtClean="0"/>
          </a:p>
        </p:txBody>
      </p:sp>
      <p:sp>
        <p:nvSpPr>
          <p:cNvPr id="655363" name="Rectangle 2"/>
          <p:cNvSpPr>
            <a:spLocks noGrp="1" noRot="1" noChangeAspect="1" noChangeArrowheads="1" noTextEdit="1"/>
          </p:cNvSpPr>
          <p:nvPr>
            <p:ph type="sldImg"/>
          </p:nvPr>
        </p:nvSpPr>
        <p:spPr>
          <a:ln/>
        </p:spPr>
      </p:sp>
      <p:sp>
        <p:nvSpPr>
          <p:cNvPr id="655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7C71D619-0088-4AD0-A75A-3C4F04583BFF}" type="slidenum">
              <a:rPr lang="en-US" altLang="tr-TR" sz="1200" smtClean="0"/>
              <a:pPr/>
              <a:t>28</a:t>
            </a:fld>
            <a:endParaRPr lang="en-US" altLang="tr-TR" sz="1200" smtClean="0"/>
          </a:p>
        </p:txBody>
      </p:sp>
      <p:sp>
        <p:nvSpPr>
          <p:cNvPr id="658435" name="Rectangle 2"/>
          <p:cNvSpPr>
            <a:spLocks noGrp="1" noRot="1" noChangeAspect="1" noChangeArrowheads="1" noTextEdit="1"/>
          </p:cNvSpPr>
          <p:nvPr>
            <p:ph type="sldImg"/>
          </p:nvPr>
        </p:nvSpPr>
        <p:spPr>
          <a:ln/>
        </p:spPr>
      </p:sp>
      <p:sp>
        <p:nvSpPr>
          <p:cNvPr id="6584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57E27A7-9E5D-47F9-919A-D508AFC29F7F}" type="slidenum">
              <a:rPr lang="en-US" altLang="tr-TR" sz="1200" smtClean="0"/>
              <a:pPr/>
              <a:t>29</a:t>
            </a:fld>
            <a:endParaRPr lang="en-US" altLang="tr-TR" sz="1200" smtClean="0"/>
          </a:p>
        </p:txBody>
      </p:sp>
      <p:sp>
        <p:nvSpPr>
          <p:cNvPr id="660483" name="Rectangle 2"/>
          <p:cNvSpPr>
            <a:spLocks noGrp="1" noRot="1" noChangeAspect="1" noChangeArrowheads="1" noTextEdit="1"/>
          </p:cNvSpPr>
          <p:nvPr>
            <p:ph type="sldImg"/>
          </p:nvPr>
        </p:nvSpPr>
        <p:spPr>
          <a:ln/>
        </p:spPr>
      </p:sp>
      <p:sp>
        <p:nvSpPr>
          <p:cNvPr id="660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683695F-F121-4D28-A96D-2E0D045165FF}" type="slidenum">
              <a:rPr lang="en-US" altLang="tr-TR" sz="1200" smtClean="0"/>
              <a:pPr/>
              <a:t>30</a:t>
            </a:fld>
            <a:endParaRPr lang="en-US" altLang="tr-TR" sz="1200" smtClean="0"/>
          </a:p>
        </p:txBody>
      </p:sp>
      <p:sp>
        <p:nvSpPr>
          <p:cNvPr id="662531" name="Rectangle 2"/>
          <p:cNvSpPr>
            <a:spLocks noGrp="1" noRot="1" noChangeAspect="1" noChangeArrowheads="1" noTextEdit="1"/>
          </p:cNvSpPr>
          <p:nvPr>
            <p:ph type="sldImg"/>
          </p:nvPr>
        </p:nvSpPr>
        <p:spPr>
          <a:ln/>
        </p:spPr>
      </p:sp>
      <p:sp>
        <p:nvSpPr>
          <p:cNvPr id="6625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4F9A089-86F4-408B-B975-A8DAC1384428}" type="slidenum">
              <a:rPr lang="en-US" altLang="tr-TR" sz="1200" smtClean="0"/>
              <a:pPr/>
              <a:t>31</a:t>
            </a:fld>
            <a:endParaRPr lang="en-US" altLang="tr-TR" sz="1200" smtClean="0"/>
          </a:p>
        </p:txBody>
      </p:sp>
      <p:sp>
        <p:nvSpPr>
          <p:cNvPr id="664579" name="Rectangle 2"/>
          <p:cNvSpPr>
            <a:spLocks noGrp="1" noRot="1" noChangeAspect="1" noChangeArrowheads="1" noTextEdit="1"/>
          </p:cNvSpPr>
          <p:nvPr>
            <p:ph type="sldImg"/>
          </p:nvPr>
        </p:nvSpPr>
        <p:spPr>
          <a:ln/>
        </p:spPr>
      </p:sp>
      <p:sp>
        <p:nvSpPr>
          <p:cNvPr id="6645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8F2A99BB-D178-45FE-99DF-96C96BD5154B}" type="slidenum">
              <a:rPr lang="en-US" altLang="tr-TR" sz="1200" smtClean="0"/>
              <a:pPr/>
              <a:t>32</a:t>
            </a:fld>
            <a:endParaRPr lang="en-US" altLang="tr-TR" sz="1200" smtClean="0"/>
          </a:p>
        </p:txBody>
      </p:sp>
      <p:sp>
        <p:nvSpPr>
          <p:cNvPr id="666627" name="Rectangle 2"/>
          <p:cNvSpPr>
            <a:spLocks noGrp="1" noRot="1" noChangeAspect="1" noChangeArrowheads="1" noTextEdit="1"/>
          </p:cNvSpPr>
          <p:nvPr>
            <p:ph type="sldImg"/>
          </p:nvPr>
        </p:nvSpPr>
        <p:spPr>
          <a:ln/>
        </p:spPr>
      </p:sp>
      <p:sp>
        <p:nvSpPr>
          <p:cNvPr id="66662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1651DAAE-E82F-4020-8BE8-4A1E2425BADC}" type="slidenum">
              <a:rPr lang="en-US" altLang="tr-TR" sz="1200" smtClean="0"/>
              <a:pPr/>
              <a:t>3</a:t>
            </a:fld>
            <a:endParaRPr lang="en-US" altLang="tr-TR" sz="1200" smtClean="0"/>
          </a:p>
        </p:txBody>
      </p:sp>
      <p:sp>
        <p:nvSpPr>
          <p:cNvPr id="608259" name="Rectangle 2"/>
          <p:cNvSpPr>
            <a:spLocks noGrp="1" noRot="1" noChangeAspect="1" noChangeArrowheads="1" noTextEdit="1"/>
          </p:cNvSpPr>
          <p:nvPr>
            <p:ph type="sldImg"/>
          </p:nvPr>
        </p:nvSpPr>
        <p:spPr>
          <a:ln/>
        </p:spPr>
      </p:sp>
      <p:sp>
        <p:nvSpPr>
          <p:cNvPr id="6082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9C63C2D-B9CC-450D-84A2-467F2673956A}" type="slidenum">
              <a:rPr lang="en-US" altLang="tr-TR" sz="1200" smtClean="0"/>
              <a:pPr/>
              <a:t>4</a:t>
            </a:fld>
            <a:endParaRPr lang="en-US" altLang="tr-TR" sz="1200" smtClean="0"/>
          </a:p>
        </p:txBody>
      </p:sp>
      <p:sp>
        <p:nvSpPr>
          <p:cNvPr id="610307" name="Rectangle 2"/>
          <p:cNvSpPr>
            <a:spLocks noGrp="1" noRot="1" noChangeAspect="1" noChangeArrowheads="1" noTextEdit="1"/>
          </p:cNvSpPr>
          <p:nvPr>
            <p:ph type="sldImg"/>
          </p:nvPr>
        </p:nvSpPr>
        <p:spPr>
          <a:ln/>
        </p:spPr>
      </p:sp>
      <p:sp>
        <p:nvSpPr>
          <p:cNvPr id="61030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4D980543-2660-466D-9635-11BAECD6062A}" type="slidenum">
              <a:rPr lang="en-US" altLang="tr-TR" sz="1200" smtClean="0"/>
              <a:pPr/>
              <a:t>5</a:t>
            </a:fld>
            <a:endParaRPr lang="en-US" altLang="tr-TR" sz="1200" smtClean="0"/>
          </a:p>
        </p:txBody>
      </p:sp>
      <p:sp>
        <p:nvSpPr>
          <p:cNvPr id="612355" name="Rectangle 2"/>
          <p:cNvSpPr>
            <a:spLocks noGrp="1" noRot="1" noChangeAspect="1" noChangeArrowheads="1" noTextEdit="1"/>
          </p:cNvSpPr>
          <p:nvPr>
            <p:ph type="sldImg"/>
          </p:nvPr>
        </p:nvSpPr>
        <p:spPr>
          <a:ln/>
        </p:spPr>
      </p:sp>
      <p:sp>
        <p:nvSpPr>
          <p:cNvPr id="6123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6015C06D-6DDF-4BEA-ADF6-51A321EB3DEE}" type="slidenum">
              <a:rPr lang="en-US" altLang="tr-TR" sz="1200" smtClean="0"/>
              <a:pPr/>
              <a:t>6</a:t>
            </a:fld>
            <a:endParaRPr lang="en-US" altLang="tr-TR" sz="1200" smtClean="0"/>
          </a:p>
        </p:txBody>
      </p:sp>
      <p:sp>
        <p:nvSpPr>
          <p:cNvPr id="614403" name="Rectangle 2"/>
          <p:cNvSpPr>
            <a:spLocks noGrp="1" noRot="1" noChangeAspect="1" noChangeArrowheads="1" noTextEdit="1"/>
          </p:cNvSpPr>
          <p:nvPr>
            <p:ph type="sldImg"/>
          </p:nvPr>
        </p:nvSpPr>
        <p:spPr>
          <a:ln/>
        </p:spPr>
      </p:sp>
      <p:sp>
        <p:nvSpPr>
          <p:cNvPr id="6144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E8CF7AE0-6AA7-4D3F-8CD2-160B4127679F}" type="slidenum">
              <a:rPr lang="en-US" altLang="tr-TR" sz="1200" smtClean="0"/>
              <a:pPr/>
              <a:t>7</a:t>
            </a:fld>
            <a:endParaRPr lang="en-US" altLang="tr-TR" sz="1200" smtClean="0"/>
          </a:p>
        </p:txBody>
      </p:sp>
      <p:sp>
        <p:nvSpPr>
          <p:cNvPr id="616451" name="Rectangle 1026"/>
          <p:cNvSpPr>
            <a:spLocks noGrp="1" noRot="1" noChangeAspect="1" noChangeArrowheads="1" noTextEdit="1"/>
          </p:cNvSpPr>
          <p:nvPr>
            <p:ph type="sldImg"/>
          </p:nvPr>
        </p:nvSpPr>
        <p:spPr>
          <a:ln/>
        </p:spPr>
      </p:sp>
      <p:sp>
        <p:nvSpPr>
          <p:cNvPr id="616452"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F3A1106-A40B-4502-BBB2-1C91FE97A577}" type="slidenum">
              <a:rPr lang="en-US" altLang="tr-TR" sz="1200" smtClean="0"/>
              <a:pPr/>
              <a:t>8</a:t>
            </a:fld>
            <a:endParaRPr lang="en-US" altLang="tr-TR" sz="1200" smtClean="0"/>
          </a:p>
        </p:txBody>
      </p:sp>
      <p:sp>
        <p:nvSpPr>
          <p:cNvPr id="618499" name="Rectangle 2"/>
          <p:cNvSpPr>
            <a:spLocks noGrp="1" noRot="1" noChangeAspect="1" noChangeArrowheads="1" noTextEdit="1"/>
          </p:cNvSpPr>
          <p:nvPr>
            <p:ph type="sldImg"/>
          </p:nvPr>
        </p:nvSpPr>
        <p:spPr>
          <a:ln/>
        </p:spPr>
      </p:sp>
      <p:sp>
        <p:nvSpPr>
          <p:cNvPr id="61850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52496D9-B41F-4F3A-996C-738773D047BD}" type="slidenum">
              <a:rPr lang="en-US" altLang="tr-TR" sz="1200" smtClean="0"/>
              <a:pPr/>
              <a:t>9</a:t>
            </a:fld>
            <a:endParaRPr lang="en-US" altLang="tr-TR" sz="1200" smtClean="0"/>
          </a:p>
        </p:txBody>
      </p:sp>
      <p:sp>
        <p:nvSpPr>
          <p:cNvPr id="620547" name="Rectangle 2"/>
          <p:cNvSpPr>
            <a:spLocks noGrp="1" noRot="1" noChangeAspect="1" noChangeArrowheads="1" noTextEdit="1"/>
          </p:cNvSpPr>
          <p:nvPr>
            <p:ph type="sldImg"/>
          </p:nvPr>
        </p:nvSpPr>
        <p:spPr>
          <a:ln/>
        </p:spPr>
      </p:sp>
      <p:sp>
        <p:nvSpPr>
          <p:cNvPr id="62054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825500"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defRPr/>
            </a:pPr>
            <a:endParaRPr kumimoji="1" lang="es-ES_tradnl" altLang="tr-TR" smtClean="0">
              <a:cs typeface="+mn-cs"/>
            </a:endParaRPr>
          </a:p>
        </p:txBody>
      </p:sp>
      <p:sp>
        <p:nvSpPr>
          <p:cNvPr id="5" name="Rectangle 8"/>
          <p:cNvSpPr>
            <a:spLocks noChangeArrowheads="1"/>
          </p:cNvSpPr>
          <p:nvPr/>
        </p:nvSpPr>
        <p:spPr bwMode="ltGray">
          <a:xfrm>
            <a:off x="0" y="3543300"/>
            <a:ext cx="3343275"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defRPr/>
            </a:pPr>
            <a:endParaRPr kumimoji="1" lang="es-ES_tradnl" altLang="tr-TR" smtClean="0">
              <a:cs typeface="+mn-cs"/>
            </a:endParaRPr>
          </a:p>
        </p:txBody>
      </p:sp>
      <p:sp>
        <p:nvSpPr>
          <p:cNvPr id="126979" name="Rectangle 3"/>
          <p:cNvSpPr>
            <a:spLocks noGrp="1" noChangeArrowheads="1"/>
          </p:cNvSpPr>
          <p:nvPr>
            <p:ph type="ctrTitle"/>
          </p:nvPr>
        </p:nvSpPr>
        <p:spPr>
          <a:xfrm>
            <a:off x="990600" y="1171575"/>
            <a:ext cx="74676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447800" y="3886200"/>
            <a:ext cx="64008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838200" y="6248400"/>
            <a:ext cx="1752600" cy="457200"/>
          </a:xfrm>
        </p:spPr>
        <p:txBody>
          <a:bodyPr/>
          <a:lstStyle>
            <a:lvl1pPr>
              <a:defRPr>
                <a:solidFill>
                  <a:srgbClr val="CCECFF"/>
                </a:solidFill>
              </a:defRPr>
            </a:lvl1pPr>
          </a:lstStyle>
          <a:p>
            <a:pPr>
              <a:defRPr/>
            </a:pPr>
            <a:endParaRPr lang="en-US"/>
          </a:p>
        </p:txBody>
      </p:sp>
      <p:sp>
        <p:nvSpPr>
          <p:cNvPr id="7" name="Rectangle 10"/>
          <p:cNvSpPr>
            <a:spLocks noGrp="1" noChangeArrowheads="1"/>
          </p:cNvSpPr>
          <p:nvPr>
            <p:ph type="ftr" sz="quarter" idx="11"/>
          </p:nvPr>
        </p:nvSpPr>
        <p:spPr>
          <a:xfrm>
            <a:off x="3276600" y="6248400"/>
            <a:ext cx="2895600" cy="457200"/>
          </a:xfrm>
        </p:spPr>
        <p:txBody>
          <a:bodyPr/>
          <a:lstStyle>
            <a:lvl1pPr>
              <a:defRPr>
                <a:solidFill>
                  <a:srgbClr val="CCECFF"/>
                </a:solidFill>
              </a:defRPr>
            </a:lvl1pPr>
          </a:lstStyle>
          <a:p>
            <a:pPr>
              <a:defRPr/>
            </a:pPr>
            <a:endParaRPr lang="en-US"/>
          </a:p>
        </p:txBody>
      </p:sp>
      <p:sp>
        <p:nvSpPr>
          <p:cNvPr id="8" name="Rectangle 11"/>
          <p:cNvSpPr>
            <a:spLocks noGrp="1" noChangeArrowheads="1"/>
          </p:cNvSpPr>
          <p:nvPr>
            <p:ph type="sldNum" sz="quarter" idx="12"/>
          </p:nvPr>
        </p:nvSpPr>
        <p:spPr>
          <a:xfrm>
            <a:off x="6934200" y="6248400"/>
            <a:ext cx="1905000" cy="457200"/>
          </a:xfrm>
        </p:spPr>
        <p:txBody>
          <a:bodyPr/>
          <a:lstStyle>
            <a:lvl1pPr>
              <a:defRPr>
                <a:solidFill>
                  <a:srgbClr val="CCECFF"/>
                </a:solidFill>
              </a:defRPr>
            </a:lvl1pPr>
          </a:lstStyle>
          <a:p>
            <a:pPr>
              <a:defRPr/>
            </a:pPr>
            <a:fld id="{00C0316E-C78C-4C21-B5A6-ABC699B8CDFB}" type="slidenum">
              <a:rPr lang="en-US" altLang="tr-TR"/>
              <a:pPr>
                <a:defRPr/>
              </a:pPr>
              <a:t>‹#›</a:t>
            </a:fld>
            <a:endParaRPr lang="en-US" altLang="tr-TR"/>
          </a:p>
        </p:txBody>
      </p:sp>
    </p:spTree>
    <p:extLst>
      <p:ext uri="{BB962C8B-B14F-4D97-AF65-F5344CB8AC3E}">
        <p14:creationId xmlns:p14="http://schemas.microsoft.com/office/powerpoint/2010/main" val="742599849"/>
      </p:ext>
    </p:extLst>
  </p:cSld>
  <p:clrMapOvr>
    <a:masterClrMapping/>
  </p:clrMapOvr>
  <p:transition>
    <p:random/>
    <p:sndAc>
      <p:stSnd>
        <p:snd r:embed="rId1" name="WHOOSH.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252EF8-38E1-4C09-B156-F136C243ECE3}" type="slidenum">
              <a:rPr lang="en-US" altLang="tr-TR"/>
              <a:pPr>
                <a:defRPr/>
              </a:pPr>
              <a:t>‹#›</a:t>
            </a:fld>
            <a:endParaRPr lang="en-US" altLang="tr-TR"/>
          </a:p>
        </p:txBody>
      </p:sp>
    </p:spTree>
    <p:extLst>
      <p:ext uri="{BB962C8B-B14F-4D97-AF65-F5344CB8AC3E}">
        <p14:creationId xmlns:p14="http://schemas.microsoft.com/office/powerpoint/2010/main" val="2375075246"/>
      </p:ext>
    </p:extLst>
  </p:cSld>
  <p:clrMapOvr>
    <a:masterClrMapping/>
  </p:clrMapOvr>
  <p:transition>
    <p:random/>
    <p:sndAc>
      <p:stSnd>
        <p:snd r:embed="rId1" name="WHOOSH.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400800" y="457200"/>
            <a:ext cx="20574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228600" y="457200"/>
            <a:ext cx="60198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EF0383-8048-445B-882F-0EB69A43C21F}" type="slidenum">
              <a:rPr lang="en-US" altLang="tr-TR"/>
              <a:pPr>
                <a:defRPr/>
              </a:pPr>
              <a:t>‹#›</a:t>
            </a:fld>
            <a:endParaRPr lang="en-US" altLang="tr-TR"/>
          </a:p>
        </p:txBody>
      </p:sp>
    </p:spTree>
    <p:extLst>
      <p:ext uri="{BB962C8B-B14F-4D97-AF65-F5344CB8AC3E}">
        <p14:creationId xmlns:p14="http://schemas.microsoft.com/office/powerpoint/2010/main" val="2758868832"/>
      </p:ext>
    </p:extLst>
  </p:cSld>
  <p:clrMapOvr>
    <a:masterClrMapping/>
  </p:clrMapOvr>
  <p:transition>
    <p:random/>
    <p:sndAc>
      <p:stSnd>
        <p:snd r:embed="rId1" name="WHOOSH.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228600" y="457200"/>
            <a:ext cx="82296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431DB8B-4663-4332-B74E-385650CF801E}" type="slidenum">
              <a:rPr lang="en-US" altLang="tr-TR"/>
              <a:pPr>
                <a:defRPr/>
              </a:pPr>
              <a:t>‹#›</a:t>
            </a:fld>
            <a:endParaRPr lang="en-US" altLang="tr-TR"/>
          </a:p>
        </p:txBody>
      </p:sp>
    </p:spTree>
    <p:extLst>
      <p:ext uri="{BB962C8B-B14F-4D97-AF65-F5344CB8AC3E}">
        <p14:creationId xmlns:p14="http://schemas.microsoft.com/office/powerpoint/2010/main" val="4011413343"/>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228600" y="457200"/>
            <a:ext cx="77724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85800" y="1981200"/>
            <a:ext cx="77724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54AC54-7958-430F-8299-00BA7CDE31E5}" type="slidenum">
              <a:rPr lang="en-US" altLang="tr-TR"/>
              <a:pPr>
                <a:defRPr/>
              </a:pPr>
              <a:t>‹#›</a:t>
            </a:fld>
            <a:endParaRPr lang="en-US" altLang="tr-TR"/>
          </a:p>
        </p:txBody>
      </p:sp>
    </p:spTree>
    <p:extLst>
      <p:ext uri="{BB962C8B-B14F-4D97-AF65-F5344CB8AC3E}">
        <p14:creationId xmlns:p14="http://schemas.microsoft.com/office/powerpoint/2010/main" val="2390737122"/>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228600" y="457200"/>
            <a:ext cx="77724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FF5240-493D-41B3-ADC1-ACF8085C6B60}" type="slidenum">
              <a:rPr lang="en-US" altLang="tr-TR"/>
              <a:pPr>
                <a:defRPr/>
              </a:pPr>
              <a:t>‹#›</a:t>
            </a:fld>
            <a:endParaRPr lang="en-US" altLang="tr-TR"/>
          </a:p>
        </p:txBody>
      </p:sp>
    </p:spTree>
    <p:extLst>
      <p:ext uri="{BB962C8B-B14F-4D97-AF65-F5344CB8AC3E}">
        <p14:creationId xmlns:p14="http://schemas.microsoft.com/office/powerpoint/2010/main" val="2645485443"/>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C8D61319-76CA-4C48-BD71-D540174B62E0}" type="slidenum">
              <a:rPr lang="tr-TR" altLang="tr-TR"/>
              <a:pPr>
                <a:defRPr/>
              </a:pPr>
              <a:t>‹#›</a:t>
            </a:fld>
            <a:endParaRPr lang="tr-TR" altLang="tr-TR"/>
          </a:p>
        </p:txBody>
      </p:sp>
    </p:spTree>
    <p:extLst>
      <p:ext uri="{BB962C8B-B14F-4D97-AF65-F5344CB8AC3E}">
        <p14:creationId xmlns:p14="http://schemas.microsoft.com/office/powerpoint/2010/main" val="650705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09A00FA9-7E07-41E0-A05F-748FBED0C7FE}" type="slidenum">
              <a:rPr lang="tr-TR" altLang="tr-TR"/>
              <a:pPr>
                <a:defRPr/>
              </a:pPr>
              <a:t>‹#›</a:t>
            </a:fld>
            <a:endParaRPr lang="tr-TR" altLang="tr-TR"/>
          </a:p>
        </p:txBody>
      </p:sp>
    </p:spTree>
    <p:extLst>
      <p:ext uri="{BB962C8B-B14F-4D97-AF65-F5344CB8AC3E}">
        <p14:creationId xmlns:p14="http://schemas.microsoft.com/office/powerpoint/2010/main" val="298955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A4ED3A1F-E438-4334-A481-08A4315DA5E4}" type="slidenum">
              <a:rPr lang="tr-TR" altLang="tr-TR"/>
              <a:pPr>
                <a:defRPr/>
              </a:pPr>
              <a:t>‹#›</a:t>
            </a:fld>
            <a:endParaRPr lang="tr-TR" altLang="tr-TR"/>
          </a:p>
        </p:txBody>
      </p:sp>
    </p:spTree>
    <p:extLst>
      <p:ext uri="{BB962C8B-B14F-4D97-AF65-F5344CB8AC3E}">
        <p14:creationId xmlns:p14="http://schemas.microsoft.com/office/powerpoint/2010/main" val="41914249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D49DC326-991D-4B3E-A1AE-09A327B7EFEE}" type="slidenum">
              <a:rPr lang="tr-TR" altLang="tr-TR"/>
              <a:pPr>
                <a:defRPr/>
              </a:pPr>
              <a:t>‹#›</a:t>
            </a:fld>
            <a:endParaRPr lang="tr-TR" altLang="tr-TR"/>
          </a:p>
        </p:txBody>
      </p:sp>
    </p:spTree>
    <p:extLst>
      <p:ext uri="{BB962C8B-B14F-4D97-AF65-F5344CB8AC3E}">
        <p14:creationId xmlns:p14="http://schemas.microsoft.com/office/powerpoint/2010/main" val="3303502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84C9F7F5-E66B-414E-988A-AD1288A32423}" type="slidenum">
              <a:rPr lang="tr-TR" altLang="tr-TR"/>
              <a:pPr>
                <a:defRPr/>
              </a:pPr>
              <a:t>‹#›</a:t>
            </a:fld>
            <a:endParaRPr lang="tr-TR" altLang="tr-TR"/>
          </a:p>
        </p:txBody>
      </p:sp>
    </p:spTree>
    <p:extLst>
      <p:ext uri="{BB962C8B-B14F-4D97-AF65-F5344CB8AC3E}">
        <p14:creationId xmlns:p14="http://schemas.microsoft.com/office/powerpoint/2010/main" val="3479899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46F562-DCD1-4E4C-B359-76DFC285954F}" type="slidenum">
              <a:rPr lang="en-US" altLang="tr-TR"/>
              <a:pPr>
                <a:defRPr/>
              </a:pPr>
              <a:t>‹#›</a:t>
            </a:fld>
            <a:endParaRPr lang="en-US" altLang="tr-TR"/>
          </a:p>
        </p:txBody>
      </p:sp>
    </p:spTree>
    <p:extLst>
      <p:ext uri="{BB962C8B-B14F-4D97-AF65-F5344CB8AC3E}">
        <p14:creationId xmlns:p14="http://schemas.microsoft.com/office/powerpoint/2010/main" val="440789172"/>
      </p:ext>
    </p:extLst>
  </p:cSld>
  <p:clrMapOvr>
    <a:masterClrMapping/>
  </p:clrMapOvr>
  <p:transition>
    <p:random/>
    <p:sndAc>
      <p:stSnd>
        <p:snd r:embed="rId1" name="WHOOSH.WAV"/>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3"/>
          <p:cNvSpPr>
            <a:spLocks noGrp="1"/>
          </p:cNvSpPr>
          <p:nvPr>
            <p:ph type="dt" sz="half" idx="10"/>
          </p:nvPr>
        </p:nvSpPr>
        <p:spPr/>
        <p:txBody>
          <a:bodyPr/>
          <a:lstStyle>
            <a:lvl1pPr>
              <a:defRPr/>
            </a:lvl1pPr>
          </a:lstStyle>
          <a:p>
            <a:pPr>
              <a:defRPr/>
            </a:pPr>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CC008024-77F6-4D2F-B0E9-E11C4D9345BE}" type="slidenum">
              <a:rPr lang="tr-TR" altLang="tr-TR"/>
              <a:pPr>
                <a:defRPr/>
              </a:pPr>
              <a:t>‹#›</a:t>
            </a:fld>
            <a:endParaRPr lang="tr-TR" altLang="tr-TR"/>
          </a:p>
        </p:txBody>
      </p:sp>
    </p:spTree>
    <p:extLst>
      <p:ext uri="{BB962C8B-B14F-4D97-AF65-F5344CB8AC3E}">
        <p14:creationId xmlns:p14="http://schemas.microsoft.com/office/powerpoint/2010/main" val="19310497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p>
        </p:txBody>
      </p:sp>
      <p:sp>
        <p:nvSpPr>
          <p:cNvPr id="3" name="Footer Placeholder 4"/>
          <p:cNvSpPr>
            <a:spLocks noGrp="1"/>
          </p:cNvSpPr>
          <p:nvPr>
            <p:ph type="ftr" sz="quarter" idx="11"/>
          </p:nvPr>
        </p:nvSpPr>
        <p:spPr/>
        <p:txBody>
          <a:bodyPr/>
          <a:lstStyle>
            <a:lvl1pPr>
              <a:defRPr/>
            </a:lvl1pPr>
          </a:lstStyle>
          <a:p>
            <a:pPr>
              <a:defRPr/>
            </a:pPr>
            <a:endParaRPr lang="tr-TR"/>
          </a:p>
        </p:txBody>
      </p:sp>
      <p:sp>
        <p:nvSpPr>
          <p:cNvPr id="4" name="Slide Number Placeholder 5"/>
          <p:cNvSpPr>
            <a:spLocks noGrp="1"/>
          </p:cNvSpPr>
          <p:nvPr>
            <p:ph type="sldNum" sz="quarter" idx="12"/>
          </p:nvPr>
        </p:nvSpPr>
        <p:spPr/>
        <p:txBody>
          <a:bodyPr/>
          <a:lstStyle>
            <a:lvl1pPr>
              <a:defRPr/>
            </a:lvl1pPr>
          </a:lstStyle>
          <a:p>
            <a:pPr>
              <a:defRPr/>
            </a:pPr>
            <a:fld id="{CED5124A-186D-4843-8E33-70C185C8D62E}" type="slidenum">
              <a:rPr lang="tr-TR" altLang="tr-TR"/>
              <a:pPr>
                <a:defRPr/>
              </a:pPr>
              <a:t>‹#›</a:t>
            </a:fld>
            <a:endParaRPr lang="tr-TR" altLang="tr-TR"/>
          </a:p>
        </p:txBody>
      </p:sp>
    </p:spTree>
    <p:extLst>
      <p:ext uri="{BB962C8B-B14F-4D97-AF65-F5344CB8AC3E}">
        <p14:creationId xmlns:p14="http://schemas.microsoft.com/office/powerpoint/2010/main" val="17364891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38FE7FD0-5929-498A-AA46-828F53AF5030}" type="slidenum">
              <a:rPr lang="tr-TR" altLang="tr-TR"/>
              <a:pPr>
                <a:defRPr/>
              </a:pPr>
              <a:t>‹#›</a:t>
            </a:fld>
            <a:endParaRPr lang="tr-TR" altLang="tr-TR"/>
          </a:p>
        </p:txBody>
      </p:sp>
    </p:spTree>
    <p:extLst>
      <p:ext uri="{BB962C8B-B14F-4D97-AF65-F5344CB8AC3E}">
        <p14:creationId xmlns:p14="http://schemas.microsoft.com/office/powerpoint/2010/main" val="18716754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48B9AF71-DBA5-412E-B3A6-919B578DDC64}" type="slidenum">
              <a:rPr lang="tr-TR" altLang="tr-TR"/>
              <a:pPr>
                <a:defRPr/>
              </a:pPr>
              <a:t>‹#›</a:t>
            </a:fld>
            <a:endParaRPr lang="tr-TR" altLang="tr-TR"/>
          </a:p>
        </p:txBody>
      </p:sp>
    </p:spTree>
    <p:extLst>
      <p:ext uri="{BB962C8B-B14F-4D97-AF65-F5344CB8AC3E}">
        <p14:creationId xmlns:p14="http://schemas.microsoft.com/office/powerpoint/2010/main" val="169038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96373CC6-1C55-425E-9173-7587F7A2FADD}" type="slidenum">
              <a:rPr lang="tr-TR" altLang="tr-TR"/>
              <a:pPr>
                <a:defRPr/>
              </a:pPr>
              <a:t>‹#›</a:t>
            </a:fld>
            <a:endParaRPr lang="tr-TR" altLang="tr-TR"/>
          </a:p>
        </p:txBody>
      </p:sp>
    </p:spTree>
    <p:extLst>
      <p:ext uri="{BB962C8B-B14F-4D97-AF65-F5344CB8AC3E}">
        <p14:creationId xmlns:p14="http://schemas.microsoft.com/office/powerpoint/2010/main" val="20129293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7E35BE31-90C4-48DD-8633-5849A106EBFA}" type="slidenum">
              <a:rPr lang="tr-TR" altLang="tr-TR"/>
              <a:pPr>
                <a:defRPr/>
              </a:pPr>
              <a:t>‹#›</a:t>
            </a:fld>
            <a:endParaRPr lang="tr-TR" altLang="tr-TR"/>
          </a:p>
        </p:txBody>
      </p:sp>
    </p:spTree>
    <p:extLst>
      <p:ext uri="{BB962C8B-B14F-4D97-AF65-F5344CB8AC3E}">
        <p14:creationId xmlns:p14="http://schemas.microsoft.com/office/powerpoint/2010/main" val="1082421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FE552D-1B05-4FFB-9A61-A917FC15B4E7}" type="slidenum">
              <a:rPr lang="en-US" altLang="tr-TR"/>
              <a:pPr>
                <a:defRPr/>
              </a:pPr>
              <a:t>‹#›</a:t>
            </a:fld>
            <a:endParaRPr lang="en-US" altLang="tr-TR"/>
          </a:p>
        </p:txBody>
      </p:sp>
    </p:spTree>
    <p:extLst>
      <p:ext uri="{BB962C8B-B14F-4D97-AF65-F5344CB8AC3E}">
        <p14:creationId xmlns:p14="http://schemas.microsoft.com/office/powerpoint/2010/main" val="1034862566"/>
      </p:ext>
    </p:extLst>
  </p:cSld>
  <p:clrMapOvr>
    <a:masterClrMapping/>
  </p:clrMapOvr>
  <p:transition>
    <p:random/>
    <p:sndAc>
      <p:stSnd>
        <p:snd r:embed="rId1" name="WHOOSH.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EB227A6-7E22-42F5-944A-F1F2A6CF74E2}" type="slidenum">
              <a:rPr lang="en-US" altLang="tr-TR"/>
              <a:pPr>
                <a:defRPr/>
              </a:pPr>
              <a:t>‹#›</a:t>
            </a:fld>
            <a:endParaRPr lang="en-US" altLang="tr-TR"/>
          </a:p>
        </p:txBody>
      </p:sp>
    </p:spTree>
    <p:extLst>
      <p:ext uri="{BB962C8B-B14F-4D97-AF65-F5344CB8AC3E}">
        <p14:creationId xmlns:p14="http://schemas.microsoft.com/office/powerpoint/2010/main" val="2347372873"/>
      </p:ext>
    </p:extLst>
  </p:cSld>
  <p:clrMapOvr>
    <a:masterClrMapping/>
  </p:clrMapOvr>
  <p:transition>
    <p:random/>
    <p:sndAc>
      <p:stSnd>
        <p:snd r:embed="rId1" name="WHOOSH.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A2836BA-1CE1-4CD2-9B82-A70D2DB702EF}" type="slidenum">
              <a:rPr lang="en-US" altLang="tr-TR"/>
              <a:pPr>
                <a:defRPr/>
              </a:pPr>
              <a:t>‹#›</a:t>
            </a:fld>
            <a:endParaRPr lang="en-US" altLang="tr-TR"/>
          </a:p>
        </p:txBody>
      </p:sp>
    </p:spTree>
    <p:extLst>
      <p:ext uri="{BB962C8B-B14F-4D97-AF65-F5344CB8AC3E}">
        <p14:creationId xmlns:p14="http://schemas.microsoft.com/office/powerpoint/2010/main" val="1224394538"/>
      </p:ext>
    </p:extLst>
  </p:cSld>
  <p:clrMapOvr>
    <a:masterClrMapping/>
  </p:clrMapOvr>
  <p:transition>
    <p:random/>
    <p:sndAc>
      <p:stSnd>
        <p:snd r:embed="rId1" name="WHOOSH.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BCC7A10-48A3-4160-8E62-10B84AE88480}" type="slidenum">
              <a:rPr lang="en-US" altLang="tr-TR"/>
              <a:pPr>
                <a:defRPr/>
              </a:pPr>
              <a:t>‹#›</a:t>
            </a:fld>
            <a:endParaRPr lang="en-US" altLang="tr-TR"/>
          </a:p>
        </p:txBody>
      </p:sp>
    </p:spTree>
    <p:extLst>
      <p:ext uri="{BB962C8B-B14F-4D97-AF65-F5344CB8AC3E}">
        <p14:creationId xmlns:p14="http://schemas.microsoft.com/office/powerpoint/2010/main" val="643740307"/>
      </p:ext>
    </p:extLst>
  </p:cSld>
  <p:clrMapOvr>
    <a:masterClrMapping/>
  </p:clrMapOvr>
  <p:transition>
    <p:random/>
    <p:sndAc>
      <p:stSnd>
        <p:snd r:embed="rId1" name="WHOOSH.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700F5AD-D81F-4BBC-BC1C-0CA810867099}" type="slidenum">
              <a:rPr lang="en-US" altLang="tr-TR"/>
              <a:pPr>
                <a:defRPr/>
              </a:pPr>
              <a:t>‹#›</a:t>
            </a:fld>
            <a:endParaRPr lang="en-US" altLang="tr-TR"/>
          </a:p>
        </p:txBody>
      </p:sp>
    </p:spTree>
    <p:extLst>
      <p:ext uri="{BB962C8B-B14F-4D97-AF65-F5344CB8AC3E}">
        <p14:creationId xmlns:p14="http://schemas.microsoft.com/office/powerpoint/2010/main" val="1377035315"/>
      </p:ext>
    </p:extLst>
  </p:cSld>
  <p:clrMapOvr>
    <a:masterClrMapping/>
  </p:clrMapOvr>
  <p:transition>
    <p:random/>
    <p:sndAc>
      <p:stSnd>
        <p:snd r:embed="rId1" name="WHOOSH.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B9A914-7A59-43F1-AD03-987E898E0298}" type="slidenum">
              <a:rPr lang="en-US" altLang="tr-TR"/>
              <a:pPr>
                <a:defRPr/>
              </a:pPr>
              <a:t>‹#›</a:t>
            </a:fld>
            <a:endParaRPr lang="en-US" altLang="tr-TR"/>
          </a:p>
        </p:txBody>
      </p:sp>
    </p:spTree>
    <p:extLst>
      <p:ext uri="{BB962C8B-B14F-4D97-AF65-F5344CB8AC3E}">
        <p14:creationId xmlns:p14="http://schemas.microsoft.com/office/powerpoint/2010/main" val="3140993577"/>
      </p:ext>
    </p:extLst>
  </p:cSld>
  <p:clrMapOvr>
    <a:masterClrMapping/>
  </p:clrMapOvr>
  <p:transition>
    <p:random/>
    <p:sndAc>
      <p:stSnd>
        <p:snd r:embed="rId1" name="WHOOSH.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69A82-7EBC-4BED-92AE-0B8AD7F30BA1}" type="slidenum">
              <a:rPr lang="en-US" altLang="tr-TR"/>
              <a:pPr>
                <a:defRPr/>
              </a:pPr>
              <a:t>‹#›</a:t>
            </a:fld>
            <a:endParaRPr lang="en-US" altLang="tr-TR"/>
          </a:p>
        </p:txBody>
      </p:sp>
    </p:spTree>
    <p:extLst>
      <p:ext uri="{BB962C8B-B14F-4D97-AF65-F5344CB8AC3E}">
        <p14:creationId xmlns:p14="http://schemas.microsoft.com/office/powerpoint/2010/main" val="861671820"/>
      </p:ext>
    </p:extLst>
  </p:cSld>
  <p:clrMapOvr>
    <a:masterClrMapping/>
  </p:clrMapOvr>
  <p:transition>
    <p:random/>
    <p:sndAc>
      <p:stSnd>
        <p:snd r:embed="rId1" name="WHOOSH.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228600" y="4572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a:defRPr/>
            </a:pPr>
            <a:endParaRPr lang="en-US"/>
          </a:p>
        </p:txBody>
      </p:sp>
      <p:sp>
        <p:nvSpPr>
          <p:cNvPr id="12595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a:defRPr/>
            </a:pPr>
            <a:endParaRPr lang="en-US"/>
          </a:p>
        </p:txBody>
      </p:sp>
      <p:sp>
        <p:nvSpPr>
          <p:cNvPr id="12595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a:defRPr/>
            </a:pPr>
            <a:fld id="{08D4713D-3E02-4B07-A440-82D158747F06}" type="slidenum">
              <a:rPr lang="en-US" altLang="tr-TR"/>
              <a:pPr>
                <a:defRPr/>
              </a:pPr>
              <a:t>‹#›</a:t>
            </a:fld>
            <a:endParaRPr lang="en-US" altLang="tr-TR"/>
          </a:p>
        </p:txBody>
      </p:sp>
      <p:sp>
        <p:nvSpPr>
          <p:cNvPr id="1031" name="Rectangle 7"/>
          <p:cNvSpPr>
            <a:spLocks noChangeArrowheads="1"/>
          </p:cNvSpPr>
          <p:nvPr/>
        </p:nvSpPr>
        <p:spPr bwMode="gray">
          <a:xfrm>
            <a:off x="0" y="1638300"/>
            <a:ext cx="3343275"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defRPr/>
            </a:pPr>
            <a:endParaRPr kumimoji="1" lang="es-ES_tradnl" altLang="tr-TR" smtClean="0">
              <a:cs typeface="+mn-cs"/>
            </a:endParaRPr>
          </a:p>
        </p:txBody>
      </p:sp>
    </p:spTree>
  </p:cSld>
  <p:clrMap bg1="dk2" tx1="lt1" bg2="dk1" tx2="lt2" accent1="accent1" accent2="accent2" accent3="accent3" accent4="accent4" accent5="accent5" accent6="accent6" hlink="hlink" folHlink="folHlink"/>
  <p:sldLayoutIdLst>
    <p:sldLayoutId id="2147487406" r:id="rId1"/>
    <p:sldLayoutId id="2147487382" r:id="rId2"/>
    <p:sldLayoutId id="2147487383" r:id="rId3"/>
    <p:sldLayoutId id="2147487384" r:id="rId4"/>
    <p:sldLayoutId id="2147487385" r:id="rId5"/>
    <p:sldLayoutId id="2147487386" r:id="rId6"/>
    <p:sldLayoutId id="2147487387" r:id="rId7"/>
    <p:sldLayoutId id="2147487388" r:id="rId8"/>
    <p:sldLayoutId id="2147487389" r:id="rId9"/>
    <p:sldLayoutId id="2147487390" r:id="rId10"/>
    <p:sldLayoutId id="2147487391" r:id="rId11"/>
    <p:sldLayoutId id="2147487392" r:id="rId12"/>
    <p:sldLayoutId id="2147487393" r:id="rId13"/>
    <p:sldLayoutId id="214748739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BFBFBF"/>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tr-TR" smtClean="0"/>
              <a:t>Click to edit Master title style</a:t>
            </a:r>
            <a:endParaRPr lang="tr-TR" altLang="tr-TR" smtClean="0"/>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endParaRPr lang="tr-TR" altLang="tr-T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cs typeface="+mn-cs"/>
              </a:defRPr>
            </a:lvl1pPr>
          </a:lstStyle>
          <a:p>
            <a:pPr>
              <a:defRPr/>
            </a:pPr>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cs typeface="+mn-cs"/>
              </a:defRPr>
            </a:lvl1pPr>
          </a:lstStyle>
          <a:p>
            <a:pPr>
              <a:defRPr/>
            </a:pPr>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66D0F47-C5C7-4E30-87EB-E0151A6E2CC4}"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7395" r:id="rId1"/>
    <p:sldLayoutId id="2147487396" r:id="rId2"/>
    <p:sldLayoutId id="2147487397" r:id="rId3"/>
    <p:sldLayoutId id="2147487398" r:id="rId4"/>
    <p:sldLayoutId id="2147487399" r:id="rId5"/>
    <p:sldLayoutId id="2147487400" r:id="rId6"/>
    <p:sldLayoutId id="2147487401" r:id="rId7"/>
    <p:sldLayoutId id="2147487402" r:id="rId8"/>
    <p:sldLayoutId id="2147487403" r:id="rId9"/>
    <p:sldLayoutId id="2147487404" r:id="rId10"/>
    <p:sldLayoutId id="2147487405"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063" y="1341438"/>
            <a:ext cx="8015287" cy="3114675"/>
          </a:xfrm>
        </p:spPr>
        <p:txBody>
          <a:bodyPr/>
          <a:lstStyle/>
          <a:p>
            <a:pPr algn="ctr">
              <a:defRPr/>
            </a:pPr>
            <a:r>
              <a:rPr lang="tr-TR" dirty="0" smtClean="0"/>
              <a:t>Uyuşturucular ile ilgili yasal düzenlemelerin zaman çizelgesi</a:t>
            </a:r>
            <a:endParaRPr lang="tr-TR" dirty="0"/>
          </a:p>
        </p:txBody>
      </p:sp>
      <p:sp>
        <p:nvSpPr>
          <p:cNvPr id="60313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864ADA96-58A3-49C2-8CF3-A5444DAE1245}" type="slidenum">
              <a:rPr lang="en-US" altLang="tr-TR" sz="1400" smtClean="0">
                <a:latin typeface="Times New Roman" panose="02020603050405020304" pitchFamily="18" charset="0"/>
              </a:rPr>
              <a:pPr>
                <a:spcBef>
                  <a:spcPct val="50000"/>
                </a:spcBef>
                <a:buClrTx/>
                <a:buSzTx/>
                <a:buFontTx/>
                <a:buNone/>
              </a:pPr>
              <a:t>1</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9" name="Rectangle 3"/>
          <p:cNvSpPr>
            <a:spLocks noGrp="1" noChangeArrowheads="1"/>
          </p:cNvSpPr>
          <p:nvPr>
            <p:ph idx="1"/>
          </p:nvPr>
        </p:nvSpPr>
        <p:spPr>
          <a:xfrm>
            <a:off x="179388" y="620713"/>
            <a:ext cx="8713787" cy="5475287"/>
          </a:xfrm>
        </p:spPr>
        <p:txBody>
          <a:bodyPr/>
          <a:lstStyle/>
          <a:p>
            <a:pPr eaLnBrk="1" hangingPunct="1">
              <a:defRPr/>
            </a:pPr>
            <a:r>
              <a:rPr lang="en-US" smtClean="0"/>
              <a:t>Ülkemiz, 18 Temmuz 1932`de </a:t>
            </a:r>
            <a:r>
              <a:rPr lang="tr-TR" smtClean="0"/>
              <a:t>Birleşmiş Milletlere</a:t>
            </a:r>
            <a:r>
              <a:rPr lang="en-US" smtClean="0"/>
              <a:t> üye olmasının ardından, 3 Nisan 1933`de haşhaş tarımının sınırlandırılması ve afyon satım işlemlerinin, İktisat Vekaleti`ne bağlı olan "Uyuşturucu Maddeler İnhisarı"na verilmesine ilişkin yasa ve 1931 Cenevre Afyon Sözleşmesi kabul edilmiş, 1938 yılında da tekel Toprak Mahsulleri Ofisi`ne devredilmiştir </a:t>
            </a:r>
          </a:p>
        </p:txBody>
      </p:sp>
      <p:sp>
        <p:nvSpPr>
          <p:cNvPr id="62157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05864EDC-91CD-445F-9A95-0387CD096563}" type="slidenum">
              <a:rPr lang="en-US" altLang="tr-TR" sz="1400" smtClean="0">
                <a:latin typeface="Times New Roman" panose="02020603050405020304" pitchFamily="18" charset="0"/>
              </a:rPr>
              <a:pPr>
                <a:spcBef>
                  <a:spcPct val="50000"/>
                </a:spcBef>
                <a:buClrTx/>
                <a:buSzTx/>
                <a:buFontTx/>
                <a:buNone/>
              </a:pPr>
              <a:t>10</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7" name="Rectangle 3"/>
          <p:cNvSpPr>
            <a:spLocks noGrp="1" noChangeArrowheads="1"/>
          </p:cNvSpPr>
          <p:nvPr>
            <p:ph idx="1"/>
          </p:nvPr>
        </p:nvSpPr>
        <p:spPr>
          <a:xfrm>
            <a:off x="250825" y="1196975"/>
            <a:ext cx="8642350" cy="4899025"/>
          </a:xfrm>
        </p:spPr>
        <p:txBody>
          <a:bodyPr/>
          <a:lstStyle/>
          <a:p>
            <a:pPr eaLnBrk="1" hangingPunct="1">
              <a:defRPr/>
            </a:pPr>
            <a:r>
              <a:rPr lang="tr-TR" dirty="0" smtClean="0"/>
              <a:t>Bir röportajda "Milletler Cemiyeti" ne (Birleşmiş Milletlere) üye olmayı düşünüyor musunuz?" diye sorulur, </a:t>
            </a:r>
          </a:p>
          <a:p>
            <a:pPr algn="just" eaLnBrk="1" hangingPunct="1">
              <a:defRPr/>
            </a:pPr>
            <a:r>
              <a:rPr lang="tr-TR" dirty="0" smtClean="0"/>
              <a:t>Atatürk: "Şartlarımızı koyarız, kabullerine bağlı. Biz müracaat etmeyiz üye olmak için. Davet gelirse düşünürüz". </a:t>
            </a:r>
          </a:p>
          <a:p>
            <a:pPr algn="just" eaLnBrk="1" hangingPunct="1">
              <a:defRPr/>
            </a:pPr>
            <a:r>
              <a:rPr lang="tr-TR" dirty="0" smtClean="0"/>
              <a:t>Atatürk'ün bu söylevinden sonra </a:t>
            </a:r>
            <a:r>
              <a:rPr lang="tr-TR" dirty="0"/>
              <a:t>"Milletler Cemiyeti"</a:t>
            </a:r>
            <a:r>
              <a:rPr lang="tr-TR" dirty="0" smtClean="0"/>
              <a:t> yasası değiştirilip, ilk davet edilen ülke TÜRKİYE olmuştur</a:t>
            </a:r>
          </a:p>
        </p:txBody>
      </p:sp>
      <p:sp>
        <p:nvSpPr>
          <p:cNvPr id="62361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006ADBAB-CA93-4E52-BFD5-506F9F5D9201}" type="slidenum">
              <a:rPr lang="en-US" altLang="tr-TR" sz="1400" smtClean="0">
                <a:latin typeface="Times New Roman" panose="02020603050405020304" pitchFamily="18" charset="0"/>
              </a:rPr>
              <a:pPr>
                <a:spcBef>
                  <a:spcPct val="50000"/>
                </a:spcBef>
                <a:buClrTx/>
                <a:buSzTx/>
                <a:buFontTx/>
                <a:buNone/>
              </a:pPr>
              <a:t>11</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3" name="Rectangle 3"/>
          <p:cNvSpPr>
            <a:spLocks noGrp="1" noChangeArrowheads="1"/>
          </p:cNvSpPr>
          <p:nvPr>
            <p:ph idx="1"/>
          </p:nvPr>
        </p:nvSpPr>
        <p:spPr>
          <a:xfrm>
            <a:off x="395288" y="981075"/>
            <a:ext cx="8062912" cy="5114925"/>
          </a:xfrm>
        </p:spPr>
        <p:txBody>
          <a:bodyPr/>
          <a:lstStyle/>
          <a:p>
            <a:pPr eaLnBrk="1" hangingPunct="1">
              <a:defRPr/>
            </a:pPr>
            <a:r>
              <a:rPr lang="en-US" sz="2800" smtClean="0"/>
              <a:t>1938-1971 yılları arasında ülkemiz, dünya yasal afyon pazarının %50-55`ine sahip olmuştur. 1970`li yıllarda bütün dünya ülkemizi yasal olmayan afyon trafiğinden sorumlu tutmaya ve suçlamaya başlamış ve 1971 yılında afyon üretimi, hükümet tarafından tamamen yasaklanmıştır. Bu yasak, afyon üretimi tek geçim kaynağı olan 1,5 milyon insanı etkilemiş ve topraklarında afyondan başka herhangi bir mahsulün yetişemeyecek olması bu insanları yoksulluğa sürüklemiştir. </a:t>
            </a:r>
          </a:p>
        </p:txBody>
      </p:sp>
      <p:sp>
        <p:nvSpPr>
          <p:cNvPr id="62566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BEDD2124-E041-4793-BF2B-908A50248472}" type="slidenum">
              <a:rPr lang="en-US" altLang="tr-TR" sz="1400" smtClean="0">
                <a:latin typeface="Times New Roman" panose="02020603050405020304" pitchFamily="18" charset="0"/>
              </a:rPr>
              <a:pPr>
                <a:spcBef>
                  <a:spcPct val="50000"/>
                </a:spcBef>
                <a:buClrTx/>
                <a:buSzTx/>
                <a:buFontTx/>
                <a:buNone/>
              </a:pPr>
              <a:t>12</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7" name="Rectangle 3"/>
          <p:cNvSpPr>
            <a:spLocks noGrp="1" noChangeArrowheads="1"/>
          </p:cNvSpPr>
          <p:nvPr>
            <p:ph idx="1"/>
          </p:nvPr>
        </p:nvSpPr>
        <p:spPr>
          <a:xfrm>
            <a:off x="468313" y="762000"/>
            <a:ext cx="7989887" cy="5403850"/>
          </a:xfrm>
        </p:spPr>
        <p:txBody>
          <a:bodyPr/>
          <a:lstStyle/>
          <a:p>
            <a:pPr eaLnBrk="1" hangingPunct="1">
              <a:lnSpc>
                <a:spcPct val="90000"/>
              </a:lnSpc>
              <a:defRPr/>
            </a:pPr>
            <a:r>
              <a:rPr lang="en-US" smtClean="0"/>
              <a:t>1974 yılında ise bu yasak kaldırılmıştır. Haşhaş ekimi, kontrole tabi tutularak, ekim alanları Bakanlar Kurulu tarafından belirlenmiştir. Daha önceleri haşhaş kapsülünün çizilmesi yöntemiyle yapılan hasat tamamen yasaklanmış, haşhaş kapsülleri çizilmeden TMO tarafından satın alınarak, Bolvadin`de 1981 yılında kurulan Alkaloid Fabrikasına işlenmek üzere gönderilmeye başlanmıştır. Fabrika üretiminin %90-95`i ihraç edilmektedir. </a:t>
            </a:r>
          </a:p>
        </p:txBody>
      </p:sp>
      <p:sp>
        <p:nvSpPr>
          <p:cNvPr id="62771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BCE0827B-BF87-4D4D-814B-632A10C80BDD}" type="slidenum">
              <a:rPr lang="en-US" altLang="tr-TR" sz="1400" smtClean="0">
                <a:latin typeface="Times New Roman" panose="02020603050405020304" pitchFamily="18" charset="0"/>
              </a:rPr>
              <a:pPr>
                <a:spcBef>
                  <a:spcPct val="50000"/>
                </a:spcBef>
                <a:buClrTx/>
                <a:buSzTx/>
                <a:buFontTx/>
                <a:buNone/>
              </a:pPr>
              <a:t>13</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1" name="Rectangle 1027"/>
          <p:cNvSpPr>
            <a:spLocks noGrp="1" noChangeArrowheads="1"/>
          </p:cNvSpPr>
          <p:nvPr>
            <p:ph idx="1"/>
          </p:nvPr>
        </p:nvSpPr>
        <p:spPr>
          <a:xfrm>
            <a:off x="685800" y="1447800"/>
            <a:ext cx="7848600" cy="4648200"/>
          </a:xfrm>
        </p:spPr>
        <p:txBody>
          <a:bodyPr/>
          <a:lstStyle/>
          <a:p>
            <a:pPr eaLnBrk="1" hangingPunct="1">
              <a:defRPr/>
            </a:pPr>
            <a:r>
              <a:rPr lang="tr-TR" dirty="0" smtClean="0"/>
              <a:t>Türkiye’nin haşhaş ekimini engellemek için 1971’de Demirel Hükümeti’ne baskı yapan, sonunda da 12 Mart darbesine sürükleyen ABD…</a:t>
            </a:r>
          </a:p>
          <a:p>
            <a:pPr eaLnBrk="1" hangingPunct="1">
              <a:defRPr/>
            </a:pPr>
            <a:r>
              <a:rPr lang="tr-TR" dirty="0" smtClean="0"/>
              <a:t>Yıllık 75 tonluk üretimiyle dünyanın en büyük haşhaş üreticisi olan Türkiye, ABD’ye yılda 60 ton baz morfin satıyor </a:t>
            </a:r>
          </a:p>
        </p:txBody>
      </p:sp>
      <p:sp>
        <p:nvSpPr>
          <p:cNvPr id="62976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C7275342-5CB9-46A9-9FEA-EE95E3352899}" type="slidenum">
              <a:rPr lang="en-US" altLang="tr-TR" sz="1400" smtClean="0">
                <a:latin typeface="Times New Roman" panose="02020603050405020304" pitchFamily="18" charset="0"/>
              </a:rPr>
              <a:pPr>
                <a:spcBef>
                  <a:spcPct val="50000"/>
                </a:spcBef>
                <a:buClrTx/>
                <a:buSzTx/>
                <a:buFontTx/>
                <a:buNone/>
              </a:pPr>
              <a:t>14</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5" name="Rectangle 1027"/>
          <p:cNvSpPr>
            <a:spLocks noGrp="1" noChangeArrowheads="1"/>
          </p:cNvSpPr>
          <p:nvPr>
            <p:ph idx="1"/>
          </p:nvPr>
        </p:nvSpPr>
        <p:spPr>
          <a:xfrm>
            <a:off x="228600" y="990600"/>
            <a:ext cx="8534400" cy="5105400"/>
          </a:xfrm>
        </p:spPr>
        <p:txBody>
          <a:bodyPr/>
          <a:lstStyle/>
          <a:p>
            <a:pPr eaLnBrk="1" hangingPunct="1">
              <a:lnSpc>
                <a:spcPct val="80000"/>
              </a:lnSpc>
              <a:defRPr/>
            </a:pPr>
            <a:r>
              <a:rPr lang="tr-TR" sz="2400" b="1" smtClean="0"/>
              <a:t>HAŞHAŞ</a:t>
            </a:r>
            <a:r>
              <a:rPr lang="tr-TR" sz="2400" smtClean="0"/>
              <a:t> krizini Süleyman Demirel kabinesinin Dışişleri Bakanı İhsan Sabri Çağlayangil şöyle yazmıştı: ‘ABD Büyükelçisi geldi, ‘Sayın Demirel’e söyleyiniz. Sizde, nerede ne kadar haşhaş ekiliyorsa biz parasını verelim, ekimi durdursunlar’ dedi. Söylerim dedim. </a:t>
            </a:r>
          </a:p>
          <a:p>
            <a:pPr eaLnBrk="1" hangingPunct="1">
              <a:lnSpc>
                <a:spcPct val="80000"/>
              </a:lnSpc>
              <a:defRPr/>
            </a:pPr>
            <a:endParaRPr lang="tr-TR" sz="2400" smtClean="0"/>
          </a:p>
          <a:p>
            <a:pPr eaLnBrk="1" hangingPunct="1">
              <a:lnSpc>
                <a:spcPct val="80000"/>
              </a:lnSpc>
              <a:defRPr/>
            </a:pPr>
            <a:r>
              <a:rPr lang="tr-TR" sz="2400" smtClean="0"/>
              <a:t>Demirel’e söyledim, aldığım cevap şöyleydi: ‘27 ilimizde haşhaş ekiliyor. Bizde ismini afyondan alan ilimiz var. Bunu yapamayız.’ Elçi, ‘beni Başbakanınızla görüştürebilir misiniz’ dedi. Demirel’e söyledim. Aynı cevabı verdi. Büyükelçi, ‘Çok yazık fena neticeler doğacak’ dedi. Üç ay sonra bizim hükümetimiz düşürüldü.’ </a:t>
            </a:r>
            <a:br>
              <a:rPr lang="tr-TR" sz="2400" smtClean="0"/>
            </a:br>
            <a:endParaRPr lang="tr-TR" sz="2400" smtClean="0"/>
          </a:p>
        </p:txBody>
      </p:sp>
      <p:sp>
        <p:nvSpPr>
          <p:cNvPr id="63181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0F54E036-E4B9-462D-B37C-BB5B888B5D49}" type="slidenum">
              <a:rPr lang="en-US" altLang="tr-TR" sz="1400" smtClean="0">
                <a:latin typeface="Times New Roman" panose="02020603050405020304" pitchFamily="18" charset="0"/>
              </a:rPr>
              <a:pPr>
                <a:spcBef>
                  <a:spcPct val="50000"/>
                </a:spcBef>
                <a:buClrTx/>
                <a:buSzTx/>
                <a:buFontTx/>
                <a:buNone/>
              </a:pPr>
              <a:t>15</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9" name="Rectangle 2051"/>
          <p:cNvSpPr>
            <a:spLocks noGrp="1" noChangeArrowheads="1"/>
          </p:cNvSpPr>
          <p:nvPr>
            <p:ph idx="1"/>
          </p:nvPr>
        </p:nvSpPr>
        <p:spPr>
          <a:xfrm>
            <a:off x="685800" y="1066800"/>
            <a:ext cx="7924800" cy="5029200"/>
          </a:xfrm>
        </p:spPr>
        <p:txBody>
          <a:bodyPr/>
          <a:lstStyle/>
          <a:p>
            <a:pPr eaLnBrk="1" hangingPunct="1">
              <a:lnSpc>
                <a:spcPct val="80000"/>
              </a:lnSpc>
              <a:defRPr/>
            </a:pPr>
            <a:r>
              <a:rPr lang="tr-TR" sz="2400" b="1" smtClean="0"/>
              <a:t>ÇAĞLAYANGİL’İN</a:t>
            </a:r>
            <a:r>
              <a:rPr lang="tr-TR" sz="2400" smtClean="0"/>
              <a:t> yazdığı gibi 12 Mart 1971 askeri müdahalesinden sonra hükümet değişti. Süleyman Demirel başbakanlıktan ayrıldı. İşbaşına Nihat Erim hükümeti geldi. Nihat Erim Hükümeti’nin ilk icraatı ise ABD’nin isteği doğrultusunda haşhaş ekimini yasaklamak olmuştu. </a:t>
            </a:r>
          </a:p>
          <a:p>
            <a:pPr eaLnBrk="1" hangingPunct="1">
              <a:lnSpc>
                <a:spcPct val="80000"/>
              </a:lnSpc>
              <a:defRPr/>
            </a:pPr>
            <a:endParaRPr lang="tr-TR" sz="2400" smtClean="0"/>
          </a:p>
          <a:p>
            <a:pPr eaLnBrk="1" hangingPunct="1">
              <a:lnSpc>
                <a:spcPct val="80000"/>
              </a:lnSpc>
              <a:defRPr/>
            </a:pPr>
            <a:r>
              <a:rPr lang="tr-TR" sz="2400" smtClean="0"/>
              <a:t>Darbeden 4 gün sonra ekim yasaklandı. ABD, yasaklama karşılığında vaad ettiği yardım parasını da vermemişti. Haşhaş ekimi ancak 4 yıl sonra, Bülent Ecevit’in başbakanlığı ve Necmettin Erbakan’ın Başbakan Yardımcılığı’ndaki CHP-MSP Koalisyon Hükümeti tarafından 1 Temmuz 1974 tarihinde serbest bırakıldı. </a:t>
            </a:r>
            <a:br>
              <a:rPr lang="tr-TR" sz="2400" smtClean="0"/>
            </a:br>
            <a:endParaRPr lang="tr-TR" sz="2400" smtClean="0"/>
          </a:p>
        </p:txBody>
      </p:sp>
      <p:sp>
        <p:nvSpPr>
          <p:cNvPr id="63385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5D6030FE-09F8-482B-A6C4-A4E3906A97AA}" type="slidenum">
              <a:rPr lang="en-US" altLang="tr-TR" sz="1400" smtClean="0">
                <a:latin typeface="Times New Roman" panose="02020603050405020304" pitchFamily="18" charset="0"/>
              </a:rPr>
              <a:pPr>
                <a:spcBef>
                  <a:spcPct val="50000"/>
                </a:spcBef>
                <a:buClrTx/>
                <a:buSzTx/>
                <a:buFontTx/>
                <a:buNone/>
              </a:pPr>
              <a:t>16</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p:cNvSpPr>
            <a:spLocks noGrp="1" noChangeArrowheads="1"/>
          </p:cNvSpPr>
          <p:nvPr>
            <p:ph type="title"/>
          </p:nvPr>
        </p:nvSpPr>
        <p:spPr/>
        <p:txBody>
          <a:bodyPr/>
          <a:lstStyle/>
          <a:p>
            <a:pPr algn="ctr" eaLnBrk="1" hangingPunct="1">
              <a:defRPr/>
            </a:pPr>
            <a:r>
              <a:rPr lang="tr-TR" b="1" smtClean="0"/>
              <a:t>Morfin</a:t>
            </a:r>
            <a:endParaRPr lang="en-US" b="1" smtClean="0"/>
          </a:p>
        </p:txBody>
      </p:sp>
      <p:sp>
        <p:nvSpPr>
          <p:cNvPr id="624643" name="Rectangle 3"/>
          <p:cNvSpPr>
            <a:spLocks noGrp="1" noChangeArrowheads="1"/>
          </p:cNvSpPr>
          <p:nvPr>
            <p:ph idx="1"/>
          </p:nvPr>
        </p:nvSpPr>
        <p:spPr>
          <a:xfrm>
            <a:off x="0" y="1916113"/>
            <a:ext cx="9144000" cy="4114800"/>
          </a:xfrm>
        </p:spPr>
        <p:txBody>
          <a:bodyPr/>
          <a:lstStyle/>
          <a:p>
            <a:pPr eaLnBrk="1" hangingPunct="1">
              <a:lnSpc>
                <a:spcPct val="90000"/>
              </a:lnSpc>
              <a:defRPr/>
            </a:pPr>
            <a:r>
              <a:rPr lang="tr-TR" sz="2800" smtClean="0"/>
              <a:t>Morfin, afyon (opium) alkaloitidir. Afyondan imal edilen morfin, tek başına değerli bir ağrı kesicidir ve özellikle kodein ve eroin gibi türevleri bakımından da önemlidir. Beyaz kristaller halinde tabletler ve deri altına enjekte edilebilecek ambalajlar şekline piyasaya sunulmaktadır.</a:t>
            </a:r>
            <a:r>
              <a:rPr lang="en-US" sz="2800" smtClean="0"/>
              <a:t> </a:t>
            </a:r>
            <a:endParaRPr lang="tr-TR" sz="2800" smtClean="0"/>
          </a:p>
          <a:p>
            <a:pPr eaLnBrk="1" hangingPunct="1">
              <a:lnSpc>
                <a:spcPct val="90000"/>
              </a:lnSpc>
              <a:defRPr/>
            </a:pPr>
            <a:r>
              <a:rPr lang="tr-TR" sz="2800" smtClean="0"/>
              <a:t>Morfin HCl ampul 10 mg ve 20 mg</a:t>
            </a:r>
          </a:p>
          <a:p>
            <a:pPr eaLnBrk="1" hangingPunct="1">
              <a:lnSpc>
                <a:spcPct val="90000"/>
              </a:lnSpc>
              <a:defRPr/>
            </a:pPr>
            <a:r>
              <a:rPr lang="tr-TR" sz="2800" smtClean="0"/>
              <a:t>Morfin HCl tablet 10, 30, 60, 100 mg var</a:t>
            </a:r>
          </a:p>
          <a:p>
            <a:pPr eaLnBrk="1" hangingPunct="1">
              <a:lnSpc>
                <a:spcPct val="90000"/>
              </a:lnSpc>
              <a:defRPr/>
            </a:pPr>
            <a:r>
              <a:rPr lang="tr-TR" sz="2800" smtClean="0"/>
              <a:t>Morfin Sülfat kapsül 10, 30, 60, 100 mg </a:t>
            </a:r>
            <a:endParaRPr lang="en-US" sz="2800" smtClean="0"/>
          </a:p>
        </p:txBody>
      </p:sp>
      <p:sp>
        <p:nvSpPr>
          <p:cNvPr id="63590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513D2EC7-E224-45BA-B181-BE611E693D92}" type="slidenum">
              <a:rPr lang="en-US" altLang="tr-TR" sz="1400" smtClean="0">
                <a:latin typeface="Times New Roman" panose="02020603050405020304" pitchFamily="18" charset="0"/>
              </a:rPr>
              <a:pPr>
                <a:spcBef>
                  <a:spcPct val="50000"/>
                </a:spcBef>
                <a:buClrTx/>
                <a:buSzTx/>
                <a:buFontTx/>
                <a:buNone/>
              </a:pPr>
              <a:t>17</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549275"/>
            <a:ext cx="7772400" cy="5832475"/>
          </a:xfrm>
        </p:spPr>
        <p:txBody>
          <a:bodyPr/>
          <a:lstStyle/>
          <a:p>
            <a:pPr algn="just">
              <a:defRPr/>
            </a:pPr>
            <a:r>
              <a:rPr lang="tr-TR" sz="2400" dirty="0" smtClean="0"/>
              <a:t>Morfinin etkileri, afyonun etkilerine benzer fakat ondan daha güçlü ve hızlı ortaya çıkarlar. Alınan miktar az ise morfinin uyarıcı bir etkisi vardır. Miktarın artmasıyla birlikte morfinin uyku verici, uyuşturucu etkisi başlar. İlk kullanımda ağrı kesen, rahatlatan, sarhoşluk hali yaratan bir etkisi vardır. Kişi yorgunluk, açlık, uykusuzluk hissetmez, kendisini enerjik ve canlı hisseder. Sık kullanım sonucu tolerans gelişir. Aynı etkiyi yaratmak için kullanılan dozun arttırılması gerekir. Bu yüzden bağımlılık potansiyeli çoktur.</a:t>
            </a:r>
          </a:p>
          <a:p>
            <a:pPr algn="just">
              <a:defRPr/>
            </a:pPr>
            <a:r>
              <a:rPr lang="tr-TR" sz="2400" dirty="0" smtClean="0"/>
              <a:t>Morfinin etkilerinin geçmesiyle birlikte şiddetli halsizlik, uyuma isteği, kas spazmları, şiddetli burun akıntısı, yorgunluk, sinirlilik, endişe, korku gibi bir tablo ortaya çıkar. Kişi bu durumdan çıkmak için tekrar morfin alma arayışına girer.</a:t>
            </a:r>
            <a:endParaRPr lang="tr-TR" sz="2400" dirty="0"/>
          </a:p>
        </p:txBody>
      </p:sp>
      <p:sp>
        <p:nvSpPr>
          <p:cNvPr id="637955"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FB8D6E88-ED7C-4603-A274-B34FC49F9615}" type="slidenum">
              <a:rPr lang="en-US" altLang="tr-TR" sz="1400" smtClean="0">
                <a:latin typeface="Times New Roman" panose="02020603050405020304" pitchFamily="18" charset="0"/>
              </a:rPr>
              <a:pPr>
                <a:spcBef>
                  <a:spcPct val="50000"/>
                </a:spcBef>
                <a:buClrTx/>
                <a:buSzTx/>
                <a:buFontTx/>
                <a:buNone/>
              </a:pPr>
              <a:t>18</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0002" name="Rectangle 2"/>
          <p:cNvSpPr>
            <a:spLocks noChangeArrowheads="1"/>
          </p:cNvSpPr>
          <p:nvPr/>
        </p:nvSpPr>
        <p:spPr bwMode="auto">
          <a:xfrm>
            <a:off x="60325" y="1812925"/>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en-US" altLang="tr-TR" sz="2400">
                <a:latin typeface="Times New Roman" panose="02020603050405020304" pitchFamily="18" charset="0"/>
              </a:rPr>
              <a:t/>
            </a:r>
            <a:br>
              <a:rPr lang="en-US" altLang="tr-TR" sz="2400">
                <a:latin typeface="Times New Roman" panose="02020603050405020304" pitchFamily="18" charset="0"/>
              </a:rPr>
            </a:br>
            <a:endParaRPr lang="en-US" altLang="tr-TR" sz="2400">
              <a:latin typeface="Times New Roman" panose="02020603050405020304" pitchFamily="18" charset="0"/>
            </a:endParaRPr>
          </a:p>
        </p:txBody>
      </p:sp>
      <p:sp>
        <p:nvSpPr>
          <p:cNvPr id="640003" name="Rectangle 3"/>
          <p:cNvSpPr>
            <a:spLocks noChangeArrowheads="1"/>
          </p:cNvSpPr>
          <p:nvPr/>
        </p:nvSpPr>
        <p:spPr bwMode="auto">
          <a:xfrm>
            <a:off x="746125" y="1584325"/>
            <a:ext cx="18415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en-US" altLang="tr-TR" sz="2400">
                <a:latin typeface="Times New Roman" panose="02020603050405020304" pitchFamily="18" charset="0"/>
              </a:rPr>
              <a:t/>
            </a:r>
            <a:br>
              <a:rPr lang="en-US" altLang="tr-TR" sz="2400">
                <a:latin typeface="Times New Roman" panose="02020603050405020304" pitchFamily="18" charset="0"/>
              </a:rPr>
            </a:br>
            <a:r>
              <a:rPr lang="en-US" altLang="tr-TR" sz="2400">
                <a:latin typeface="Times New Roman" panose="02020603050405020304" pitchFamily="18" charset="0"/>
              </a:rPr>
              <a:t/>
            </a:r>
            <a:br>
              <a:rPr lang="en-US" altLang="tr-TR" sz="2400">
                <a:latin typeface="Times New Roman" panose="02020603050405020304" pitchFamily="18" charset="0"/>
              </a:rPr>
            </a:br>
            <a:endParaRPr lang="en-US" altLang="tr-TR" sz="2400">
              <a:latin typeface="Times New Roman" panose="02020603050405020304" pitchFamily="18" charset="0"/>
            </a:endParaRPr>
          </a:p>
        </p:txBody>
      </p:sp>
      <p:sp>
        <p:nvSpPr>
          <p:cNvPr id="640004" name="Rectangle 4"/>
          <p:cNvSpPr>
            <a:spLocks noChangeArrowheads="1"/>
          </p:cNvSpPr>
          <p:nvPr/>
        </p:nvSpPr>
        <p:spPr bwMode="auto">
          <a:xfrm>
            <a:off x="0" y="620713"/>
            <a:ext cx="8893175"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tr-TR" altLang="tr-TR">
                <a:latin typeface="Times New Roman" panose="02020603050405020304" pitchFamily="18" charset="0"/>
              </a:rPr>
              <a:t>Haşhaş ülkemizin önemli kültür bitkilerindendir.</a:t>
            </a:r>
          </a:p>
          <a:p>
            <a:pPr>
              <a:spcBef>
                <a:spcPct val="0"/>
              </a:spcBef>
              <a:buClrTx/>
              <a:buSzTx/>
              <a:buFontTx/>
              <a:buNone/>
            </a:pPr>
            <a:endParaRPr lang="tr-TR" altLang="tr-TR">
              <a:latin typeface="Times New Roman" panose="02020603050405020304" pitchFamily="18" charset="0"/>
            </a:endParaRPr>
          </a:p>
          <a:p>
            <a:pPr>
              <a:spcBef>
                <a:spcPct val="0"/>
              </a:spcBef>
              <a:buClrTx/>
              <a:buSzTx/>
              <a:buFontTx/>
              <a:buNone/>
            </a:pPr>
            <a:r>
              <a:rPr lang="tr-TR" altLang="tr-TR">
                <a:latin typeface="Times New Roman" panose="02020603050405020304" pitchFamily="18" charset="0"/>
              </a:rPr>
              <a:t>Hem kapsüllerinde bulunan alkaloitlerinden, hem de</a:t>
            </a:r>
          </a:p>
          <a:p>
            <a:pPr algn="just">
              <a:spcBef>
                <a:spcPct val="0"/>
              </a:spcBef>
              <a:buClrTx/>
              <a:buSzTx/>
              <a:buFontTx/>
              <a:buNone/>
            </a:pPr>
            <a:r>
              <a:rPr lang="tr-TR" altLang="tr-TR">
                <a:latin typeface="Times New Roman" panose="02020603050405020304" pitchFamily="18" charset="0"/>
              </a:rPr>
              <a:t>yağından yararlanılmaktadır. Kapsül kabuğunda bulunan, özellikle morfin başta olmak üzere, papaverin, tebain ve kodein gibi alkaloitler önemli ilaç hammaddesidir. Ayrıca morfin ve bundan elde edilen eroin -yasak olmasına rağmen- dünyada uyuşturucu olarak yaygın bir şekilde kullanılmaktadır.</a:t>
            </a:r>
          </a:p>
        </p:txBody>
      </p:sp>
      <p:sp>
        <p:nvSpPr>
          <p:cNvPr id="640005"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A4EB56BE-EAA4-4E26-973F-16BA5758022F}" type="slidenum">
              <a:rPr lang="en-US" altLang="tr-TR" sz="1400" smtClean="0">
                <a:latin typeface="Times New Roman" panose="02020603050405020304" pitchFamily="18" charset="0"/>
              </a:rPr>
              <a:pPr>
                <a:spcBef>
                  <a:spcPct val="50000"/>
                </a:spcBef>
                <a:buClrTx/>
                <a:buSzTx/>
                <a:buFontTx/>
                <a:buNone/>
              </a:pPr>
              <a:t>19</a:t>
            </a:fld>
            <a:endParaRPr lang="en-US" altLang="tr-TR" sz="1400" smtClean="0">
              <a:latin typeface="Times New Roman" panose="02020603050405020304" pitchFamily="18" charset="0"/>
            </a:endParaRPr>
          </a:p>
        </p:txBody>
      </p:sp>
    </p:spTree>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9" name="Rectangle 3"/>
          <p:cNvSpPr>
            <a:spLocks noGrp="1" noChangeArrowheads="1"/>
          </p:cNvSpPr>
          <p:nvPr>
            <p:ph idx="1"/>
          </p:nvPr>
        </p:nvSpPr>
        <p:spPr>
          <a:xfrm>
            <a:off x="215900" y="1341438"/>
            <a:ext cx="8532813" cy="5229225"/>
          </a:xfrm>
        </p:spPr>
        <p:txBody>
          <a:bodyPr/>
          <a:lstStyle/>
          <a:p>
            <a:pPr algn="just" eaLnBrk="1" hangingPunct="1">
              <a:lnSpc>
                <a:spcPct val="80000"/>
              </a:lnSpc>
              <a:defRPr/>
            </a:pPr>
            <a:r>
              <a:rPr lang="tr-TR" sz="2600" dirty="0" smtClean="0"/>
              <a:t>U</a:t>
            </a:r>
            <a:r>
              <a:rPr lang="en-US" sz="2600" dirty="0" err="1" smtClean="0"/>
              <a:t>yuşturucu</a:t>
            </a:r>
            <a:r>
              <a:rPr lang="en-US" sz="2600" dirty="0" smtClean="0"/>
              <a:t> </a:t>
            </a:r>
            <a:r>
              <a:rPr lang="en-US" sz="2600" dirty="0" err="1"/>
              <a:t>maddelerin</a:t>
            </a:r>
            <a:r>
              <a:rPr lang="en-US" sz="2600" dirty="0"/>
              <a:t> </a:t>
            </a:r>
            <a:r>
              <a:rPr lang="tr-TR" sz="2600" dirty="0" smtClean="0"/>
              <a:t>i</a:t>
            </a:r>
            <a:r>
              <a:rPr lang="en-US" sz="2600" dirty="0" err="1" smtClean="0"/>
              <a:t>nsanlık</a:t>
            </a:r>
            <a:r>
              <a:rPr lang="en-US" sz="2600" dirty="0" smtClean="0"/>
              <a:t> </a:t>
            </a:r>
            <a:r>
              <a:rPr lang="en-US" sz="2600" dirty="0" err="1" smtClean="0"/>
              <a:t>tarihinin</a:t>
            </a:r>
            <a:r>
              <a:rPr lang="en-US" sz="2600" dirty="0" smtClean="0"/>
              <a:t> </a:t>
            </a:r>
            <a:r>
              <a:rPr lang="en-US" sz="2600" dirty="0" err="1" smtClean="0"/>
              <a:t>başlangıcından</a:t>
            </a:r>
            <a:r>
              <a:rPr lang="en-US" sz="2600" dirty="0" smtClean="0"/>
              <a:t> </a:t>
            </a:r>
            <a:r>
              <a:rPr lang="en-US" sz="2600" dirty="0" err="1" smtClean="0"/>
              <a:t>itibaren</a:t>
            </a:r>
            <a:r>
              <a:rPr lang="en-US" sz="2600" dirty="0" smtClean="0"/>
              <a:t> </a:t>
            </a:r>
            <a:r>
              <a:rPr lang="en-US" sz="2600" dirty="0" err="1" smtClean="0"/>
              <a:t>keyif</a:t>
            </a:r>
            <a:r>
              <a:rPr lang="en-US" sz="2600" dirty="0" smtClean="0"/>
              <a:t> </a:t>
            </a:r>
            <a:r>
              <a:rPr lang="en-US" sz="2600" dirty="0" err="1" smtClean="0"/>
              <a:t>verici</a:t>
            </a:r>
            <a:r>
              <a:rPr lang="en-US" sz="2600" dirty="0" smtClean="0"/>
              <a:t>, </a:t>
            </a:r>
            <a:r>
              <a:rPr lang="en-US" sz="2600" dirty="0" err="1" smtClean="0"/>
              <a:t>ağrı</a:t>
            </a:r>
            <a:r>
              <a:rPr lang="en-US" sz="2600" dirty="0" smtClean="0"/>
              <a:t> </a:t>
            </a:r>
            <a:r>
              <a:rPr lang="en-US" sz="2600" dirty="0" err="1" smtClean="0"/>
              <a:t>giderici</a:t>
            </a:r>
            <a:r>
              <a:rPr lang="en-US" sz="2600" dirty="0" smtClean="0"/>
              <a:t>, </a:t>
            </a:r>
            <a:r>
              <a:rPr lang="en-US" sz="2600" dirty="0" err="1" smtClean="0"/>
              <a:t>hastalıkları</a:t>
            </a:r>
            <a:r>
              <a:rPr lang="en-US" sz="2600" dirty="0" smtClean="0"/>
              <a:t> </a:t>
            </a:r>
            <a:r>
              <a:rPr lang="en-US" sz="2600" dirty="0" err="1" smtClean="0"/>
              <a:t>iyileştirici</a:t>
            </a:r>
            <a:r>
              <a:rPr lang="en-US" sz="2600" dirty="0" smtClean="0"/>
              <a:t> </a:t>
            </a:r>
            <a:r>
              <a:rPr lang="en-US" sz="2600" dirty="0" err="1" smtClean="0"/>
              <a:t>olarak</a:t>
            </a:r>
            <a:r>
              <a:rPr lang="en-US" sz="2600" dirty="0" smtClean="0"/>
              <a:t> </a:t>
            </a:r>
            <a:r>
              <a:rPr lang="en-US" sz="2600" dirty="0" err="1" smtClean="0"/>
              <a:t>kontrollü</a:t>
            </a:r>
            <a:r>
              <a:rPr lang="en-US" sz="2600" dirty="0" smtClean="0"/>
              <a:t> ve </a:t>
            </a:r>
            <a:r>
              <a:rPr lang="en-US" sz="2600" dirty="0" err="1" smtClean="0"/>
              <a:t>kontrolsüz</a:t>
            </a:r>
            <a:r>
              <a:rPr lang="en-US" sz="2600" dirty="0" smtClean="0"/>
              <a:t> </a:t>
            </a:r>
            <a:r>
              <a:rPr lang="en-US" sz="2600" dirty="0" err="1" smtClean="0"/>
              <a:t>olarak</a:t>
            </a:r>
            <a:r>
              <a:rPr lang="en-US" sz="2600" dirty="0" smtClean="0"/>
              <a:t> </a:t>
            </a:r>
            <a:r>
              <a:rPr lang="en-US" sz="2600" dirty="0" err="1" smtClean="0"/>
              <a:t>kullanıldığı</a:t>
            </a:r>
            <a:r>
              <a:rPr lang="en-US" sz="2600" dirty="0" smtClean="0"/>
              <a:t> </a:t>
            </a:r>
            <a:r>
              <a:rPr lang="en-US" sz="2600" dirty="0" err="1" smtClean="0"/>
              <a:t>bilinmektedir</a:t>
            </a:r>
            <a:r>
              <a:rPr lang="en-US" sz="2600" dirty="0" smtClean="0"/>
              <a:t>. </a:t>
            </a:r>
            <a:endParaRPr lang="tr-TR" sz="2600" dirty="0" smtClean="0"/>
          </a:p>
          <a:p>
            <a:pPr algn="just" eaLnBrk="1" hangingPunct="1">
              <a:lnSpc>
                <a:spcPct val="80000"/>
              </a:lnSpc>
              <a:buFont typeface="Wingdings" panose="05000000000000000000" pitchFamily="2" charset="2"/>
              <a:buNone/>
              <a:defRPr/>
            </a:pPr>
            <a:endParaRPr lang="tr-TR" sz="2600" dirty="0" smtClean="0"/>
          </a:p>
          <a:p>
            <a:pPr algn="just" eaLnBrk="1" hangingPunct="1">
              <a:lnSpc>
                <a:spcPct val="80000"/>
              </a:lnSpc>
              <a:defRPr/>
            </a:pPr>
            <a:r>
              <a:rPr lang="en-US" sz="2600" dirty="0" err="1" smtClean="0"/>
              <a:t>İlkel</a:t>
            </a:r>
            <a:r>
              <a:rPr lang="en-US" sz="2600" dirty="0" smtClean="0"/>
              <a:t> </a:t>
            </a:r>
            <a:r>
              <a:rPr lang="en-US" sz="2600" dirty="0" err="1" smtClean="0"/>
              <a:t>toplumlarda</a:t>
            </a:r>
            <a:r>
              <a:rPr lang="tr-TR" sz="2600" dirty="0" smtClean="0"/>
              <a:t> ve</a:t>
            </a:r>
            <a:r>
              <a:rPr lang="en-US" sz="2600" dirty="0" smtClean="0"/>
              <a:t> </a:t>
            </a:r>
            <a:r>
              <a:rPr lang="en-US" sz="2600" dirty="0" err="1" smtClean="0"/>
              <a:t>kabile</a:t>
            </a:r>
            <a:r>
              <a:rPr lang="en-US" sz="2600" dirty="0" smtClean="0"/>
              <a:t> </a:t>
            </a:r>
            <a:r>
              <a:rPr lang="en-US" sz="2600" dirty="0" err="1" smtClean="0"/>
              <a:t>ayinlerinde</a:t>
            </a:r>
            <a:r>
              <a:rPr lang="en-US" sz="2600" dirty="0" smtClean="0"/>
              <a:t> “</a:t>
            </a:r>
            <a:r>
              <a:rPr lang="en-US" sz="2600" dirty="0" err="1" smtClean="0"/>
              <a:t>değiştirilmiş</a:t>
            </a:r>
            <a:r>
              <a:rPr lang="en-US" sz="2600" dirty="0" smtClean="0"/>
              <a:t> </a:t>
            </a:r>
            <a:r>
              <a:rPr lang="en-US" sz="2600" dirty="0" err="1" smtClean="0"/>
              <a:t>bilinç</a:t>
            </a:r>
            <a:r>
              <a:rPr lang="en-US" sz="2600" dirty="0" smtClean="0"/>
              <a:t> </a:t>
            </a:r>
            <a:r>
              <a:rPr lang="en-US" sz="2600" dirty="0" err="1" smtClean="0"/>
              <a:t>durumları</a:t>
            </a:r>
            <a:r>
              <a:rPr lang="en-US" sz="2600" dirty="0" smtClean="0"/>
              <a:t>” </a:t>
            </a:r>
            <a:r>
              <a:rPr lang="en-US" sz="2600" dirty="0" err="1" smtClean="0"/>
              <a:t>denilen</a:t>
            </a:r>
            <a:r>
              <a:rPr lang="en-US" sz="2600" dirty="0" smtClean="0"/>
              <a:t>, </a:t>
            </a:r>
            <a:r>
              <a:rPr lang="en-US" sz="2600" dirty="0" err="1" smtClean="0"/>
              <a:t>gündelik</a:t>
            </a:r>
            <a:r>
              <a:rPr lang="en-US" sz="2600" dirty="0" smtClean="0"/>
              <a:t> </a:t>
            </a:r>
            <a:r>
              <a:rPr lang="en-US" sz="2600" dirty="0" err="1" smtClean="0"/>
              <a:t>bilinç</a:t>
            </a:r>
            <a:r>
              <a:rPr lang="en-US" sz="2600" dirty="0" smtClean="0"/>
              <a:t> </a:t>
            </a:r>
            <a:r>
              <a:rPr lang="en-US" sz="2600" dirty="0" err="1" smtClean="0"/>
              <a:t>düzeylerinden</a:t>
            </a:r>
            <a:r>
              <a:rPr lang="en-US" sz="2600" dirty="0" smtClean="0"/>
              <a:t> </a:t>
            </a:r>
            <a:r>
              <a:rPr lang="en-US" sz="2600" dirty="0" err="1" smtClean="0"/>
              <a:t>daha</a:t>
            </a:r>
            <a:r>
              <a:rPr lang="en-US" sz="2600" dirty="0" smtClean="0"/>
              <a:t> </a:t>
            </a:r>
            <a:r>
              <a:rPr lang="en-US" sz="2600" dirty="0" err="1" smtClean="0"/>
              <a:t>farklı</a:t>
            </a:r>
            <a:r>
              <a:rPr lang="en-US" sz="2600" dirty="0" smtClean="0"/>
              <a:t> </a:t>
            </a:r>
            <a:r>
              <a:rPr lang="en-US" sz="2600" dirty="0" err="1" smtClean="0"/>
              <a:t>alanlara</a:t>
            </a:r>
            <a:r>
              <a:rPr lang="en-US" sz="2600" dirty="0" smtClean="0"/>
              <a:t> </a:t>
            </a:r>
            <a:r>
              <a:rPr lang="en-US" sz="2600" dirty="0" err="1" smtClean="0"/>
              <a:t>ulaşabilmek</a:t>
            </a:r>
            <a:r>
              <a:rPr lang="en-US" sz="2600" dirty="0" smtClean="0"/>
              <a:t> </a:t>
            </a:r>
            <a:r>
              <a:rPr lang="en-US" sz="2600" dirty="0" err="1" smtClean="0"/>
              <a:t>için</a:t>
            </a:r>
            <a:r>
              <a:rPr lang="en-US" sz="2600" dirty="0" smtClean="0"/>
              <a:t> </a:t>
            </a:r>
            <a:r>
              <a:rPr lang="en-US" sz="2600" dirty="0" err="1" smtClean="0"/>
              <a:t>kullanıl</a:t>
            </a:r>
            <a:r>
              <a:rPr lang="tr-TR" sz="2600" dirty="0" err="1" smtClean="0"/>
              <a:t>mışlardır</a:t>
            </a:r>
            <a:r>
              <a:rPr lang="tr-TR" sz="2600" dirty="0" smtClean="0"/>
              <a:t>.</a:t>
            </a:r>
            <a:r>
              <a:rPr lang="en-US" sz="2600" dirty="0" smtClean="0"/>
              <a:t> </a:t>
            </a:r>
            <a:endParaRPr lang="tr-TR" sz="2600" dirty="0" smtClean="0"/>
          </a:p>
          <a:p>
            <a:pPr algn="just" eaLnBrk="1" hangingPunct="1">
              <a:lnSpc>
                <a:spcPct val="80000"/>
              </a:lnSpc>
              <a:defRPr/>
            </a:pPr>
            <a:endParaRPr lang="tr-TR" sz="2600" dirty="0" smtClean="0"/>
          </a:p>
          <a:p>
            <a:pPr algn="just" eaLnBrk="1" hangingPunct="1">
              <a:lnSpc>
                <a:spcPct val="80000"/>
              </a:lnSpc>
              <a:defRPr/>
            </a:pPr>
            <a:r>
              <a:rPr lang="tr-TR" sz="2600" dirty="0" smtClean="0"/>
              <a:t>H</a:t>
            </a:r>
            <a:r>
              <a:rPr lang="en-US" sz="2600" dirty="0" err="1" smtClean="0"/>
              <a:t>alusinojen</a:t>
            </a:r>
            <a:r>
              <a:rPr lang="en-US" sz="2600" dirty="0" smtClean="0"/>
              <a:t> </a:t>
            </a:r>
            <a:r>
              <a:rPr lang="en-US" sz="2600" dirty="0" err="1" smtClean="0"/>
              <a:t>bitkiler</a:t>
            </a:r>
            <a:r>
              <a:rPr lang="en-US" sz="2600" dirty="0" smtClean="0"/>
              <a:t>, </a:t>
            </a:r>
            <a:r>
              <a:rPr lang="en-US" sz="2600" dirty="0" err="1" smtClean="0"/>
              <a:t>afyon</a:t>
            </a:r>
            <a:r>
              <a:rPr lang="en-US" sz="2600" dirty="0" smtClean="0"/>
              <a:t> </a:t>
            </a:r>
            <a:r>
              <a:rPr lang="en-US" sz="2600" dirty="0" err="1" smtClean="0"/>
              <a:t>türevleri</a:t>
            </a:r>
            <a:r>
              <a:rPr lang="en-US" sz="2600" dirty="0" smtClean="0"/>
              <a:t>, </a:t>
            </a:r>
            <a:r>
              <a:rPr lang="en-US" sz="2600" dirty="0" err="1" smtClean="0"/>
              <a:t>koka</a:t>
            </a:r>
            <a:r>
              <a:rPr lang="en-US" sz="2600" dirty="0" smtClean="0"/>
              <a:t> </a:t>
            </a:r>
            <a:r>
              <a:rPr lang="en-US" sz="2600" dirty="0" err="1" smtClean="0"/>
              <a:t>yaprakları</a:t>
            </a:r>
            <a:r>
              <a:rPr lang="en-US" sz="2600" dirty="0" smtClean="0"/>
              <a:t>, </a:t>
            </a:r>
            <a:r>
              <a:rPr lang="en-US" sz="2600" dirty="0" err="1" smtClean="0"/>
              <a:t>esrar</a:t>
            </a:r>
            <a:r>
              <a:rPr lang="en-US" sz="2600" dirty="0" smtClean="0"/>
              <a:t> </a:t>
            </a:r>
            <a:r>
              <a:rPr lang="en-US" sz="2600" dirty="0" err="1" smtClean="0"/>
              <a:t>gibi</a:t>
            </a:r>
            <a:r>
              <a:rPr lang="en-US" sz="2600" dirty="0" smtClean="0"/>
              <a:t> </a:t>
            </a:r>
            <a:r>
              <a:rPr lang="en-US" sz="2600" dirty="0" err="1" smtClean="0"/>
              <a:t>psiko-aktif</a:t>
            </a:r>
            <a:r>
              <a:rPr lang="en-US" sz="2600" dirty="0" smtClean="0"/>
              <a:t> </a:t>
            </a:r>
            <a:r>
              <a:rPr lang="en-US" sz="2600" dirty="0" err="1" smtClean="0"/>
              <a:t>maddeler</a:t>
            </a:r>
            <a:r>
              <a:rPr lang="tr-TR" sz="2600" dirty="0" smtClean="0"/>
              <a:t> ilk akla gelenlerdir.</a:t>
            </a:r>
            <a:endParaRPr lang="en-US" sz="2600" dirty="0" smtClean="0"/>
          </a:p>
        </p:txBody>
      </p:sp>
      <p:sp>
        <p:nvSpPr>
          <p:cNvPr id="605187"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5E29CE4E-8F7E-4D9C-83B8-1C72E5AEDD9A}" type="slidenum">
              <a:rPr lang="en-US" altLang="tr-TR" sz="1400" smtClean="0">
                <a:latin typeface="Times New Roman" panose="02020603050405020304" pitchFamily="18" charset="0"/>
              </a:rPr>
              <a:pPr>
                <a:spcBef>
                  <a:spcPct val="50000"/>
                </a:spcBef>
                <a:buClrTx/>
                <a:buSzTx/>
                <a:buFontTx/>
                <a:buNone/>
              </a:pPr>
              <a:t>2</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4" name="Rectangle 3074"/>
          <p:cNvSpPr>
            <a:spLocks noChangeArrowheads="1"/>
          </p:cNvSpPr>
          <p:nvPr/>
        </p:nvSpPr>
        <p:spPr bwMode="auto">
          <a:xfrm>
            <a:off x="250825" y="260350"/>
            <a:ext cx="8461375" cy="6264275"/>
          </a:xfrm>
          <a:prstGeom prst="rect">
            <a:avLst/>
          </a:prstGeom>
          <a:noFill/>
          <a:ln w="9525">
            <a:noFill/>
            <a:miter lim="800000"/>
            <a:headEnd/>
            <a:tailEnd/>
          </a:ln>
          <a:effectLst/>
        </p:spPr>
        <p:txBody>
          <a:bodyPr lIns="92075" tIns="46038" rIns="92075" bIns="46038"/>
          <a:lstStyle/>
          <a:p>
            <a:pPr marL="342900" indent="-342900" algn="just" eaLnBrk="1" hangingPunct="1">
              <a:spcBef>
                <a:spcPct val="20000"/>
              </a:spcBef>
              <a:buClr>
                <a:schemeClr val="accent1"/>
              </a:buClr>
              <a:buSzPct val="80000"/>
              <a:buFont typeface="Wingdings" pitchFamily="2" charset="2"/>
              <a:buChar char="n"/>
              <a:defRPr/>
            </a:pPr>
            <a:r>
              <a:rPr lang="tr-TR" sz="3000" dirty="0">
                <a:latin typeface="Tahoma" pitchFamily="34" charset="0"/>
                <a:cs typeface="+mn-cs"/>
              </a:rPr>
              <a:t>Anadolu’da Hitit’ler döneminden beri haşhaşın tarımı yapılmaktadır. İlk defa 1933 yılında bitkinin tarımı devlet kontrolü altına alınmış ve zaman zaman çıkarılan kanun ve yönetmeliklerle 1971 yılına kadar üretim devam etmiştir. 1971 yılında Türkiye’nin yasadışı uyuşturucunun kaynaklarından bir olarak suçlanması nedeniyle 2654 sayılı hükümet kararnamesiyle haşhaşın tarımı Türkiye’de yasaklanmıştır.</a:t>
            </a:r>
          </a:p>
          <a:p>
            <a:pPr marL="342900" indent="-342900" eaLnBrk="1" hangingPunct="1">
              <a:lnSpc>
                <a:spcPct val="90000"/>
              </a:lnSpc>
              <a:spcBef>
                <a:spcPct val="20000"/>
              </a:spcBef>
              <a:buClr>
                <a:schemeClr val="accent1"/>
              </a:buClr>
              <a:buSzPct val="80000"/>
              <a:buFont typeface="Wingdings" pitchFamily="2" charset="2"/>
              <a:buNone/>
              <a:defRPr/>
            </a:pPr>
            <a:endParaRPr lang="tr-TR" sz="3000" dirty="0">
              <a:effectLst>
                <a:outerShdw blurRad="38100" dist="38100" dir="2700000" algn="tl">
                  <a:srgbClr val="000000"/>
                </a:outerShdw>
              </a:effectLst>
              <a:latin typeface="Arial" pitchFamily="34" charset="0"/>
              <a:cs typeface="+mn-cs"/>
            </a:endParaRPr>
          </a:p>
        </p:txBody>
      </p:sp>
      <p:sp>
        <p:nvSpPr>
          <p:cNvPr id="64205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50948DEE-A583-4B5F-A9E6-415F03FD0AAE}" type="slidenum">
              <a:rPr lang="en-US" altLang="tr-TR" sz="1400" smtClean="0">
                <a:latin typeface="Times New Roman" panose="02020603050405020304" pitchFamily="18" charset="0"/>
              </a:rPr>
              <a:pPr>
                <a:spcBef>
                  <a:spcPct val="50000"/>
                </a:spcBef>
                <a:buClrTx/>
                <a:buSzTx/>
                <a:buFontTx/>
                <a:buNone/>
              </a:pPr>
              <a:t>20</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2834">
                                            <p:txEl>
                                              <p:pRg st="0" end="0"/>
                                            </p:txEl>
                                          </p:spTgt>
                                        </p:tgtEl>
                                        <p:attrNameLst>
                                          <p:attrName>style.visibility</p:attrName>
                                        </p:attrNameLst>
                                      </p:cBhvr>
                                      <p:to>
                                        <p:strVal val="visible"/>
                                      </p:to>
                                    </p:set>
                                    <p:anim calcmode="lin" valueType="num">
                                      <p:cBhvr additive="base">
                                        <p:cTn id="7" dur="500" fill="hold"/>
                                        <p:tgtEl>
                                          <p:spTgt spid="6328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283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34"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Slayt Numarası Yer Tutucusu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1A080ADC-C1B6-4F8D-AD5D-B0FC6A17B28B}" type="slidenum">
              <a:rPr lang="en-US" altLang="tr-TR" sz="1400" smtClean="0">
                <a:latin typeface="Times New Roman" panose="02020603050405020304" pitchFamily="18" charset="0"/>
              </a:rPr>
              <a:pPr>
                <a:spcBef>
                  <a:spcPct val="50000"/>
                </a:spcBef>
                <a:buClrTx/>
                <a:buSzTx/>
                <a:buFontTx/>
                <a:buNone/>
              </a:pPr>
              <a:t>21</a:t>
            </a:fld>
            <a:endParaRPr lang="en-US" altLang="tr-TR" sz="1400" smtClean="0">
              <a:latin typeface="Times New Roman" panose="02020603050405020304" pitchFamily="18" charset="0"/>
            </a:endParaRPr>
          </a:p>
        </p:txBody>
      </p:sp>
      <p:sp>
        <p:nvSpPr>
          <p:cNvPr id="644099" name="Metin kutusu 2"/>
          <p:cNvSpPr txBox="1">
            <a:spLocks noChangeArrowheads="1"/>
          </p:cNvSpPr>
          <p:nvPr/>
        </p:nvSpPr>
        <p:spPr bwMode="auto">
          <a:xfrm>
            <a:off x="468313" y="363538"/>
            <a:ext cx="7488237"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lgn="just" eaLnBrk="1" hangingPunct="1">
              <a:spcBef>
                <a:spcPct val="0"/>
              </a:spcBef>
              <a:buClrTx/>
              <a:buSzTx/>
              <a:buFontTx/>
              <a:buNone/>
            </a:pPr>
            <a:r>
              <a:rPr lang="tr-TR" altLang="tr-TR" sz="2400"/>
              <a:t>1971’den 1974’e kadar süren bu yasak sırasında Avrupa ve Amerika’ya yasadışı uyuşturucu girişi devam etmiş, üstelik diğer afyon üreten ülkelerin üretimlerinde artış gözlenmiş ve yeni haşhaş üreticisi ülkelerin ortaya çıkmasına neden olmuştur. Diğer taraftan bu yasak önemli bir gelir kaynağından mahrum olan çiftçilerimiz üzerinde sosyal ve ekonomik olumsuzluklara yol açmıştır. Yaklaşık 1,5 milyon insan bu yasaktan olumsuz etkilenmiştir. </a:t>
            </a:r>
          </a:p>
          <a:p>
            <a:pPr algn="just" eaLnBrk="1" hangingPunct="1">
              <a:spcBef>
                <a:spcPct val="0"/>
              </a:spcBef>
              <a:buClrTx/>
              <a:buSzTx/>
              <a:buFontTx/>
              <a:buNone/>
            </a:pPr>
            <a:endParaRPr lang="tr-TR" altLang="tr-TR" sz="2400">
              <a:latin typeface="Times New Roman" panose="02020603050405020304" pitchFamily="18" charset="0"/>
            </a:endParaRPr>
          </a:p>
        </p:txBody>
      </p:sp>
    </p:spTree>
  </p:cSld>
  <p:clrMapOvr>
    <a:masterClrMapping/>
  </p:clrMapOvr>
  <p:transition>
    <p:random/>
    <p:sndAc>
      <p:stSnd>
        <p:snd r:embed="rId2" name="WHOOSH.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Slayt Numarası Yer Tutucusu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98FD56BB-4A9F-479A-9CBF-2C08538417BA}" type="slidenum">
              <a:rPr lang="en-US" altLang="tr-TR" sz="1400" smtClean="0">
                <a:latin typeface="Times New Roman" panose="02020603050405020304" pitchFamily="18" charset="0"/>
              </a:rPr>
              <a:pPr>
                <a:spcBef>
                  <a:spcPct val="50000"/>
                </a:spcBef>
                <a:buClrTx/>
                <a:buSzTx/>
                <a:buFontTx/>
                <a:buNone/>
              </a:pPr>
              <a:t>22</a:t>
            </a:fld>
            <a:endParaRPr lang="en-US" altLang="tr-TR" sz="1400" smtClean="0">
              <a:latin typeface="Times New Roman" panose="02020603050405020304" pitchFamily="18" charset="0"/>
            </a:endParaRPr>
          </a:p>
        </p:txBody>
      </p:sp>
      <p:sp>
        <p:nvSpPr>
          <p:cNvPr id="645123" name="Metin kutusu 2"/>
          <p:cNvSpPr txBox="1">
            <a:spLocks noChangeArrowheads="1"/>
          </p:cNvSpPr>
          <p:nvPr/>
        </p:nvSpPr>
        <p:spPr bwMode="auto">
          <a:xfrm>
            <a:off x="323850" y="836613"/>
            <a:ext cx="8351838" cy="600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lgn="just" eaLnBrk="1" hangingPunct="1">
              <a:spcBef>
                <a:spcPct val="0"/>
              </a:spcBef>
              <a:buClrTx/>
              <a:buSzTx/>
              <a:buFontTx/>
              <a:buNone/>
            </a:pPr>
            <a:r>
              <a:rPr lang="tr-TR" altLang="tr-TR" sz="2400"/>
              <a:t>Bütün bu faktörler göz önüne alındığında ve uluslararası sorumluluklar hatırlandığında, 01/07/1974 tarihli, 7/8522 sayılı Bakanlar Kurulu Kararı ile 1974 sonbaharından itibaren ilaç hammaddesi ihtiyacının sağlanması ve geçimi büyük ölçüde haşhaş üretimine bağlı olan çiftçilerin yaşam koşullarının düzeltilmesi amacıyla haşhaş ekimi ve ham afyon üretimi 7 ilde (Afyon, Burdur, Isparta, Denizli, Kütahya ve Uşak illerinin tamamı ile Konya ilinin Akşehir, Beyşehir, Doğanhisar ve Ilgın ilçelerinde) serbest bırakılmış daha sonra 06/12/1974 tarihli, 7/9204 sayılı kararname ile kaçağa </a:t>
            </a:r>
          </a:p>
          <a:p>
            <a:pPr algn="just" eaLnBrk="1" hangingPunct="1">
              <a:spcBef>
                <a:spcPct val="0"/>
              </a:spcBef>
              <a:buClrTx/>
              <a:buSzTx/>
              <a:buFontTx/>
              <a:buNone/>
            </a:pPr>
            <a:r>
              <a:rPr lang="tr-TR" altLang="tr-TR" sz="2400"/>
              <a:t>kayma riski yüksek olan ve haşhaş kapsülünün çizilmesi ile elde edilen afyon üretimi yasaklanarak daha güvenli bir yöntem olan çizilmemiş haşhaş kapsülü üretimine geçilmiştir. </a:t>
            </a:r>
          </a:p>
          <a:p>
            <a:pPr algn="just" eaLnBrk="1" hangingPunct="1">
              <a:spcBef>
                <a:spcPct val="0"/>
              </a:spcBef>
              <a:buClrTx/>
              <a:buSzTx/>
              <a:buFontTx/>
              <a:buNone/>
            </a:pPr>
            <a:r>
              <a:rPr lang="tr-TR" altLang="tr-TR" sz="2400"/>
              <a:t> Kuru kapsüllerden alkaloitlerin elde edilmesi için Afyon’un Bolvadin ilçesinde 1976 yılında bir </a:t>
            </a:r>
            <a:r>
              <a:rPr lang="en-US" altLang="tr-TR" sz="2400"/>
              <a:t>fabrika kurulmu</a:t>
            </a:r>
            <a:r>
              <a:rPr lang="tr-TR" altLang="tr-TR" sz="2400"/>
              <a:t>ştur</a:t>
            </a:r>
            <a:r>
              <a:rPr lang="en-US" altLang="tr-TR" sz="2400"/>
              <a:t>. </a:t>
            </a:r>
            <a:endParaRPr lang="tr-TR" altLang="tr-TR" sz="2400"/>
          </a:p>
          <a:p>
            <a:pPr eaLnBrk="1" hangingPunct="1">
              <a:spcBef>
                <a:spcPct val="0"/>
              </a:spcBef>
              <a:buClrTx/>
              <a:buSzTx/>
              <a:buFontTx/>
              <a:buNone/>
            </a:pPr>
            <a:endParaRPr lang="tr-TR" altLang="tr-TR" sz="2400">
              <a:latin typeface="Times New Roman" panose="02020603050405020304" pitchFamily="18" charset="0"/>
            </a:endParaRPr>
          </a:p>
        </p:txBody>
      </p:sp>
    </p:spTree>
  </p:cSld>
  <p:clrMapOvr>
    <a:masterClrMapping/>
  </p:clrMapOvr>
  <p:transition>
    <p:random/>
    <p:sndAc>
      <p:stSnd>
        <p:snd r:embed="rId2" name="WHOOSH.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1026"/>
          <p:cNvSpPr>
            <a:spLocks noGrp="1" noChangeArrowheads="1"/>
          </p:cNvSpPr>
          <p:nvPr>
            <p:ph idx="1"/>
          </p:nvPr>
        </p:nvSpPr>
        <p:spPr>
          <a:xfrm>
            <a:off x="0" y="692150"/>
            <a:ext cx="8915400" cy="5403850"/>
          </a:xfrm>
        </p:spPr>
        <p:txBody>
          <a:bodyPr/>
          <a:lstStyle/>
          <a:p>
            <a:pPr eaLnBrk="1" hangingPunct="1">
              <a:defRPr/>
            </a:pPr>
            <a:r>
              <a:rPr lang="en-US" dirty="0" err="1" smtClean="0">
                <a:effectLst/>
              </a:rPr>
              <a:t>Fabrika</a:t>
            </a:r>
            <a:r>
              <a:rPr lang="en-US" dirty="0" smtClean="0">
                <a:effectLst/>
              </a:rPr>
              <a:t> 1981 y</a:t>
            </a:r>
            <a:r>
              <a:rPr lang="tr-TR" dirty="0" smtClean="0">
                <a:effectLst/>
              </a:rPr>
              <a:t>ı</a:t>
            </a:r>
            <a:r>
              <a:rPr lang="en-US" dirty="0" smtClean="0">
                <a:effectLst/>
              </a:rPr>
              <a:t>l</a:t>
            </a:r>
            <a:r>
              <a:rPr lang="tr-TR" dirty="0" smtClean="0">
                <a:effectLst/>
              </a:rPr>
              <a:t>ı</a:t>
            </a:r>
            <a:r>
              <a:rPr lang="en-US" dirty="0" err="1" smtClean="0">
                <a:effectLst/>
              </a:rPr>
              <a:t>nda</a:t>
            </a:r>
            <a:r>
              <a:rPr lang="en-US" dirty="0" smtClean="0">
                <a:effectLst/>
              </a:rPr>
              <a:t> k</a:t>
            </a:r>
            <a:r>
              <a:rPr lang="tr-TR" dirty="0" smtClean="0">
                <a:effectLst/>
              </a:rPr>
              <a:t>ı</a:t>
            </a:r>
            <a:r>
              <a:rPr lang="en-US" dirty="0" err="1" smtClean="0">
                <a:effectLst/>
              </a:rPr>
              <a:t>smi</a:t>
            </a:r>
            <a:r>
              <a:rPr lang="en-US" dirty="0" smtClean="0">
                <a:effectLst/>
              </a:rPr>
              <a:t> </a:t>
            </a:r>
            <a:r>
              <a:rPr lang="en-US" dirty="0" err="1" smtClean="0">
                <a:effectLst/>
              </a:rPr>
              <a:t>üretime</a:t>
            </a:r>
            <a:r>
              <a:rPr lang="en-US" dirty="0" smtClean="0">
                <a:effectLst/>
              </a:rPr>
              <a:t>,</a:t>
            </a:r>
            <a:r>
              <a:rPr lang="tr-TR" dirty="0" smtClean="0">
                <a:effectLst/>
              </a:rPr>
              <a:t> </a:t>
            </a:r>
            <a:r>
              <a:rPr lang="en-US" dirty="0" smtClean="0">
                <a:effectLst/>
              </a:rPr>
              <a:t>1983’de tam </a:t>
            </a:r>
            <a:r>
              <a:rPr lang="en-US" dirty="0" err="1" smtClean="0">
                <a:effectLst/>
              </a:rPr>
              <a:t>kapasite</a:t>
            </a:r>
            <a:r>
              <a:rPr lang="en-US" dirty="0" smtClean="0">
                <a:effectLst/>
              </a:rPr>
              <a:t> </a:t>
            </a:r>
            <a:r>
              <a:rPr lang="en-US" dirty="0" err="1" smtClean="0">
                <a:effectLst/>
              </a:rPr>
              <a:t>ile</a:t>
            </a:r>
            <a:r>
              <a:rPr lang="en-US" dirty="0" smtClean="0">
                <a:effectLst/>
              </a:rPr>
              <a:t> </a:t>
            </a:r>
            <a:r>
              <a:rPr lang="en-US" dirty="0" err="1" smtClean="0">
                <a:effectLst/>
              </a:rPr>
              <a:t>üretime</a:t>
            </a:r>
            <a:r>
              <a:rPr lang="en-US" dirty="0" smtClean="0">
                <a:effectLst/>
              </a:rPr>
              <a:t> </a:t>
            </a:r>
            <a:r>
              <a:rPr lang="en-US" dirty="0" err="1" smtClean="0">
                <a:effectLst/>
              </a:rPr>
              <a:t>ba</a:t>
            </a:r>
            <a:r>
              <a:rPr lang="tr-TR" dirty="0" err="1" smtClean="0">
                <a:effectLst/>
              </a:rPr>
              <a:t>şlamıştır</a:t>
            </a:r>
            <a:r>
              <a:rPr lang="en-US" dirty="0" smtClean="0">
                <a:effectLst/>
              </a:rPr>
              <a:t>. Bu y</a:t>
            </a:r>
            <a:r>
              <a:rPr lang="tr-TR" dirty="0" smtClean="0">
                <a:effectLst/>
              </a:rPr>
              <a:t>ı</a:t>
            </a:r>
            <a:r>
              <a:rPr lang="en-US" dirty="0" err="1" smtClean="0">
                <a:effectLst/>
              </a:rPr>
              <a:t>llar</a:t>
            </a:r>
            <a:r>
              <a:rPr lang="tr-TR" dirty="0" smtClean="0">
                <a:effectLst/>
              </a:rPr>
              <a:t> </a:t>
            </a:r>
            <a:r>
              <a:rPr lang="en-US" dirty="0" err="1" smtClean="0">
                <a:effectLst/>
              </a:rPr>
              <a:t>aras</a:t>
            </a:r>
            <a:r>
              <a:rPr lang="tr-TR" dirty="0" smtClean="0">
                <a:effectLst/>
              </a:rPr>
              <a:t>ı</a:t>
            </a:r>
            <a:r>
              <a:rPr lang="en-US" dirty="0" err="1" smtClean="0">
                <a:effectLst/>
              </a:rPr>
              <a:t>nda</a:t>
            </a:r>
            <a:r>
              <a:rPr lang="en-US" dirty="0" smtClean="0">
                <a:effectLst/>
              </a:rPr>
              <a:t> </a:t>
            </a:r>
            <a:r>
              <a:rPr lang="tr-TR" dirty="0" smtClean="0">
                <a:effectLst/>
              </a:rPr>
              <a:t>haşhaş</a:t>
            </a:r>
            <a:r>
              <a:rPr lang="en-US" dirty="0" smtClean="0">
                <a:effectLst/>
              </a:rPr>
              <a:t> </a:t>
            </a:r>
            <a:r>
              <a:rPr lang="en-US" dirty="0" err="1" smtClean="0">
                <a:effectLst/>
              </a:rPr>
              <a:t>kapsülü</a:t>
            </a:r>
            <a:r>
              <a:rPr lang="en-US" dirty="0" smtClean="0">
                <a:effectLst/>
              </a:rPr>
              <a:t> </a:t>
            </a:r>
            <a:r>
              <a:rPr lang="en-US" dirty="0" err="1" smtClean="0">
                <a:effectLst/>
              </a:rPr>
              <a:t>stoklar</a:t>
            </a:r>
            <a:r>
              <a:rPr lang="tr-TR" dirty="0" smtClean="0">
                <a:effectLst/>
              </a:rPr>
              <a:t>ı</a:t>
            </a:r>
            <a:r>
              <a:rPr lang="en-US" dirty="0" smtClean="0">
                <a:effectLst/>
              </a:rPr>
              <a:t> </a:t>
            </a:r>
            <a:r>
              <a:rPr lang="en-US" dirty="0" err="1" smtClean="0">
                <a:effectLst/>
              </a:rPr>
              <a:t>sürekli</a:t>
            </a:r>
            <a:r>
              <a:rPr lang="en-US" dirty="0" smtClean="0">
                <a:effectLst/>
              </a:rPr>
              <a:t> </a:t>
            </a:r>
            <a:r>
              <a:rPr lang="en-US" dirty="0" err="1" smtClean="0">
                <a:effectLst/>
              </a:rPr>
              <a:t>artm</a:t>
            </a:r>
            <a:r>
              <a:rPr lang="tr-TR" dirty="0" err="1" smtClean="0">
                <a:effectLst/>
              </a:rPr>
              <a:t>ış</a:t>
            </a:r>
            <a:r>
              <a:rPr lang="en-US" dirty="0" smtClean="0">
                <a:effectLst/>
              </a:rPr>
              <a:t>, TMO </a:t>
            </a:r>
            <a:r>
              <a:rPr lang="en-US" dirty="0" err="1" smtClean="0">
                <a:effectLst/>
              </a:rPr>
              <a:t>zor</a:t>
            </a:r>
            <a:r>
              <a:rPr lang="tr-TR" dirty="0" smtClean="0">
                <a:effectLst/>
              </a:rPr>
              <a:t> </a:t>
            </a:r>
            <a:r>
              <a:rPr lang="en-US" dirty="0" err="1" smtClean="0">
                <a:effectLst/>
              </a:rPr>
              <a:t>durumda</a:t>
            </a:r>
            <a:r>
              <a:rPr lang="en-US" dirty="0" smtClean="0">
                <a:effectLst/>
              </a:rPr>
              <a:t> </a:t>
            </a:r>
            <a:r>
              <a:rPr lang="en-US" dirty="0" err="1" smtClean="0">
                <a:effectLst/>
              </a:rPr>
              <a:t>kalm</a:t>
            </a:r>
            <a:r>
              <a:rPr lang="tr-TR" dirty="0" smtClean="0">
                <a:effectLst/>
              </a:rPr>
              <a:t>ıştır</a:t>
            </a:r>
            <a:r>
              <a:rPr lang="en-US" dirty="0" smtClean="0">
                <a:effectLst/>
              </a:rPr>
              <a:t>. Bu </a:t>
            </a:r>
            <a:r>
              <a:rPr lang="en-US" dirty="0" err="1" smtClean="0">
                <a:effectLst/>
              </a:rPr>
              <a:t>yüzden</a:t>
            </a:r>
            <a:r>
              <a:rPr lang="en-US" dirty="0" smtClean="0">
                <a:effectLst/>
              </a:rPr>
              <a:t> </a:t>
            </a:r>
            <a:r>
              <a:rPr lang="tr-TR" dirty="0" smtClean="0">
                <a:effectLst/>
              </a:rPr>
              <a:t>haşhaş</a:t>
            </a:r>
            <a:r>
              <a:rPr lang="en-US" dirty="0" smtClean="0">
                <a:effectLst/>
              </a:rPr>
              <a:t> </a:t>
            </a:r>
            <a:r>
              <a:rPr lang="en-US" dirty="0" err="1" smtClean="0">
                <a:effectLst/>
              </a:rPr>
              <a:t>ekim</a:t>
            </a:r>
            <a:r>
              <a:rPr lang="en-US" dirty="0" smtClean="0">
                <a:effectLst/>
              </a:rPr>
              <a:t> </a:t>
            </a:r>
            <a:r>
              <a:rPr lang="en-US" dirty="0" err="1" smtClean="0">
                <a:effectLst/>
              </a:rPr>
              <a:t>alanlar</a:t>
            </a:r>
            <a:r>
              <a:rPr lang="tr-TR" dirty="0" smtClean="0">
                <a:effectLst/>
              </a:rPr>
              <a:t>ı</a:t>
            </a:r>
            <a:r>
              <a:rPr lang="en-US" dirty="0" smtClean="0">
                <a:effectLst/>
              </a:rPr>
              <a:t>n</a:t>
            </a:r>
            <a:r>
              <a:rPr lang="tr-TR" dirty="0" smtClean="0">
                <a:effectLst/>
              </a:rPr>
              <a:t>ı</a:t>
            </a:r>
            <a:r>
              <a:rPr lang="en-US" dirty="0" smtClean="0">
                <a:effectLst/>
              </a:rPr>
              <a:t>n</a:t>
            </a:r>
            <a:r>
              <a:rPr lang="tr-TR" dirty="0" smtClean="0">
                <a:effectLst/>
              </a:rPr>
              <a:t> </a:t>
            </a:r>
            <a:r>
              <a:rPr lang="en-US" dirty="0" err="1" smtClean="0">
                <a:effectLst/>
              </a:rPr>
              <a:t>daralt</a:t>
            </a:r>
            <a:r>
              <a:rPr lang="tr-TR" dirty="0" smtClean="0">
                <a:effectLst/>
              </a:rPr>
              <a:t>ı</a:t>
            </a:r>
            <a:r>
              <a:rPr lang="en-US" dirty="0" err="1" smtClean="0">
                <a:effectLst/>
              </a:rPr>
              <a:t>lmas</a:t>
            </a:r>
            <a:r>
              <a:rPr lang="tr-TR" dirty="0" smtClean="0">
                <a:effectLst/>
              </a:rPr>
              <a:t>ı</a:t>
            </a:r>
            <a:r>
              <a:rPr lang="en-US" dirty="0" smtClean="0">
                <a:effectLst/>
              </a:rPr>
              <a:t> </a:t>
            </a:r>
            <a:r>
              <a:rPr lang="en-US" dirty="0" err="1" smtClean="0">
                <a:effectLst/>
              </a:rPr>
              <a:t>yoluna</a:t>
            </a:r>
            <a:r>
              <a:rPr lang="en-US" dirty="0" smtClean="0">
                <a:effectLst/>
              </a:rPr>
              <a:t> </a:t>
            </a:r>
            <a:r>
              <a:rPr lang="en-US" dirty="0" err="1" smtClean="0">
                <a:effectLst/>
              </a:rPr>
              <a:t>gidilmi</a:t>
            </a:r>
            <a:r>
              <a:rPr lang="tr-TR" dirty="0" smtClean="0">
                <a:effectLst/>
              </a:rPr>
              <a:t>ş</a:t>
            </a:r>
            <a:r>
              <a:rPr lang="en-US" dirty="0" err="1" smtClean="0">
                <a:effectLst/>
              </a:rPr>
              <a:t>tir</a:t>
            </a:r>
            <a:r>
              <a:rPr lang="en-US" dirty="0" smtClean="0">
                <a:effectLst/>
              </a:rPr>
              <a:t>.</a:t>
            </a:r>
            <a:endParaRPr lang="tr-TR" dirty="0" smtClean="0">
              <a:effectLst/>
            </a:endParaRPr>
          </a:p>
          <a:p>
            <a:pPr eaLnBrk="1" hangingPunct="1">
              <a:defRPr/>
            </a:pPr>
            <a:r>
              <a:rPr lang="tr-TR" dirty="0" smtClean="0"/>
              <a:t>Eskişehir, Bilecik, Kütahya, Uşak, Afyon, Isparta, Burdur, Denizli (</a:t>
            </a:r>
            <a:r>
              <a:rPr lang="tr-TR" dirty="0" err="1" smtClean="0"/>
              <a:t>Drogist</a:t>
            </a:r>
            <a:r>
              <a:rPr lang="tr-TR" dirty="0" smtClean="0"/>
              <a:t> Bölge)</a:t>
            </a:r>
          </a:p>
          <a:p>
            <a:pPr eaLnBrk="1" hangingPunct="1">
              <a:defRPr/>
            </a:pPr>
            <a:r>
              <a:rPr lang="tr-TR" dirty="0" smtClean="0"/>
              <a:t>Amasya, Tokat, Çorum, Malatya (</a:t>
            </a:r>
            <a:r>
              <a:rPr lang="tr-TR" dirty="0" err="1" smtClean="0"/>
              <a:t>Soft</a:t>
            </a:r>
            <a:r>
              <a:rPr lang="tr-TR" dirty="0" smtClean="0"/>
              <a:t> Bölge)</a:t>
            </a:r>
          </a:p>
          <a:p>
            <a:pPr eaLnBrk="1" hangingPunct="1">
              <a:defRPr/>
            </a:pPr>
            <a:endParaRPr lang="en-US" dirty="0" smtClean="0">
              <a:effectLst/>
            </a:endParaRPr>
          </a:p>
          <a:p>
            <a:pPr eaLnBrk="1" hangingPunct="1">
              <a:defRPr/>
            </a:pPr>
            <a:endParaRPr lang="en-US" dirty="0" smtClean="0"/>
          </a:p>
        </p:txBody>
      </p:sp>
      <p:sp>
        <p:nvSpPr>
          <p:cNvPr id="64614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449D16EC-2B47-47D7-B8AB-DBCCE6CE17DF}" type="slidenum">
              <a:rPr lang="en-US" altLang="tr-TR" sz="1400" smtClean="0">
                <a:latin typeface="Times New Roman" panose="02020603050405020304" pitchFamily="18" charset="0"/>
              </a:rPr>
              <a:pPr>
                <a:spcBef>
                  <a:spcPct val="50000"/>
                </a:spcBef>
                <a:buClrTx/>
                <a:buSzTx/>
                <a:buFontTx/>
                <a:buNone/>
              </a:pPr>
              <a:t>23</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6930" name="Rectangle 2"/>
          <p:cNvSpPr>
            <a:spLocks noGrp="1" noChangeArrowheads="1"/>
          </p:cNvSpPr>
          <p:nvPr>
            <p:ph idx="1"/>
          </p:nvPr>
        </p:nvSpPr>
        <p:spPr>
          <a:xfrm>
            <a:off x="0" y="476250"/>
            <a:ext cx="8520113" cy="5619750"/>
          </a:xfrm>
        </p:spPr>
        <p:txBody>
          <a:bodyPr lIns="92075" tIns="46038" rIns="92075" bIns="46038"/>
          <a:lstStyle/>
          <a:p>
            <a:pPr eaLnBrk="1" hangingPunct="1">
              <a:buFont typeface="Wingdings" panose="05000000000000000000" pitchFamily="2" charset="2"/>
              <a:buNone/>
              <a:defRPr/>
            </a:pPr>
            <a:endParaRPr lang="tr-TR" sz="2800" dirty="0" smtClean="0"/>
          </a:p>
          <a:p>
            <a:pPr eaLnBrk="1" hangingPunct="1">
              <a:buFont typeface="Wingdings" panose="05000000000000000000" pitchFamily="2" charset="2"/>
              <a:buNone/>
              <a:defRPr/>
            </a:pPr>
            <a:r>
              <a:rPr lang="tr-TR" sz="2800" dirty="0" smtClean="0"/>
              <a:t>Afyon elde edilişi sabah erken saatte, henüz olgunlaşmaya başlayan kapsüllerin çizilmesi ile başlar. </a:t>
            </a:r>
          </a:p>
          <a:p>
            <a:pPr eaLnBrk="1" hangingPunct="1">
              <a:buFont typeface="Wingdings" panose="05000000000000000000" pitchFamily="2" charset="2"/>
              <a:buNone/>
              <a:defRPr/>
            </a:pPr>
            <a:r>
              <a:rPr lang="tr-TR" sz="2800" dirty="0" smtClean="0"/>
              <a:t>Çizgi derinliği </a:t>
            </a:r>
            <a:r>
              <a:rPr lang="tr-TR" sz="2800" dirty="0" err="1" smtClean="0"/>
              <a:t>mezokarpa</a:t>
            </a:r>
            <a:r>
              <a:rPr lang="tr-TR" sz="2800" dirty="0" smtClean="0"/>
              <a:t> varacak kadar olmalı fakat kapsül yırtılmamalıdır. Kapsül çizilince dışarı akan ve kapsülün dışında damlacıklar halinde toplanan lateks, başlangıçta akıcı ve açık renkli. Akşama doğru koyulaşır ve rengi esmerleşir.  </a:t>
            </a:r>
          </a:p>
        </p:txBody>
      </p:sp>
      <p:sp>
        <p:nvSpPr>
          <p:cNvPr id="65024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9F3F1614-0E6D-462F-8AFE-283EEEDD6E94}" type="slidenum">
              <a:rPr lang="en-US" altLang="tr-TR" sz="1400" smtClean="0">
                <a:latin typeface="Times New Roman" panose="02020603050405020304" pitchFamily="18" charset="0"/>
              </a:rPr>
              <a:pPr>
                <a:spcBef>
                  <a:spcPct val="50000"/>
                </a:spcBef>
                <a:buClrTx/>
                <a:buSzTx/>
                <a:buFontTx/>
                <a:buNone/>
              </a:pPr>
              <a:t>24</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6930"/>
                                        </p:tgtEl>
                                        <p:attrNameLst>
                                          <p:attrName>style.visibility</p:attrName>
                                        </p:attrNameLst>
                                      </p:cBhvr>
                                      <p:to>
                                        <p:strVal val="visible"/>
                                      </p:to>
                                    </p:set>
                                    <p:animEffect transition="in" filter="blinds(horizontal)">
                                      <p:cBhvr>
                                        <p:cTn id="7" dur="500"/>
                                        <p:tgtEl>
                                          <p:spTgt spid="6369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930"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Rectangle 2"/>
          <p:cNvSpPr>
            <a:spLocks noGrp="1" noChangeArrowheads="1"/>
          </p:cNvSpPr>
          <p:nvPr>
            <p:ph idx="1"/>
          </p:nvPr>
        </p:nvSpPr>
        <p:spPr>
          <a:xfrm>
            <a:off x="0" y="260350"/>
            <a:ext cx="9144000" cy="6597650"/>
          </a:xfrm>
        </p:spPr>
        <p:txBody>
          <a:bodyPr/>
          <a:lstStyle/>
          <a:p>
            <a:pPr eaLnBrk="1" hangingPunct="1">
              <a:defRPr/>
            </a:pPr>
            <a:r>
              <a:rPr lang="tr-TR" dirty="0" smtClean="0"/>
              <a:t>Ham afyon sarıdan kahverengiye ve siyaha kadar değişen renkte, özel kokulu, taze iken elastik ve kuruyunca sertleşen bir kütledir. Koyulaşan afyon, algı bıçağı denilen geniş yüzlü bıçaklar yardımıyla sıyrılarak toplanır. Topaklar haline getirilerek haşhaş yapraklarına sarılıp kurumaya bırakılır. </a:t>
            </a:r>
          </a:p>
          <a:p>
            <a:pPr eaLnBrk="1" hangingPunct="1">
              <a:defRPr/>
            </a:pPr>
            <a:endParaRPr lang="tr-TR" dirty="0" smtClean="0"/>
          </a:p>
          <a:p>
            <a:pPr eaLnBrk="1" hangingPunct="1">
              <a:defRPr/>
            </a:pPr>
            <a:endParaRPr lang="en-US" dirty="0" smtClean="0"/>
          </a:p>
        </p:txBody>
      </p:sp>
      <p:sp>
        <p:nvSpPr>
          <p:cNvPr id="65229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74C9F757-1FB2-4C7B-ADC5-7E7FA8F30834}" type="slidenum">
              <a:rPr lang="en-US" altLang="tr-TR" sz="1400" smtClean="0">
                <a:latin typeface="Times New Roman" panose="02020603050405020304" pitchFamily="18" charset="0"/>
              </a:rPr>
              <a:pPr>
                <a:spcBef>
                  <a:spcPct val="50000"/>
                </a:spcBef>
                <a:buClrTx/>
                <a:buSzTx/>
                <a:buFontTx/>
                <a:buNone/>
              </a:pPr>
              <a:t>25</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2"/>
          <p:cNvSpPr>
            <a:spLocks noGrp="1" noChangeArrowheads="1"/>
          </p:cNvSpPr>
          <p:nvPr>
            <p:ph idx="1"/>
          </p:nvPr>
        </p:nvSpPr>
        <p:spPr>
          <a:xfrm>
            <a:off x="609600" y="685800"/>
            <a:ext cx="7772400" cy="5562600"/>
          </a:xfrm>
        </p:spPr>
        <p:txBody>
          <a:bodyPr/>
          <a:lstStyle/>
          <a:p>
            <a:pPr eaLnBrk="1" hangingPunct="1">
              <a:lnSpc>
                <a:spcPct val="90000"/>
              </a:lnSpc>
              <a:defRPr/>
            </a:pPr>
            <a:r>
              <a:rPr lang="tr-TR" sz="2400" b="1" dirty="0" smtClean="0">
                <a:latin typeface="Times" pitchFamily="-72" charset="0"/>
              </a:rPr>
              <a:t>Madde 1- </a:t>
            </a:r>
            <a:r>
              <a:rPr lang="tr-TR" sz="2400" dirty="0" smtClean="0">
                <a:latin typeface="Times" pitchFamily="-72" charset="0"/>
              </a:rPr>
              <a:t>Çizilmemiş haşhaş kapsülünden baz morfin, baz morfinden de türevlerini, hazırlanacak yıllık üretim programına göre üretmek, fabrikanın daha verimli ve karlı çalışabilmesi için proses üzerinde iyileştirici çalışma ve araştırmaları yürütmek, fabrikada mevcut ürünlerin yanı sıra yeni ürünler üretebilme imkanlarını araştırmak, üretiminin karlı ve verimli olduğu tespit edilen ürünleri işlemek, üretilen ürünlerin depolanması, muhafazası ve satışa hazırlanması ile ilgili işleri yapmak, üretilen ürünler ve üretimde kullanılan yardımcı kimyasalların gerekli analizlerini yapmak, mevzuat uyarınca verilen ve verilecek olan diğer görevleri yapmak amacıyla </a:t>
            </a:r>
            <a:r>
              <a:rPr lang="tr-TR" sz="2400" b="1" dirty="0" smtClean="0">
                <a:solidFill>
                  <a:srgbClr val="000000"/>
                </a:solidFill>
                <a:effectLst>
                  <a:outerShdw blurRad="38100" dist="38100" dir="2700000" algn="tl">
                    <a:srgbClr val="FFFFFF"/>
                  </a:outerShdw>
                </a:effectLst>
                <a:latin typeface="Times" pitchFamily="-72" charset="0"/>
              </a:rPr>
              <a:t>Bolvadin</a:t>
            </a:r>
            <a:r>
              <a:rPr lang="tr-TR" sz="2400" dirty="0" smtClean="0">
                <a:latin typeface="Times" pitchFamily="-72" charset="0"/>
              </a:rPr>
              <a:t>’de Afyon </a:t>
            </a:r>
            <a:r>
              <a:rPr lang="tr-TR" sz="2400" dirty="0" err="1" smtClean="0">
                <a:latin typeface="Times" pitchFamily="-72" charset="0"/>
              </a:rPr>
              <a:t>Alkaloidleri</a:t>
            </a:r>
            <a:r>
              <a:rPr lang="tr-TR" sz="2400" dirty="0" smtClean="0">
                <a:latin typeface="Times" pitchFamily="-72" charset="0"/>
              </a:rPr>
              <a:t> Fabrikası İşletme Müdürlüğü Kurulmuştur.</a:t>
            </a:r>
          </a:p>
          <a:p>
            <a:pPr eaLnBrk="1" hangingPunct="1">
              <a:lnSpc>
                <a:spcPct val="90000"/>
              </a:lnSpc>
              <a:defRPr/>
            </a:pPr>
            <a:r>
              <a:rPr lang="tr-TR" sz="2400" b="1" dirty="0" smtClean="0">
                <a:latin typeface="Times" pitchFamily="-72" charset="0"/>
              </a:rPr>
              <a:t>Fabrikada haşhaş kapsüllerinden hareketle morfin hidrat ve susuz morfin elde edilmektedir.</a:t>
            </a:r>
          </a:p>
        </p:txBody>
      </p:sp>
      <p:sp>
        <p:nvSpPr>
          <p:cNvPr id="641027" name="Rectangle 3"/>
          <p:cNvSpPr>
            <a:spLocks noChangeArrowheads="1"/>
          </p:cNvSpPr>
          <p:nvPr/>
        </p:nvSpPr>
        <p:spPr bwMode="auto">
          <a:xfrm>
            <a:off x="571500" y="214313"/>
            <a:ext cx="8572500" cy="461962"/>
          </a:xfrm>
          <a:prstGeom prst="rect">
            <a:avLst/>
          </a:prstGeom>
          <a:noFill/>
          <a:ln w="12700">
            <a:noFill/>
            <a:miter lim="800000"/>
            <a:headEnd type="none" w="sm" len="sm"/>
            <a:tailEnd type="none" w="sm" len="sm"/>
          </a:ln>
          <a:effectLst/>
        </p:spPr>
        <p:txBody>
          <a:bodyPr>
            <a:spAutoFit/>
          </a:bodyPr>
          <a:lstStyle/>
          <a:p>
            <a:pPr eaLnBrk="1" hangingPunct="1">
              <a:defRPr/>
            </a:pPr>
            <a:r>
              <a:rPr lang="tr-TR" dirty="0" err="1">
                <a:effectLst>
                  <a:outerShdw blurRad="38100" dist="38100" dir="2700000" algn="tl">
                    <a:srgbClr val="000000"/>
                  </a:outerShdw>
                </a:effectLst>
                <a:latin typeface="Times" pitchFamily="-72" charset="0"/>
                <a:cs typeface="+mn-cs"/>
              </a:rPr>
              <a:t>Alkaloid</a:t>
            </a:r>
            <a:r>
              <a:rPr lang="tr-TR" dirty="0">
                <a:effectLst>
                  <a:outerShdw blurRad="38100" dist="38100" dir="2700000" algn="tl">
                    <a:srgbClr val="000000"/>
                  </a:outerShdw>
                </a:effectLst>
                <a:latin typeface="Times" pitchFamily="-72" charset="0"/>
                <a:cs typeface="+mn-cs"/>
              </a:rPr>
              <a:t> Fabrikası İşletme Müdürlüğü Kuruluş amacı </a:t>
            </a:r>
          </a:p>
        </p:txBody>
      </p:sp>
      <p:sp>
        <p:nvSpPr>
          <p:cNvPr id="65434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0D47A0CD-2FA0-445E-AF3B-15B53D6151C4}" type="slidenum">
              <a:rPr lang="en-US" altLang="tr-TR" sz="1400" smtClean="0">
                <a:latin typeface="Times New Roman" panose="02020603050405020304" pitchFamily="18" charset="0"/>
              </a:rPr>
              <a:pPr>
                <a:spcBef>
                  <a:spcPct val="50000"/>
                </a:spcBef>
                <a:buClrTx/>
                <a:buSzTx/>
                <a:buFontTx/>
                <a:buNone/>
              </a:pPr>
              <a:t>26</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476250"/>
            <a:ext cx="7772400" cy="4114800"/>
          </a:xfrm>
        </p:spPr>
        <p:txBody>
          <a:bodyPr/>
          <a:lstStyle/>
          <a:p>
            <a:pPr>
              <a:buFont typeface="Wingdings" panose="05000000000000000000" pitchFamily="2" charset="2"/>
              <a:buNone/>
              <a:defRPr/>
            </a:pPr>
            <a:r>
              <a:rPr lang="tr-TR" sz="1600" dirty="0" smtClean="0"/>
              <a:t>Türevler ünitesi, </a:t>
            </a:r>
            <a:r>
              <a:rPr lang="tr-TR" sz="1600" dirty="0" err="1" smtClean="0"/>
              <a:t>ekstraksiyon</a:t>
            </a:r>
            <a:r>
              <a:rPr lang="tr-TR" sz="1600" dirty="0" smtClean="0"/>
              <a:t> ünitesinde üretilen ham morfinden hareket ederek </a:t>
            </a:r>
          </a:p>
          <a:p>
            <a:pPr>
              <a:buFont typeface="Wingdings" panose="05000000000000000000" pitchFamily="2" charset="2"/>
              <a:buNone/>
              <a:defRPr/>
            </a:pPr>
            <a:r>
              <a:rPr lang="tr-TR" sz="1600" dirty="0" smtClean="0"/>
              <a:t>dünyada kabul gören  </a:t>
            </a:r>
            <a:r>
              <a:rPr lang="tr-TR" sz="1600" dirty="0" err="1" smtClean="0"/>
              <a:t>farmakopik</a:t>
            </a:r>
            <a:r>
              <a:rPr lang="tr-TR" sz="1600" dirty="0" smtClean="0"/>
              <a:t> standartlara  (EP, USP, BP vb.) uygun katma değeri  yüksek  yarı  sentetik  ilaç  hammaddeleri  (API)  sentezlemekte  olup  esnek  bir  üretim dizayn  ve  ekipmana  sahiptir.  Üretimin  tipi  ve  miktarı,  müşteri  talebine  göre belirlenebilmektedir. Yılda  38  ton  morfin  hidratı  türevlerine  çevirme  kapasitesine sahiptir.  </a:t>
            </a:r>
          </a:p>
          <a:p>
            <a:pPr>
              <a:buFont typeface="Wingdings" panose="05000000000000000000" pitchFamily="2" charset="2"/>
              <a:buNone/>
              <a:defRPr/>
            </a:pPr>
            <a:r>
              <a:rPr lang="tr-TR" sz="1600" dirty="0" smtClean="0"/>
              <a:t>Üretilen yarı sentetik ürünler, </a:t>
            </a:r>
          </a:p>
          <a:p>
            <a:pPr>
              <a:defRPr/>
            </a:pPr>
            <a:r>
              <a:rPr lang="tr-TR" sz="1600" dirty="0" smtClean="0"/>
              <a:t>n Kodein Baz </a:t>
            </a:r>
          </a:p>
          <a:p>
            <a:pPr>
              <a:defRPr/>
            </a:pPr>
            <a:r>
              <a:rPr lang="tr-TR" sz="1600" dirty="0" smtClean="0"/>
              <a:t>n Kodein Fosfat </a:t>
            </a:r>
          </a:p>
          <a:p>
            <a:pPr>
              <a:defRPr/>
            </a:pPr>
            <a:r>
              <a:rPr lang="tr-TR" sz="1600" dirty="0" smtClean="0"/>
              <a:t>n Kodein </a:t>
            </a:r>
            <a:r>
              <a:rPr lang="tr-TR" sz="1600" dirty="0" err="1" smtClean="0"/>
              <a:t>Hidroklorür</a:t>
            </a:r>
            <a:r>
              <a:rPr lang="tr-TR" sz="1600" dirty="0" smtClean="0"/>
              <a:t> </a:t>
            </a:r>
          </a:p>
          <a:p>
            <a:pPr>
              <a:defRPr/>
            </a:pPr>
            <a:r>
              <a:rPr lang="tr-TR" sz="1600" dirty="0" smtClean="0"/>
              <a:t>n Kodein Sülfat </a:t>
            </a:r>
          </a:p>
          <a:p>
            <a:pPr>
              <a:defRPr/>
            </a:pPr>
            <a:r>
              <a:rPr lang="tr-TR" sz="1600" dirty="0" smtClean="0"/>
              <a:t>n </a:t>
            </a:r>
            <a:r>
              <a:rPr lang="tr-TR" sz="1600" dirty="0" err="1" smtClean="0"/>
              <a:t>Dionin</a:t>
            </a:r>
            <a:r>
              <a:rPr lang="tr-TR" sz="1600" dirty="0" smtClean="0"/>
              <a:t> (Etil Morfin </a:t>
            </a:r>
            <a:r>
              <a:rPr lang="tr-TR" sz="1600" dirty="0" err="1" smtClean="0"/>
              <a:t>Hidroklorür</a:t>
            </a:r>
            <a:r>
              <a:rPr lang="tr-TR" sz="1600" dirty="0" smtClean="0"/>
              <a:t>) </a:t>
            </a:r>
          </a:p>
          <a:p>
            <a:pPr>
              <a:defRPr/>
            </a:pPr>
            <a:r>
              <a:rPr lang="tr-TR" sz="1600" dirty="0" smtClean="0"/>
              <a:t>n Morfin </a:t>
            </a:r>
            <a:r>
              <a:rPr lang="tr-TR" sz="1600" dirty="0" err="1" smtClean="0"/>
              <a:t>Hidroklorür</a:t>
            </a:r>
            <a:r>
              <a:rPr lang="tr-TR" sz="1600" dirty="0" smtClean="0"/>
              <a:t> </a:t>
            </a:r>
          </a:p>
          <a:p>
            <a:pPr>
              <a:defRPr/>
            </a:pPr>
            <a:r>
              <a:rPr lang="tr-TR" sz="1600" dirty="0" smtClean="0"/>
              <a:t>n Morfin Sülfat </a:t>
            </a:r>
          </a:p>
          <a:p>
            <a:pPr>
              <a:defRPr/>
            </a:pPr>
            <a:r>
              <a:rPr lang="tr-TR" sz="1600" dirty="0" smtClean="0"/>
              <a:t>n </a:t>
            </a:r>
            <a:r>
              <a:rPr lang="tr-TR" sz="1600" dirty="0" err="1" smtClean="0"/>
              <a:t>Dihidrokodein</a:t>
            </a:r>
            <a:r>
              <a:rPr lang="tr-TR" sz="1600" dirty="0" smtClean="0"/>
              <a:t> </a:t>
            </a:r>
            <a:r>
              <a:rPr lang="tr-TR" sz="1600" dirty="0" err="1" smtClean="0"/>
              <a:t>bitartarat</a:t>
            </a:r>
            <a:r>
              <a:rPr lang="tr-TR" sz="1600" dirty="0" smtClean="0"/>
              <a:t> </a:t>
            </a:r>
          </a:p>
          <a:p>
            <a:pPr>
              <a:defRPr/>
            </a:pPr>
            <a:r>
              <a:rPr lang="tr-TR" sz="1600" dirty="0" smtClean="0"/>
              <a:t>n </a:t>
            </a:r>
            <a:r>
              <a:rPr lang="tr-TR" sz="1600" dirty="0" err="1" smtClean="0"/>
              <a:t>Dihidrokodein</a:t>
            </a:r>
            <a:r>
              <a:rPr lang="tr-TR" sz="1600" dirty="0" smtClean="0"/>
              <a:t> </a:t>
            </a:r>
            <a:r>
              <a:rPr lang="tr-TR" sz="1600" dirty="0" err="1" smtClean="0"/>
              <a:t>tiyosiyanat</a:t>
            </a:r>
            <a:r>
              <a:rPr lang="tr-TR" sz="1600" dirty="0" smtClean="0"/>
              <a:t> </a:t>
            </a:r>
          </a:p>
          <a:p>
            <a:pPr>
              <a:buFont typeface="Wingdings" panose="05000000000000000000" pitchFamily="2" charset="2"/>
              <a:buNone/>
              <a:defRPr/>
            </a:pPr>
            <a:r>
              <a:rPr lang="tr-TR" sz="1600" dirty="0" smtClean="0"/>
              <a:t>Üretim, GMP  (</a:t>
            </a:r>
            <a:r>
              <a:rPr lang="tr-TR" sz="1600" dirty="0" err="1" smtClean="0"/>
              <a:t>Good</a:t>
            </a:r>
            <a:r>
              <a:rPr lang="tr-TR" sz="1600" dirty="0" smtClean="0"/>
              <a:t> </a:t>
            </a:r>
            <a:r>
              <a:rPr lang="tr-TR" sz="1600" dirty="0" err="1" smtClean="0"/>
              <a:t>Manufacturing</a:t>
            </a:r>
            <a:r>
              <a:rPr lang="tr-TR" sz="1600" dirty="0" smtClean="0"/>
              <a:t> </a:t>
            </a:r>
            <a:r>
              <a:rPr lang="tr-TR" sz="1600" dirty="0" err="1" smtClean="0"/>
              <a:t>Practice</a:t>
            </a:r>
            <a:r>
              <a:rPr lang="tr-TR" sz="1600" dirty="0" smtClean="0"/>
              <a:t>)   kurallarına  uygun  olarak yapılmaktadır.</a:t>
            </a:r>
          </a:p>
          <a:p>
            <a:pPr>
              <a:buFont typeface="Wingdings" panose="05000000000000000000" pitchFamily="2" charset="2"/>
              <a:buNone/>
              <a:defRPr/>
            </a:pPr>
            <a:endParaRPr lang="tr-TR" sz="1600" dirty="0"/>
          </a:p>
        </p:txBody>
      </p:sp>
      <p:sp>
        <p:nvSpPr>
          <p:cNvPr id="656387"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9D152F26-B66C-4285-8E46-930DD07212FE}" type="slidenum">
              <a:rPr lang="en-US" altLang="tr-TR" sz="1400" smtClean="0">
                <a:latin typeface="Times New Roman" panose="02020603050405020304" pitchFamily="18" charset="0"/>
              </a:rPr>
              <a:pPr>
                <a:spcBef>
                  <a:spcPct val="50000"/>
                </a:spcBef>
                <a:buClrTx/>
                <a:buSzTx/>
                <a:buFontTx/>
                <a:buNone/>
              </a:pPr>
              <a:t>27</a:t>
            </a:fld>
            <a:endParaRPr lang="en-US" altLang="tr-TR" sz="1400" smtClean="0">
              <a:latin typeface="Times New Roman" panose="02020603050405020304" pitchFamily="18" charset="0"/>
            </a:endParaRPr>
          </a:p>
        </p:txBody>
      </p:sp>
    </p:spTree>
  </p:cSld>
  <p:clrMapOvr>
    <a:masterClrMapping/>
  </p:clrMapOvr>
  <p:transition>
    <p:random/>
    <p:sndAc>
      <p:stSnd>
        <p:snd r:embed="rId2" name="WHOOSH.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p:cNvSpPr>
            <a:spLocks noGrp="1" noChangeArrowheads="1"/>
          </p:cNvSpPr>
          <p:nvPr>
            <p:ph idx="1"/>
          </p:nvPr>
        </p:nvSpPr>
        <p:spPr>
          <a:xfrm>
            <a:off x="0" y="260350"/>
            <a:ext cx="9144000" cy="6597650"/>
          </a:xfrm>
        </p:spPr>
        <p:txBody>
          <a:bodyPr lIns="92075" tIns="46038" rIns="92075" bIns="46038"/>
          <a:lstStyle/>
          <a:p>
            <a:pPr eaLnBrk="1" hangingPunct="1">
              <a:defRPr/>
            </a:pPr>
            <a:r>
              <a:rPr lang="tr-TR" sz="2800" dirty="0" smtClean="0"/>
              <a:t>Türkiye’de yasalara göre haşhaş ekiminin hangi illerde yapılacağına Bakanlar Kurulu karar verir. </a:t>
            </a:r>
          </a:p>
          <a:p>
            <a:pPr eaLnBrk="1" hangingPunct="1">
              <a:defRPr/>
            </a:pPr>
            <a:r>
              <a:rPr lang="tr-TR" sz="2800" dirty="0" smtClean="0"/>
              <a:t>Önceleri 30-35 ilde haşhaş ekimine izin verilirken ekim alanları azalmış ve 1972 de 4 ille sınırlandırılmıştır.</a:t>
            </a:r>
          </a:p>
          <a:p>
            <a:pPr eaLnBrk="1" hangingPunct="1">
              <a:defRPr/>
            </a:pPr>
            <a:r>
              <a:rPr lang="tr-TR" sz="2800" dirty="0" smtClean="0"/>
              <a:t>1972 sonbaharından itibaren Türkiye’de haşhaş ekimi yapılmayacağına dair kararname yayınlanmıştır.</a:t>
            </a:r>
          </a:p>
          <a:p>
            <a:pPr eaLnBrk="1" hangingPunct="1">
              <a:defRPr/>
            </a:pPr>
            <a:r>
              <a:rPr lang="tr-TR" sz="2800" dirty="0" smtClean="0"/>
              <a:t>1974 yılında ise Kapsülleri çizmemek şartıyla haşhaş ekimine yeniden izin verilmiştir. Kapsüller önceleri depolanıp yurt dışına satılmıştır. Daha sonra da ihracat durdurulup kapsüller Afyon-Bolvadin Alkaloit Fabrikasında işlenmeye başlanmıştır.</a:t>
            </a:r>
            <a:endParaRPr lang="en-US" sz="2800" dirty="0" smtClean="0"/>
          </a:p>
        </p:txBody>
      </p:sp>
      <p:sp>
        <p:nvSpPr>
          <p:cNvPr id="65741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8F94E32F-BDF8-4ADD-9199-8855D72C1E0B}" type="slidenum">
              <a:rPr lang="en-US" altLang="tr-TR" sz="1400" smtClean="0">
                <a:latin typeface="Times New Roman" panose="02020603050405020304" pitchFamily="18" charset="0"/>
              </a:rPr>
              <a:pPr>
                <a:spcBef>
                  <a:spcPct val="50000"/>
                </a:spcBef>
                <a:buClrTx/>
                <a:buSzTx/>
                <a:buFontTx/>
                <a:buNone/>
              </a:pPr>
              <a:t>28</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p:cNvSpPr>
            <a:spLocks noGrp="1" noChangeArrowheads="1"/>
          </p:cNvSpPr>
          <p:nvPr>
            <p:ph idx="1"/>
          </p:nvPr>
        </p:nvSpPr>
        <p:spPr>
          <a:xfrm>
            <a:off x="0" y="620713"/>
            <a:ext cx="8820150" cy="5475287"/>
          </a:xfrm>
        </p:spPr>
        <p:txBody>
          <a:bodyPr/>
          <a:lstStyle/>
          <a:p>
            <a:pPr eaLnBrk="1" hangingPunct="1">
              <a:defRPr/>
            </a:pPr>
            <a:r>
              <a:rPr lang="en-US" dirty="0" err="1" smtClean="0"/>
              <a:t>Geleneksel</a:t>
            </a:r>
            <a:r>
              <a:rPr lang="en-US" dirty="0" smtClean="0"/>
              <a:t> </a:t>
            </a:r>
            <a:r>
              <a:rPr lang="en-US" dirty="0" err="1" smtClean="0"/>
              <a:t>bir</a:t>
            </a:r>
            <a:r>
              <a:rPr lang="en-US" dirty="0" smtClean="0"/>
              <a:t> </a:t>
            </a:r>
            <a:r>
              <a:rPr lang="en-US" dirty="0" err="1" smtClean="0"/>
              <a:t>haşhaş</a:t>
            </a:r>
            <a:r>
              <a:rPr lang="en-US" dirty="0" smtClean="0"/>
              <a:t> </a:t>
            </a:r>
            <a:r>
              <a:rPr lang="en-US" dirty="0" err="1" smtClean="0"/>
              <a:t>yetiştiricisi</a:t>
            </a:r>
            <a:r>
              <a:rPr lang="en-US" dirty="0" smtClean="0"/>
              <a:t> </a:t>
            </a:r>
            <a:r>
              <a:rPr lang="en-US" dirty="0" err="1" smtClean="0"/>
              <a:t>olan</a:t>
            </a:r>
            <a:r>
              <a:rPr lang="en-US" dirty="0" smtClean="0"/>
              <a:t> </a:t>
            </a:r>
            <a:r>
              <a:rPr lang="en-US" dirty="0" err="1" smtClean="0"/>
              <a:t>ülkemizde</a:t>
            </a:r>
            <a:r>
              <a:rPr lang="en-US" dirty="0" smtClean="0"/>
              <a:t>, </a:t>
            </a:r>
            <a:r>
              <a:rPr lang="en-US" dirty="0" err="1" smtClean="0"/>
              <a:t>yasal</a:t>
            </a:r>
            <a:r>
              <a:rPr lang="en-US" dirty="0" smtClean="0"/>
              <a:t> </a:t>
            </a:r>
            <a:r>
              <a:rPr lang="en-US" dirty="0" err="1" smtClean="0"/>
              <a:t>olarak</a:t>
            </a:r>
            <a:r>
              <a:rPr lang="en-US" dirty="0" smtClean="0"/>
              <a:t> </a:t>
            </a:r>
            <a:r>
              <a:rPr lang="en-US" dirty="0" err="1" smtClean="0"/>
              <a:t>haşhaş</a:t>
            </a:r>
            <a:r>
              <a:rPr lang="en-US" dirty="0" smtClean="0"/>
              <a:t> </a:t>
            </a:r>
            <a:r>
              <a:rPr lang="en-US" dirty="0" err="1" smtClean="0"/>
              <a:t>ekimi</a:t>
            </a:r>
            <a:r>
              <a:rPr lang="en-US" dirty="0" smtClean="0"/>
              <a:t> </a:t>
            </a:r>
            <a:r>
              <a:rPr lang="en-US" dirty="0" err="1" smtClean="0"/>
              <a:t>yapılmakta</a:t>
            </a:r>
            <a:r>
              <a:rPr lang="en-US" dirty="0" smtClean="0"/>
              <a:t> </a:t>
            </a:r>
            <a:r>
              <a:rPr lang="en-US" dirty="0" err="1" smtClean="0"/>
              <a:t>ve</a:t>
            </a:r>
            <a:r>
              <a:rPr lang="en-US" dirty="0" smtClean="0"/>
              <a:t> </a:t>
            </a:r>
            <a:r>
              <a:rPr lang="en-US" dirty="0" err="1" smtClean="0"/>
              <a:t>üretim</a:t>
            </a:r>
            <a:r>
              <a:rPr lang="en-US" dirty="0" smtClean="0"/>
              <a:t> </a:t>
            </a:r>
            <a:r>
              <a:rPr lang="en-US" dirty="0" err="1" smtClean="0"/>
              <a:t>bölgelerinde</a:t>
            </a:r>
            <a:r>
              <a:rPr lang="en-US" dirty="0" smtClean="0"/>
              <a:t> </a:t>
            </a:r>
            <a:r>
              <a:rPr lang="en-US" dirty="0" err="1" smtClean="0"/>
              <a:t>hasat</a:t>
            </a:r>
            <a:r>
              <a:rPr lang="en-US" dirty="0" smtClean="0"/>
              <a:t>, </a:t>
            </a:r>
            <a:r>
              <a:rPr lang="en-US" dirty="0" err="1" smtClean="0"/>
              <a:t>kapsüller</a:t>
            </a:r>
            <a:r>
              <a:rPr lang="en-US" dirty="0" smtClean="0"/>
              <a:t> </a:t>
            </a:r>
            <a:r>
              <a:rPr lang="en-US" dirty="0" err="1" smtClean="0"/>
              <a:t>çizilmeden</a:t>
            </a:r>
            <a:r>
              <a:rPr lang="en-US" dirty="0" smtClean="0"/>
              <a:t> </a:t>
            </a:r>
            <a:r>
              <a:rPr lang="en-US" dirty="0" err="1" smtClean="0"/>
              <a:t>gerçekleştirilmektedir</a:t>
            </a:r>
            <a:r>
              <a:rPr lang="en-US" dirty="0" smtClean="0"/>
              <a:t>. </a:t>
            </a:r>
            <a:r>
              <a:rPr lang="en-US" dirty="0" err="1" smtClean="0"/>
              <a:t>Kontrollü</a:t>
            </a:r>
            <a:r>
              <a:rPr lang="en-US" dirty="0" smtClean="0"/>
              <a:t> </a:t>
            </a:r>
            <a:r>
              <a:rPr lang="en-US" dirty="0" err="1" smtClean="0"/>
              <a:t>olarak</a:t>
            </a:r>
            <a:r>
              <a:rPr lang="en-US" dirty="0" smtClean="0"/>
              <a:t> </a:t>
            </a:r>
            <a:r>
              <a:rPr lang="en-US" dirty="0" err="1" smtClean="0"/>
              <a:t>üretimi</a:t>
            </a:r>
            <a:r>
              <a:rPr lang="en-US" dirty="0" smtClean="0"/>
              <a:t> </a:t>
            </a:r>
            <a:r>
              <a:rPr lang="en-US" dirty="0" err="1" smtClean="0"/>
              <a:t>gerçekleştirilen</a:t>
            </a:r>
            <a:r>
              <a:rPr lang="en-US" dirty="0" smtClean="0"/>
              <a:t> </a:t>
            </a:r>
            <a:r>
              <a:rPr lang="en-US" dirty="0" err="1" smtClean="0"/>
              <a:t>haşhaş</a:t>
            </a:r>
            <a:r>
              <a:rPr lang="en-US" dirty="0" smtClean="0"/>
              <a:t> </a:t>
            </a:r>
            <a:r>
              <a:rPr lang="en-US" dirty="0" err="1" smtClean="0"/>
              <a:t>kapsülleri</a:t>
            </a:r>
            <a:r>
              <a:rPr lang="en-US" dirty="0" smtClean="0"/>
              <a:t>, </a:t>
            </a:r>
            <a:r>
              <a:rPr lang="en-US" dirty="0" err="1" smtClean="0"/>
              <a:t>Afyon</a:t>
            </a:r>
            <a:r>
              <a:rPr lang="en-US" dirty="0" smtClean="0"/>
              <a:t> </a:t>
            </a:r>
            <a:r>
              <a:rPr lang="en-US" dirty="0" err="1" smtClean="0"/>
              <a:t>Bolvadin`de</a:t>
            </a:r>
            <a:r>
              <a:rPr lang="en-US" dirty="0" smtClean="0"/>
              <a:t> </a:t>
            </a:r>
            <a:r>
              <a:rPr lang="en-US" dirty="0" err="1" smtClean="0"/>
              <a:t>bulunan</a:t>
            </a:r>
            <a:r>
              <a:rPr lang="en-US" dirty="0" smtClean="0"/>
              <a:t> Alkaloid </a:t>
            </a:r>
            <a:r>
              <a:rPr lang="en-US" dirty="0" err="1" smtClean="0"/>
              <a:t>Fabrikasında</a:t>
            </a:r>
            <a:r>
              <a:rPr lang="en-US" dirty="0" smtClean="0"/>
              <a:t> </a:t>
            </a:r>
            <a:r>
              <a:rPr lang="en-US" dirty="0" err="1" smtClean="0"/>
              <a:t>işlenmektedir</a:t>
            </a:r>
            <a:r>
              <a:rPr lang="en-US" dirty="0" smtClean="0"/>
              <a:t>. </a:t>
            </a:r>
            <a:r>
              <a:rPr lang="en-US" dirty="0" err="1" smtClean="0"/>
              <a:t>Ekim</a:t>
            </a:r>
            <a:r>
              <a:rPr lang="en-US" dirty="0" smtClean="0"/>
              <a:t> </a:t>
            </a:r>
            <a:r>
              <a:rPr lang="en-US" dirty="0" err="1" smtClean="0"/>
              <a:t>alanları</a:t>
            </a:r>
            <a:r>
              <a:rPr lang="en-US" dirty="0" smtClean="0"/>
              <a:t>, her </a:t>
            </a:r>
            <a:r>
              <a:rPr lang="en-US" dirty="0" err="1" smtClean="0"/>
              <a:t>sene</a:t>
            </a:r>
            <a:r>
              <a:rPr lang="en-US" dirty="0" smtClean="0"/>
              <a:t> </a:t>
            </a:r>
            <a:r>
              <a:rPr lang="en-US" dirty="0" err="1" smtClean="0"/>
              <a:t>Bakanlar</a:t>
            </a:r>
            <a:r>
              <a:rPr lang="en-US" dirty="0" smtClean="0"/>
              <a:t> </a:t>
            </a:r>
            <a:r>
              <a:rPr lang="en-US" dirty="0" err="1" smtClean="0"/>
              <a:t>Kurulu</a:t>
            </a:r>
            <a:r>
              <a:rPr lang="en-US" dirty="0" smtClean="0"/>
              <a:t> </a:t>
            </a:r>
            <a:r>
              <a:rPr lang="en-US" dirty="0" err="1" smtClean="0"/>
              <a:t>kararıyla</a:t>
            </a:r>
            <a:r>
              <a:rPr lang="en-US" dirty="0" smtClean="0"/>
              <a:t> </a:t>
            </a:r>
            <a:r>
              <a:rPr lang="en-US" dirty="0" err="1" smtClean="0"/>
              <a:t>tespit</a:t>
            </a:r>
            <a:r>
              <a:rPr lang="en-US" dirty="0" smtClean="0"/>
              <a:t> </a:t>
            </a:r>
            <a:r>
              <a:rPr lang="en-US" dirty="0" err="1" smtClean="0"/>
              <a:t>edilmektedir</a:t>
            </a:r>
            <a:r>
              <a:rPr lang="en-US" dirty="0" smtClean="0"/>
              <a:t>.</a:t>
            </a:r>
          </a:p>
        </p:txBody>
      </p:sp>
      <p:sp>
        <p:nvSpPr>
          <p:cNvPr id="65945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20E30DC8-7D7B-4491-AE89-FE9EE4AA3BFC}" type="slidenum">
              <a:rPr lang="en-US" altLang="tr-TR" sz="1400" smtClean="0">
                <a:latin typeface="Times New Roman" panose="02020603050405020304" pitchFamily="18" charset="0"/>
              </a:rPr>
              <a:pPr>
                <a:spcBef>
                  <a:spcPct val="50000"/>
                </a:spcBef>
                <a:buClrTx/>
                <a:buSzTx/>
                <a:buFontTx/>
                <a:buNone/>
              </a:pPr>
              <a:t>29</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Grp="1" noChangeArrowheads="1"/>
          </p:cNvSpPr>
          <p:nvPr>
            <p:ph idx="1"/>
          </p:nvPr>
        </p:nvSpPr>
        <p:spPr>
          <a:xfrm>
            <a:off x="323850" y="990600"/>
            <a:ext cx="8243888" cy="4814888"/>
          </a:xfrm>
        </p:spPr>
        <p:txBody>
          <a:bodyPr/>
          <a:lstStyle/>
          <a:p>
            <a:pPr algn="just" eaLnBrk="1" hangingPunct="1">
              <a:lnSpc>
                <a:spcPct val="80000"/>
              </a:lnSpc>
              <a:defRPr/>
            </a:pPr>
            <a:r>
              <a:rPr lang="en-US" sz="2600" dirty="0" err="1" smtClean="0"/>
              <a:t>Uyuşturucu</a:t>
            </a:r>
            <a:r>
              <a:rPr lang="en-US" sz="2600" dirty="0" smtClean="0"/>
              <a:t> </a:t>
            </a:r>
            <a:r>
              <a:rPr lang="en-US" sz="2600" dirty="0" err="1" smtClean="0"/>
              <a:t>maddeler</a:t>
            </a:r>
            <a:r>
              <a:rPr lang="en-US" sz="2600" dirty="0" smtClean="0"/>
              <a:t>, </a:t>
            </a:r>
            <a:r>
              <a:rPr lang="en-US" sz="2600" dirty="0" err="1" smtClean="0"/>
              <a:t>tarihsel</a:t>
            </a:r>
            <a:r>
              <a:rPr lang="en-US" sz="2600" dirty="0" smtClean="0"/>
              <a:t> </a:t>
            </a:r>
            <a:r>
              <a:rPr lang="en-US" sz="2600" dirty="0" err="1" smtClean="0"/>
              <a:t>süreç</a:t>
            </a:r>
            <a:r>
              <a:rPr lang="en-US" sz="2600" dirty="0" smtClean="0"/>
              <a:t> </a:t>
            </a:r>
            <a:r>
              <a:rPr lang="en-US" sz="2600" dirty="0" err="1" smtClean="0"/>
              <a:t>içerisinde</a:t>
            </a:r>
            <a:r>
              <a:rPr lang="en-US" sz="2600" dirty="0" smtClean="0"/>
              <a:t> </a:t>
            </a:r>
            <a:r>
              <a:rPr lang="en-US" sz="2600" dirty="0" err="1" smtClean="0"/>
              <a:t>tıbbi</a:t>
            </a:r>
            <a:r>
              <a:rPr lang="en-US" sz="2600" dirty="0" smtClean="0"/>
              <a:t> </a:t>
            </a:r>
            <a:r>
              <a:rPr lang="en-US" sz="2600" dirty="0" err="1" smtClean="0"/>
              <a:t>amaçlarla</a:t>
            </a:r>
            <a:r>
              <a:rPr lang="en-US" sz="2600" dirty="0" smtClean="0"/>
              <a:t> </a:t>
            </a:r>
            <a:r>
              <a:rPr lang="en-US" sz="2600" dirty="0" err="1" smtClean="0"/>
              <a:t>kullanılmış</a:t>
            </a:r>
            <a:r>
              <a:rPr lang="en-US" sz="2600" dirty="0" smtClean="0"/>
              <a:t>, </a:t>
            </a:r>
            <a:r>
              <a:rPr lang="en-US" sz="2600" dirty="0" err="1" smtClean="0"/>
              <a:t>keyif</a:t>
            </a:r>
            <a:r>
              <a:rPr lang="en-US" sz="2600" dirty="0" smtClean="0"/>
              <a:t> </a:t>
            </a:r>
            <a:r>
              <a:rPr lang="en-US" sz="2600" dirty="0" err="1" smtClean="0"/>
              <a:t>verici</a:t>
            </a:r>
            <a:r>
              <a:rPr lang="en-US" sz="2600" dirty="0" smtClean="0"/>
              <a:t> </a:t>
            </a:r>
            <a:r>
              <a:rPr lang="en-US" sz="2600" dirty="0" err="1" smtClean="0"/>
              <a:t>özelli</a:t>
            </a:r>
            <a:r>
              <a:rPr lang="tr-TR" sz="2600" dirty="0" err="1" smtClean="0"/>
              <a:t>klerii</a:t>
            </a:r>
            <a:r>
              <a:rPr lang="en-US" sz="2600" dirty="0" smtClean="0"/>
              <a:t> </a:t>
            </a:r>
            <a:r>
              <a:rPr lang="en-US" sz="2600" dirty="0" err="1" smtClean="0"/>
              <a:t>olması</a:t>
            </a:r>
            <a:r>
              <a:rPr lang="en-US" sz="2600" dirty="0" smtClean="0"/>
              <a:t> </a:t>
            </a:r>
            <a:r>
              <a:rPr lang="en-US" sz="2600" dirty="0" err="1" smtClean="0"/>
              <a:t>nedeniyle</a:t>
            </a:r>
            <a:r>
              <a:rPr lang="en-US" sz="2600" dirty="0" smtClean="0"/>
              <a:t> </a:t>
            </a:r>
            <a:r>
              <a:rPr lang="en-US" sz="2600" dirty="0" err="1" smtClean="0"/>
              <a:t>sonraları</a:t>
            </a:r>
            <a:r>
              <a:rPr lang="en-US" sz="2600" dirty="0" smtClean="0"/>
              <a:t> </a:t>
            </a:r>
            <a:r>
              <a:rPr lang="en-US" sz="2600" dirty="0" err="1" smtClean="0"/>
              <a:t>bu</a:t>
            </a:r>
            <a:r>
              <a:rPr lang="en-US" sz="2600" dirty="0" smtClean="0"/>
              <a:t> </a:t>
            </a:r>
            <a:r>
              <a:rPr lang="en-US" sz="2600" dirty="0" err="1" smtClean="0"/>
              <a:t>amaçla</a:t>
            </a:r>
            <a:r>
              <a:rPr lang="en-US" sz="2600" dirty="0" smtClean="0"/>
              <a:t> illegal </a:t>
            </a:r>
            <a:r>
              <a:rPr lang="en-US" sz="2600" dirty="0" err="1" smtClean="0"/>
              <a:t>olarak</a:t>
            </a:r>
            <a:r>
              <a:rPr lang="en-US" sz="2600" dirty="0" smtClean="0"/>
              <a:t> </a:t>
            </a:r>
            <a:r>
              <a:rPr lang="en-US" sz="2600" dirty="0" err="1" smtClean="0"/>
              <a:t>tüketilmeye</a:t>
            </a:r>
            <a:r>
              <a:rPr lang="en-US" sz="2600" dirty="0" smtClean="0"/>
              <a:t> </a:t>
            </a:r>
            <a:r>
              <a:rPr lang="en-US" sz="2600" dirty="0" err="1" smtClean="0"/>
              <a:t>başlanmıştır</a:t>
            </a:r>
            <a:r>
              <a:rPr lang="en-US" sz="2600" dirty="0" smtClean="0"/>
              <a:t>. Bu </a:t>
            </a:r>
            <a:r>
              <a:rPr lang="en-US" sz="2600" dirty="0" err="1" smtClean="0"/>
              <a:t>türden</a:t>
            </a:r>
            <a:r>
              <a:rPr lang="en-US" sz="2600" dirty="0" smtClean="0"/>
              <a:t> </a:t>
            </a:r>
            <a:r>
              <a:rPr lang="en-US" sz="2600" dirty="0" err="1" smtClean="0"/>
              <a:t>bir</a:t>
            </a:r>
            <a:r>
              <a:rPr lang="en-US" sz="2600" dirty="0" smtClean="0"/>
              <a:t> </a:t>
            </a:r>
            <a:r>
              <a:rPr lang="en-US" sz="2600" dirty="0" err="1" smtClean="0"/>
              <a:t>tüketimi</a:t>
            </a:r>
            <a:r>
              <a:rPr lang="en-US" sz="2600" dirty="0" smtClean="0"/>
              <a:t> </a:t>
            </a:r>
            <a:r>
              <a:rPr lang="en-US" sz="2600" dirty="0" err="1" smtClean="0"/>
              <a:t>besleyecek</a:t>
            </a:r>
            <a:r>
              <a:rPr lang="en-US" sz="2600" dirty="0" smtClean="0"/>
              <a:t> </a:t>
            </a:r>
            <a:r>
              <a:rPr lang="en-US" sz="2600" dirty="0" err="1" smtClean="0"/>
              <a:t>arz</a:t>
            </a:r>
            <a:r>
              <a:rPr lang="en-US" sz="2600" dirty="0" smtClean="0"/>
              <a:t> </a:t>
            </a:r>
            <a:r>
              <a:rPr lang="en-US" sz="2600" dirty="0" err="1" smtClean="0"/>
              <a:t>da</a:t>
            </a:r>
            <a:r>
              <a:rPr lang="en-US" sz="2600" dirty="0" smtClean="0"/>
              <a:t> </a:t>
            </a:r>
            <a:r>
              <a:rPr lang="en-US" sz="2600" dirty="0" err="1" smtClean="0"/>
              <a:t>beraberinde</a:t>
            </a:r>
            <a:r>
              <a:rPr lang="en-US" sz="2600" dirty="0" smtClean="0"/>
              <a:t> </a:t>
            </a:r>
            <a:r>
              <a:rPr lang="en-US" sz="2600" dirty="0" err="1" smtClean="0"/>
              <a:t>şekillenmiş</a:t>
            </a:r>
            <a:r>
              <a:rPr lang="en-US" sz="2600" dirty="0" smtClean="0"/>
              <a:t>, </a:t>
            </a:r>
            <a:r>
              <a:rPr lang="en-US" sz="2600" dirty="0" err="1" smtClean="0"/>
              <a:t>tıpkı</a:t>
            </a:r>
            <a:r>
              <a:rPr lang="en-US" sz="2600" dirty="0" smtClean="0"/>
              <a:t> </a:t>
            </a:r>
            <a:r>
              <a:rPr lang="en-US" sz="2600" dirty="0" err="1" smtClean="0"/>
              <a:t>ekonomik</a:t>
            </a:r>
            <a:r>
              <a:rPr lang="en-US" sz="2600" dirty="0" smtClean="0"/>
              <a:t> </a:t>
            </a:r>
            <a:r>
              <a:rPr lang="en-US" sz="2600" dirty="0" err="1" smtClean="0"/>
              <a:t>yapıdaki</a:t>
            </a:r>
            <a:r>
              <a:rPr lang="en-US" sz="2600" dirty="0" smtClean="0"/>
              <a:t> </a:t>
            </a:r>
            <a:r>
              <a:rPr lang="en-US" sz="2600" dirty="0" err="1" smtClean="0"/>
              <a:t>gibi</a:t>
            </a:r>
            <a:r>
              <a:rPr lang="en-US" sz="2600" dirty="0" smtClean="0"/>
              <a:t> </a:t>
            </a:r>
            <a:r>
              <a:rPr lang="en-US" sz="2600" dirty="0" err="1" smtClean="0"/>
              <a:t>bir</a:t>
            </a:r>
            <a:r>
              <a:rPr lang="en-US" sz="2600" dirty="0" smtClean="0"/>
              <a:t> </a:t>
            </a:r>
            <a:r>
              <a:rPr lang="en-US" sz="2600" dirty="0" err="1" smtClean="0"/>
              <a:t>arz</a:t>
            </a:r>
            <a:r>
              <a:rPr lang="en-US" sz="2600" dirty="0" smtClean="0"/>
              <a:t> </a:t>
            </a:r>
            <a:r>
              <a:rPr lang="en-US" sz="2600" dirty="0" err="1" smtClean="0"/>
              <a:t>ve</a:t>
            </a:r>
            <a:r>
              <a:rPr lang="en-US" sz="2600" dirty="0" smtClean="0"/>
              <a:t> </a:t>
            </a:r>
            <a:r>
              <a:rPr lang="en-US" sz="2600" dirty="0" err="1" smtClean="0"/>
              <a:t>talep</a:t>
            </a:r>
            <a:r>
              <a:rPr lang="en-US" sz="2600" dirty="0" smtClean="0"/>
              <a:t> </a:t>
            </a:r>
            <a:r>
              <a:rPr lang="en-US" sz="2600" dirty="0" err="1" smtClean="0"/>
              <a:t>oluşmuştur</a:t>
            </a:r>
            <a:r>
              <a:rPr lang="en-US" sz="2600" dirty="0" smtClean="0"/>
              <a:t>.</a:t>
            </a:r>
            <a:endParaRPr lang="tr-TR" sz="2600" dirty="0" smtClean="0"/>
          </a:p>
          <a:p>
            <a:pPr algn="just" eaLnBrk="1" hangingPunct="1">
              <a:lnSpc>
                <a:spcPct val="80000"/>
              </a:lnSpc>
              <a:defRPr/>
            </a:pPr>
            <a:endParaRPr lang="en-US" sz="2600" dirty="0" smtClean="0"/>
          </a:p>
          <a:p>
            <a:pPr algn="just" eaLnBrk="1" hangingPunct="1">
              <a:lnSpc>
                <a:spcPct val="80000"/>
              </a:lnSpc>
              <a:defRPr/>
            </a:pPr>
            <a:r>
              <a:rPr lang="en-US" sz="2600" dirty="0" err="1" smtClean="0"/>
              <a:t>Uyuşturucu</a:t>
            </a:r>
            <a:r>
              <a:rPr lang="en-US" sz="2600" dirty="0" smtClean="0"/>
              <a:t> </a:t>
            </a:r>
            <a:r>
              <a:rPr lang="en-US" sz="2600" dirty="0" err="1" smtClean="0"/>
              <a:t>maddelerin</a:t>
            </a:r>
            <a:r>
              <a:rPr lang="en-US" sz="2600" dirty="0" smtClean="0"/>
              <a:t> </a:t>
            </a:r>
            <a:r>
              <a:rPr lang="en-US" sz="2600" dirty="0" err="1" smtClean="0"/>
              <a:t>bu</a:t>
            </a:r>
            <a:r>
              <a:rPr lang="en-US" sz="2600" dirty="0" smtClean="0"/>
              <a:t> </a:t>
            </a:r>
            <a:r>
              <a:rPr lang="en-US" sz="2600" dirty="0" err="1" smtClean="0"/>
              <a:t>yönü</a:t>
            </a:r>
            <a:r>
              <a:rPr lang="en-US" sz="2600" dirty="0" smtClean="0"/>
              <a:t>, </a:t>
            </a:r>
            <a:r>
              <a:rPr lang="en-US" sz="2600" dirty="0" err="1" smtClean="0"/>
              <a:t>özellikle</a:t>
            </a:r>
            <a:r>
              <a:rPr lang="en-US" sz="2600" dirty="0" smtClean="0"/>
              <a:t> 20. </a:t>
            </a:r>
            <a:r>
              <a:rPr lang="en-US" sz="2600" dirty="0" err="1" smtClean="0"/>
              <a:t>yy’ın</a:t>
            </a:r>
            <a:r>
              <a:rPr lang="en-US" sz="2600" dirty="0" smtClean="0"/>
              <a:t> </a:t>
            </a:r>
            <a:r>
              <a:rPr lang="en-US" sz="2600" dirty="0" err="1" smtClean="0"/>
              <a:t>ikinci</a:t>
            </a:r>
            <a:r>
              <a:rPr lang="en-US" sz="2600" dirty="0" smtClean="0"/>
              <a:t> </a:t>
            </a:r>
            <a:r>
              <a:rPr lang="en-US" sz="2600" dirty="0" err="1" smtClean="0"/>
              <a:t>yarısından</a:t>
            </a:r>
            <a:r>
              <a:rPr lang="en-US" sz="2600" dirty="0" smtClean="0"/>
              <a:t> </a:t>
            </a:r>
            <a:r>
              <a:rPr lang="en-US" sz="2600" dirty="0" err="1" smtClean="0"/>
              <a:t>itibaren</a:t>
            </a:r>
            <a:r>
              <a:rPr lang="en-US" sz="2600" dirty="0" smtClean="0"/>
              <a:t> </a:t>
            </a:r>
            <a:r>
              <a:rPr lang="en-US" sz="2600" dirty="0" err="1" smtClean="0"/>
              <a:t>menfaat</a:t>
            </a:r>
            <a:r>
              <a:rPr lang="en-US" sz="2600" dirty="0" smtClean="0"/>
              <a:t> </a:t>
            </a:r>
            <a:r>
              <a:rPr lang="en-US" sz="2600" dirty="0" err="1" smtClean="0"/>
              <a:t>çevreleri</a:t>
            </a:r>
            <a:r>
              <a:rPr lang="en-US" sz="2600" dirty="0" smtClean="0"/>
              <a:t> </a:t>
            </a:r>
            <a:r>
              <a:rPr lang="en-US" sz="2600" dirty="0" err="1" smtClean="0"/>
              <a:t>için</a:t>
            </a:r>
            <a:r>
              <a:rPr lang="en-US" sz="2600" dirty="0" smtClean="0"/>
              <a:t> rant, </a:t>
            </a:r>
            <a:r>
              <a:rPr lang="en-US" sz="2600" dirty="0" err="1" smtClean="0"/>
              <a:t>terör</a:t>
            </a:r>
            <a:r>
              <a:rPr lang="en-US" sz="2600" dirty="0" smtClean="0"/>
              <a:t> </a:t>
            </a:r>
            <a:r>
              <a:rPr lang="en-US" sz="2600" dirty="0" err="1" smtClean="0"/>
              <a:t>için</a:t>
            </a:r>
            <a:r>
              <a:rPr lang="en-US" sz="2600" dirty="0" smtClean="0"/>
              <a:t> </a:t>
            </a:r>
            <a:r>
              <a:rPr lang="en-US" sz="2600" dirty="0" err="1" smtClean="0"/>
              <a:t>finans</a:t>
            </a:r>
            <a:r>
              <a:rPr lang="en-US" sz="2600" dirty="0" smtClean="0"/>
              <a:t> </a:t>
            </a:r>
            <a:r>
              <a:rPr lang="en-US" sz="2600" dirty="0" err="1" smtClean="0"/>
              <a:t>kaynağı</a:t>
            </a:r>
            <a:r>
              <a:rPr lang="en-US" sz="2600" dirty="0" smtClean="0"/>
              <a:t>, </a:t>
            </a:r>
            <a:r>
              <a:rPr lang="en-US" sz="2600" dirty="0" err="1" smtClean="0"/>
              <a:t>uluslararası</a:t>
            </a:r>
            <a:r>
              <a:rPr lang="en-US" sz="2600" dirty="0" smtClean="0"/>
              <a:t> </a:t>
            </a:r>
            <a:r>
              <a:rPr lang="en-US" sz="2600" dirty="0" err="1" smtClean="0"/>
              <a:t>ilişkilerde</a:t>
            </a:r>
            <a:r>
              <a:rPr lang="en-US" sz="2600" dirty="0" smtClean="0"/>
              <a:t> </a:t>
            </a:r>
            <a:r>
              <a:rPr lang="en-US" sz="2600" dirty="0" err="1" smtClean="0"/>
              <a:t>ideolojik</a:t>
            </a:r>
            <a:r>
              <a:rPr lang="en-US" sz="2600" dirty="0" smtClean="0"/>
              <a:t> </a:t>
            </a:r>
            <a:r>
              <a:rPr lang="en-US" sz="2600" dirty="0" err="1" smtClean="0"/>
              <a:t>ve</a:t>
            </a:r>
            <a:r>
              <a:rPr lang="en-US" sz="2600" dirty="0" smtClean="0"/>
              <a:t> </a:t>
            </a:r>
            <a:r>
              <a:rPr lang="en-US" sz="2600" dirty="0" err="1" smtClean="0"/>
              <a:t>politik</a:t>
            </a:r>
            <a:r>
              <a:rPr lang="en-US" sz="2600" dirty="0" smtClean="0"/>
              <a:t> </a:t>
            </a:r>
            <a:r>
              <a:rPr lang="en-US" sz="2600" dirty="0" err="1" smtClean="0"/>
              <a:t>araç</a:t>
            </a:r>
            <a:r>
              <a:rPr lang="en-US" sz="2600" dirty="0" smtClean="0"/>
              <a:t> </a:t>
            </a:r>
            <a:r>
              <a:rPr lang="en-US" sz="2600" dirty="0" err="1" smtClean="0"/>
              <a:t>ve</a:t>
            </a:r>
            <a:r>
              <a:rPr lang="en-US" sz="2600" dirty="0" smtClean="0"/>
              <a:t> </a:t>
            </a:r>
            <a:r>
              <a:rPr lang="en-US" sz="2600" dirty="0" err="1" smtClean="0"/>
              <a:t>hedef</a:t>
            </a:r>
            <a:r>
              <a:rPr lang="en-US" sz="2600" dirty="0" smtClean="0"/>
              <a:t> </a:t>
            </a:r>
            <a:r>
              <a:rPr lang="en-US" sz="2600" dirty="0" err="1" smtClean="0"/>
              <a:t>ülke</a:t>
            </a:r>
            <a:r>
              <a:rPr lang="en-US" sz="2600" dirty="0" smtClean="0"/>
              <a:t> </a:t>
            </a:r>
            <a:r>
              <a:rPr lang="en-US" sz="2600" dirty="0" err="1" smtClean="0"/>
              <a:t>toplumuna</a:t>
            </a:r>
            <a:r>
              <a:rPr lang="en-US" sz="2600" dirty="0" smtClean="0"/>
              <a:t> </a:t>
            </a:r>
            <a:r>
              <a:rPr lang="en-US" sz="2600" dirty="0" err="1" smtClean="0"/>
              <a:t>yönelik</a:t>
            </a:r>
            <a:r>
              <a:rPr lang="en-US" sz="2600" dirty="0" smtClean="0"/>
              <a:t> </a:t>
            </a:r>
            <a:r>
              <a:rPr lang="en-US" sz="2600" dirty="0" err="1" smtClean="0"/>
              <a:t>sosyo-psikolojik</a:t>
            </a:r>
            <a:r>
              <a:rPr lang="en-US" sz="2600" dirty="0" smtClean="0"/>
              <a:t> </a:t>
            </a:r>
            <a:r>
              <a:rPr lang="en-US" sz="2600" dirty="0" err="1" smtClean="0"/>
              <a:t>dejenerasyon</a:t>
            </a:r>
            <a:r>
              <a:rPr lang="en-US" sz="2600" dirty="0" smtClean="0"/>
              <a:t> </a:t>
            </a:r>
            <a:r>
              <a:rPr lang="en-US" sz="2600" dirty="0" err="1" smtClean="0"/>
              <a:t>ile</a:t>
            </a:r>
            <a:r>
              <a:rPr lang="en-US" sz="2600" dirty="0" smtClean="0"/>
              <a:t> </a:t>
            </a:r>
            <a:r>
              <a:rPr lang="en-US" sz="2600" dirty="0" err="1" smtClean="0"/>
              <a:t>zihni</a:t>
            </a:r>
            <a:r>
              <a:rPr lang="en-US" sz="2600" dirty="0" smtClean="0"/>
              <a:t> </a:t>
            </a:r>
            <a:r>
              <a:rPr lang="en-US" sz="2600" dirty="0" err="1" smtClean="0"/>
              <a:t>ve</a:t>
            </a:r>
            <a:r>
              <a:rPr lang="en-US" sz="2600" dirty="0" smtClean="0"/>
              <a:t> </a:t>
            </a:r>
            <a:r>
              <a:rPr lang="en-US" sz="2600" dirty="0" err="1" smtClean="0"/>
              <a:t>ahlaki</a:t>
            </a:r>
            <a:r>
              <a:rPr lang="en-US" sz="2600" dirty="0" smtClean="0"/>
              <a:t> </a:t>
            </a:r>
            <a:r>
              <a:rPr lang="en-US" sz="2600" dirty="0" err="1" smtClean="0"/>
              <a:t>çökertme</a:t>
            </a:r>
            <a:r>
              <a:rPr lang="en-US" sz="2600" dirty="0" smtClean="0"/>
              <a:t> </a:t>
            </a:r>
            <a:r>
              <a:rPr lang="en-US" sz="2600" dirty="0" err="1" smtClean="0"/>
              <a:t>olgularını</a:t>
            </a:r>
            <a:r>
              <a:rPr lang="en-US" sz="2600" dirty="0" smtClean="0"/>
              <a:t> </a:t>
            </a:r>
            <a:r>
              <a:rPr lang="en-US" sz="2600" dirty="0" err="1" smtClean="0"/>
              <a:t>ön</a:t>
            </a:r>
            <a:r>
              <a:rPr lang="en-US" sz="2600" dirty="0" smtClean="0"/>
              <a:t> </a:t>
            </a:r>
            <a:r>
              <a:rPr lang="en-US" sz="2600" dirty="0" err="1" smtClean="0"/>
              <a:t>plana</a:t>
            </a:r>
            <a:r>
              <a:rPr lang="en-US" sz="2600" dirty="0" smtClean="0"/>
              <a:t> </a:t>
            </a:r>
            <a:r>
              <a:rPr lang="en-US" sz="2600" dirty="0" err="1" smtClean="0"/>
              <a:t>çıkarmıştır</a:t>
            </a:r>
            <a:r>
              <a:rPr lang="en-US" sz="2600" dirty="0" smtClean="0"/>
              <a:t>.</a:t>
            </a:r>
          </a:p>
        </p:txBody>
      </p:sp>
      <p:sp>
        <p:nvSpPr>
          <p:cNvPr id="60723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41CA11D1-506E-4860-A38D-AAC2FFD49AEE}" type="slidenum">
              <a:rPr lang="en-US" altLang="tr-TR" sz="1400" smtClean="0">
                <a:latin typeface="Times New Roman" panose="02020603050405020304" pitchFamily="18" charset="0"/>
              </a:rPr>
              <a:pPr>
                <a:spcBef>
                  <a:spcPct val="50000"/>
                </a:spcBef>
                <a:buClrTx/>
                <a:buSzTx/>
                <a:buFontTx/>
                <a:buNone/>
              </a:pPr>
              <a:t>3</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idx="1"/>
          </p:nvPr>
        </p:nvSpPr>
        <p:spPr>
          <a:xfrm>
            <a:off x="250825" y="404813"/>
            <a:ext cx="8642350" cy="6119812"/>
          </a:xfrm>
        </p:spPr>
        <p:txBody>
          <a:bodyPr/>
          <a:lstStyle/>
          <a:p>
            <a:pPr eaLnBrk="1" hangingPunct="1">
              <a:defRPr/>
            </a:pPr>
            <a:r>
              <a:rPr lang="en-US" sz="2800" dirty="0" err="1" smtClean="0"/>
              <a:t>Ülkemizde</a:t>
            </a:r>
            <a:r>
              <a:rPr lang="en-US" sz="2800" dirty="0" smtClean="0"/>
              <a:t> </a:t>
            </a:r>
            <a:r>
              <a:rPr lang="en-US" sz="2800" dirty="0" err="1" smtClean="0"/>
              <a:t>yasal</a:t>
            </a:r>
            <a:r>
              <a:rPr lang="en-US" sz="2800" dirty="0" smtClean="0"/>
              <a:t> </a:t>
            </a:r>
            <a:r>
              <a:rPr lang="en-US" sz="2800" dirty="0" err="1" smtClean="0"/>
              <a:t>olarak</a:t>
            </a:r>
            <a:r>
              <a:rPr lang="en-US" sz="2800" dirty="0" smtClean="0"/>
              <a:t> </a:t>
            </a:r>
            <a:r>
              <a:rPr lang="en-US" sz="2800" dirty="0" err="1" smtClean="0"/>
              <a:t>yapılan</a:t>
            </a:r>
            <a:r>
              <a:rPr lang="en-US" sz="2800" dirty="0" smtClean="0"/>
              <a:t> </a:t>
            </a:r>
            <a:r>
              <a:rPr lang="en-US" sz="2800" dirty="0" err="1" smtClean="0"/>
              <a:t>haşhaş</a:t>
            </a:r>
            <a:r>
              <a:rPr lang="en-US" sz="2800" dirty="0" smtClean="0"/>
              <a:t> </a:t>
            </a:r>
            <a:r>
              <a:rPr lang="en-US" sz="2800" dirty="0" err="1" smtClean="0"/>
              <a:t>ekiminde</a:t>
            </a:r>
            <a:r>
              <a:rPr lang="en-US" sz="2800" dirty="0" smtClean="0"/>
              <a:t> </a:t>
            </a:r>
            <a:r>
              <a:rPr lang="en-US" sz="2800" dirty="0" err="1" smtClean="0"/>
              <a:t>kontrol</a:t>
            </a:r>
            <a:r>
              <a:rPr lang="en-US" sz="2800" dirty="0" smtClean="0"/>
              <a:t> </a:t>
            </a:r>
            <a:r>
              <a:rPr lang="en-US" sz="2800" dirty="0" err="1" smtClean="0"/>
              <a:t>sistemi</a:t>
            </a:r>
            <a:r>
              <a:rPr lang="en-US" sz="2800" dirty="0" smtClean="0"/>
              <a:t> </a:t>
            </a:r>
            <a:r>
              <a:rPr lang="en-US" sz="2800" dirty="0" err="1" smtClean="0"/>
              <a:t>şu</a:t>
            </a:r>
            <a:r>
              <a:rPr lang="en-US" sz="2800" dirty="0" smtClean="0"/>
              <a:t> </a:t>
            </a:r>
            <a:r>
              <a:rPr lang="en-US" sz="2800" dirty="0" err="1" smtClean="0"/>
              <a:t>şekilde</a:t>
            </a:r>
            <a:r>
              <a:rPr lang="en-US" sz="2800" dirty="0" smtClean="0"/>
              <a:t> </a:t>
            </a:r>
            <a:r>
              <a:rPr lang="en-US" sz="2800" dirty="0" err="1" smtClean="0"/>
              <a:t>işlemektedir</a:t>
            </a:r>
            <a:r>
              <a:rPr lang="en-US" sz="2800" dirty="0" smtClean="0"/>
              <a:t>:</a:t>
            </a:r>
            <a:endParaRPr lang="tr-TR" sz="2800" dirty="0" smtClean="0"/>
          </a:p>
          <a:p>
            <a:pPr eaLnBrk="1" hangingPunct="1">
              <a:buFont typeface="Wingdings" panose="05000000000000000000" pitchFamily="2" charset="2"/>
              <a:buNone/>
              <a:defRPr/>
            </a:pPr>
            <a:endParaRPr lang="en-US" sz="2800" dirty="0" smtClean="0"/>
          </a:p>
          <a:p>
            <a:pPr eaLnBrk="1" hangingPunct="1">
              <a:defRPr/>
            </a:pPr>
            <a:r>
              <a:rPr lang="en-US" sz="2800" dirty="0" smtClean="0"/>
              <a:t>1-Her </a:t>
            </a:r>
            <a:r>
              <a:rPr lang="en-US" sz="2800" dirty="0" err="1" smtClean="0"/>
              <a:t>yıl</a:t>
            </a:r>
            <a:r>
              <a:rPr lang="en-US" sz="2800" dirty="0" smtClean="0"/>
              <a:t> </a:t>
            </a:r>
            <a:r>
              <a:rPr lang="en-US" sz="2800" dirty="0" err="1" smtClean="0"/>
              <a:t>Bakanlar</a:t>
            </a:r>
            <a:r>
              <a:rPr lang="en-US" sz="2800" dirty="0" smtClean="0"/>
              <a:t> </a:t>
            </a:r>
            <a:r>
              <a:rPr lang="en-US" sz="2800" dirty="0" err="1" smtClean="0"/>
              <a:t>Kurulu</a:t>
            </a:r>
            <a:r>
              <a:rPr lang="tr-TR" sz="2800" dirty="0" smtClean="0"/>
              <a:t>’</a:t>
            </a:r>
            <a:r>
              <a:rPr lang="en-US" sz="2800" dirty="0" smtClean="0"/>
              <a:t>nun </a:t>
            </a:r>
            <a:r>
              <a:rPr lang="en-US" sz="2800" dirty="0" err="1" smtClean="0"/>
              <a:t>belirlediği</a:t>
            </a:r>
            <a:r>
              <a:rPr lang="en-US" sz="2800" dirty="0" smtClean="0"/>
              <a:t> </a:t>
            </a:r>
            <a:r>
              <a:rPr lang="en-US" sz="2800" dirty="0" err="1" smtClean="0"/>
              <a:t>ekim</a:t>
            </a:r>
            <a:r>
              <a:rPr lang="en-US" sz="2800" dirty="0" smtClean="0"/>
              <a:t> </a:t>
            </a:r>
            <a:r>
              <a:rPr lang="en-US" sz="2800" dirty="0" err="1" smtClean="0"/>
              <a:t>yapılacak</a:t>
            </a:r>
            <a:r>
              <a:rPr lang="en-US" sz="2800" dirty="0" smtClean="0"/>
              <a:t> </a:t>
            </a:r>
            <a:r>
              <a:rPr lang="en-US" sz="2800" dirty="0" err="1" smtClean="0"/>
              <a:t>bölgeler</a:t>
            </a:r>
            <a:r>
              <a:rPr lang="en-US" sz="2800" dirty="0" smtClean="0"/>
              <a:t> </a:t>
            </a:r>
            <a:r>
              <a:rPr lang="en-US" sz="2800" dirty="0" err="1" smtClean="0"/>
              <a:t>Resmi</a:t>
            </a:r>
            <a:r>
              <a:rPr lang="en-US" sz="2800" dirty="0" smtClean="0"/>
              <a:t> </a:t>
            </a:r>
            <a:r>
              <a:rPr lang="en-US" sz="2800" dirty="0" err="1" smtClean="0"/>
              <a:t>Gazete`de</a:t>
            </a:r>
            <a:r>
              <a:rPr lang="en-US" sz="2800" dirty="0" smtClean="0"/>
              <a:t> </a:t>
            </a:r>
            <a:r>
              <a:rPr lang="en-US" sz="2800" dirty="0" err="1" smtClean="0"/>
              <a:t>yayımlanarak</a:t>
            </a:r>
            <a:r>
              <a:rPr lang="en-US" sz="2800" dirty="0" smtClean="0"/>
              <a:t> </a:t>
            </a:r>
            <a:r>
              <a:rPr lang="en-US" sz="2800" dirty="0" err="1" smtClean="0"/>
              <a:t>duyurulur</a:t>
            </a:r>
            <a:r>
              <a:rPr lang="en-US" sz="2800" dirty="0" smtClean="0"/>
              <a:t>.</a:t>
            </a:r>
            <a:br>
              <a:rPr lang="en-US" sz="2800" dirty="0" smtClean="0"/>
            </a:br>
            <a:r>
              <a:rPr lang="en-US" sz="2800" dirty="0" smtClean="0"/>
              <a:t>2-Haşhaş </a:t>
            </a:r>
            <a:r>
              <a:rPr lang="en-US" sz="2800" dirty="0" err="1" smtClean="0"/>
              <a:t>ekimi</a:t>
            </a:r>
            <a:r>
              <a:rPr lang="en-US" sz="2800" dirty="0" smtClean="0"/>
              <a:t> </a:t>
            </a:r>
            <a:r>
              <a:rPr lang="en-US" sz="2800" dirty="0" err="1" smtClean="0"/>
              <a:t>ve</a:t>
            </a:r>
            <a:r>
              <a:rPr lang="en-US" sz="2800" dirty="0" smtClean="0"/>
              <a:t> </a:t>
            </a:r>
            <a:r>
              <a:rPr lang="en-US" sz="2800" dirty="0" err="1" smtClean="0"/>
              <a:t>ürünün</a:t>
            </a:r>
            <a:r>
              <a:rPr lang="en-US" sz="2800" dirty="0" smtClean="0"/>
              <a:t> </a:t>
            </a:r>
            <a:r>
              <a:rPr lang="en-US" sz="2800" dirty="0" err="1" smtClean="0"/>
              <a:t>işlenmesi</a:t>
            </a:r>
            <a:r>
              <a:rPr lang="en-US" sz="2800" dirty="0" smtClean="0"/>
              <a:t> </a:t>
            </a:r>
            <a:r>
              <a:rPr lang="en-US" sz="2800" dirty="0" err="1" smtClean="0"/>
              <a:t>gibi</a:t>
            </a:r>
            <a:r>
              <a:rPr lang="en-US" sz="2800" dirty="0" smtClean="0"/>
              <a:t> </a:t>
            </a:r>
            <a:r>
              <a:rPr lang="en-US" sz="2800" dirty="0" err="1" smtClean="0"/>
              <a:t>konular</a:t>
            </a:r>
            <a:r>
              <a:rPr lang="en-US" sz="2800" dirty="0" smtClean="0"/>
              <a:t> </a:t>
            </a:r>
            <a:r>
              <a:rPr lang="en-US" sz="2800" dirty="0" err="1" smtClean="0"/>
              <a:t>Toprak</a:t>
            </a:r>
            <a:r>
              <a:rPr lang="en-US" sz="2800" dirty="0" smtClean="0"/>
              <a:t> </a:t>
            </a:r>
            <a:r>
              <a:rPr lang="en-US" sz="2800" dirty="0" err="1" smtClean="0"/>
              <a:t>Mahsulleri</a:t>
            </a:r>
            <a:r>
              <a:rPr lang="en-US" sz="2800" dirty="0" smtClean="0"/>
              <a:t> </a:t>
            </a:r>
            <a:r>
              <a:rPr lang="en-US" sz="2800" dirty="0" err="1" smtClean="0"/>
              <a:t>Ofisi</a:t>
            </a:r>
            <a:r>
              <a:rPr lang="tr-TR" sz="2800" dirty="0" smtClean="0"/>
              <a:t>’</a:t>
            </a:r>
            <a:r>
              <a:rPr lang="en-US" sz="2800" dirty="0" err="1" smtClean="0"/>
              <a:t>nce</a:t>
            </a:r>
            <a:r>
              <a:rPr lang="en-US" sz="2800" dirty="0" smtClean="0"/>
              <a:t> (TMO) </a:t>
            </a:r>
            <a:r>
              <a:rPr lang="en-US" sz="2800" dirty="0" err="1" smtClean="0"/>
              <a:t>düzenlenir</a:t>
            </a:r>
            <a:r>
              <a:rPr lang="en-US" sz="2800" dirty="0" smtClean="0"/>
              <a:t>. </a:t>
            </a:r>
            <a:br>
              <a:rPr lang="en-US" sz="2800" dirty="0" smtClean="0"/>
            </a:br>
            <a:r>
              <a:rPr lang="en-US" sz="2800" dirty="0" smtClean="0"/>
              <a:t>3-Ekim </a:t>
            </a:r>
            <a:r>
              <a:rPr lang="en-US" sz="2800" dirty="0" err="1" smtClean="0"/>
              <a:t>izni</a:t>
            </a:r>
            <a:r>
              <a:rPr lang="en-US" sz="2800" dirty="0" smtClean="0"/>
              <a:t> </a:t>
            </a:r>
            <a:r>
              <a:rPr lang="en-US" sz="2800" dirty="0" err="1" smtClean="0"/>
              <a:t>belgeleri</a:t>
            </a:r>
            <a:r>
              <a:rPr lang="en-US" sz="2800" dirty="0" smtClean="0"/>
              <a:t> </a:t>
            </a:r>
            <a:r>
              <a:rPr lang="en-US" sz="2800" dirty="0" err="1" smtClean="0"/>
              <a:t>Temmuz</a:t>
            </a:r>
            <a:r>
              <a:rPr lang="en-US" sz="2800" dirty="0" smtClean="0"/>
              <a:t> </a:t>
            </a:r>
            <a:r>
              <a:rPr lang="en-US" sz="2800" dirty="0" err="1" smtClean="0"/>
              <a:t>ayından</a:t>
            </a:r>
            <a:r>
              <a:rPr lang="en-US" sz="2800" dirty="0" smtClean="0"/>
              <a:t> </a:t>
            </a:r>
            <a:r>
              <a:rPr lang="en-US" sz="2800" dirty="0" err="1" smtClean="0"/>
              <a:t>itibaren</a:t>
            </a:r>
            <a:r>
              <a:rPr lang="en-US" sz="2800" dirty="0" smtClean="0"/>
              <a:t> </a:t>
            </a:r>
            <a:r>
              <a:rPr lang="en-US" sz="2800" dirty="0" err="1" smtClean="0"/>
              <a:t>TMO`nce</a:t>
            </a:r>
            <a:r>
              <a:rPr lang="en-US" sz="2800" dirty="0" smtClean="0"/>
              <a:t> </a:t>
            </a:r>
            <a:r>
              <a:rPr lang="en-US" sz="2800" dirty="0" err="1" smtClean="0"/>
              <a:t>muhtarlıklara</a:t>
            </a:r>
            <a:r>
              <a:rPr lang="en-US" sz="2800" dirty="0" smtClean="0"/>
              <a:t> </a:t>
            </a:r>
            <a:r>
              <a:rPr lang="en-US" sz="2800" dirty="0" err="1" smtClean="0"/>
              <a:t>gönderilir</a:t>
            </a:r>
            <a:r>
              <a:rPr lang="en-US" sz="2800" dirty="0" smtClean="0"/>
              <a:t>, </a:t>
            </a:r>
            <a:r>
              <a:rPr lang="en-US" sz="2800" dirty="0" err="1" smtClean="0"/>
              <a:t>bu</a:t>
            </a:r>
            <a:r>
              <a:rPr lang="en-US" sz="2800" dirty="0" smtClean="0"/>
              <a:t> </a:t>
            </a:r>
            <a:r>
              <a:rPr lang="en-US" sz="2800" dirty="0" err="1" smtClean="0"/>
              <a:t>belgeler</a:t>
            </a:r>
            <a:r>
              <a:rPr lang="en-US" sz="2800" dirty="0" smtClean="0"/>
              <a:t> </a:t>
            </a:r>
            <a:r>
              <a:rPr lang="en-US" sz="2800" dirty="0" err="1" smtClean="0"/>
              <a:t>kışlık</a:t>
            </a:r>
            <a:r>
              <a:rPr lang="en-US" sz="2800" dirty="0" smtClean="0"/>
              <a:t> </a:t>
            </a:r>
            <a:r>
              <a:rPr lang="en-US" sz="2800" dirty="0" err="1" smtClean="0"/>
              <a:t>ekim</a:t>
            </a:r>
            <a:r>
              <a:rPr lang="en-US" sz="2800" dirty="0" smtClean="0"/>
              <a:t> </a:t>
            </a:r>
            <a:r>
              <a:rPr lang="en-US" sz="2800" dirty="0" err="1" smtClean="0"/>
              <a:t>için</a:t>
            </a:r>
            <a:r>
              <a:rPr lang="en-US" sz="2800" dirty="0" smtClean="0"/>
              <a:t> </a:t>
            </a:r>
            <a:r>
              <a:rPr lang="en-US" sz="2800" dirty="0" err="1" smtClean="0"/>
              <a:t>Ekim</a:t>
            </a:r>
            <a:r>
              <a:rPr lang="en-US" sz="2800" dirty="0" smtClean="0"/>
              <a:t> </a:t>
            </a:r>
            <a:r>
              <a:rPr lang="en-US" sz="2800" dirty="0" err="1" smtClean="0"/>
              <a:t>ayı</a:t>
            </a:r>
            <a:r>
              <a:rPr lang="en-US" sz="2800" dirty="0" smtClean="0"/>
              <a:t> </a:t>
            </a:r>
            <a:r>
              <a:rPr lang="en-US" sz="2800" dirty="0" err="1" smtClean="0"/>
              <a:t>sonu</a:t>
            </a:r>
            <a:r>
              <a:rPr lang="en-US" sz="2800" dirty="0" smtClean="0"/>
              <a:t>, </a:t>
            </a:r>
            <a:r>
              <a:rPr lang="en-US" sz="2800" dirty="0" err="1" smtClean="0"/>
              <a:t>yazlık</a:t>
            </a:r>
            <a:r>
              <a:rPr lang="en-US" sz="2800" dirty="0" smtClean="0"/>
              <a:t> </a:t>
            </a:r>
            <a:r>
              <a:rPr lang="en-US" sz="2800" dirty="0" err="1" smtClean="0"/>
              <a:t>ekim</a:t>
            </a:r>
            <a:r>
              <a:rPr lang="en-US" sz="2800" dirty="0" smtClean="0"/>
              <a:t> </a:t>
            </a:r>
            <a:r>
              <a:rPr lang="en-US" sz="2800" dirty="0" err="1" smtClean="0"/>
              <a:t>için</a:t>
            </a:r>
            <a:r>
              <a:rPr lang="en-US" sz="2800" dirty="0" smtClean="0"/>
              <a:t> 15 Mart </a:t>
            </a:r>
            <a:r>
              <a:rPr lang="en-US" sz="2800" dirty="0" err="1" smtClean="0"/>
              <a:t>tarihine</a:t>
            </a:r>
            <a:r>
              <a:rPr lang="en-US" sz="2800" dirty="0" smtClean="0"/>
              <a:t> </a:t>
            </a:r>
            <a:r>
              <a:rPr lang="en-US" sz="2800" dirty="0" err="1" smtClean="0"/>
              <a:t>kadar</a:t>
            </a:r>
            <a:r>
              <a:rPr lang="en-US" sz="2800" dirty="0" smtClean="0"/>
              <a:t> </a:t>
            </a:r>
            <a:r>
              <a:rPr lang="en-US" sz="2800" dirty="0" err="1" smtClean="0"/>
              <a:t>dilekçelerle</a:t>
            </a:r>
            <a:r>
              <a:rPr lang="en-US" sz="2800" dirty="0" smtClean="0"/>
              <a:t> </a:t>
            </a:r>
            <a:r>
              <a:rPr lang="en-US" sz="2800" dirty="0" err="1" smtClean="0"/>
              <a:t>birlikte</a:t>
            </a:r>
            <a:r>
              <a:rPr lang="en-US" sz="2800" dirty="0" smtClean="0"/>
              <a:t> </a:t>
            </a:r>
            <a:r>
              <a:rPr lang="en-US" sz="2800" dirty="0" err="1" smtClean="0"/>
              <a:t>TMO`ya</a:t>
            </a:r>
            <a:r>
              <a:rPr lang="en-US" sz="2800" dirty="0" smtClean="0"/>
              <a:t> </a:t>
            </a:r>
            <a:r>
              <a:rPr lang="en-US" sz="2800" dirty="0" err="1" smtClean="0"/>
              <a:t>verilir</a:t>
            </a:r>
            <a:r>
              <a:rPr lang="en-US" sz="2800" dirty="0" smtClean="0"/>
              <a:t>.</a:t>
            </a:r>
            <a:br>
              <a:rPr lang="en-US" sz="2800" dirty="0" smtClean="0"/>
            </a:br>
            <a:endParaRPr lang="en-US" sz="2800" dirty="0" smtClean="0"/>
          </a:p>
        </p:txBody>
      </p:sp>
      <p:sp>
        <p:nvSpPr>
          <p:cNvPr id="66150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013ACCC3-3EAA-4111-9EA5-6006E1000616}" type="slidenum">
              <a:rPr lang="en-US" altLang="tr-TR" sz="1400" smtClean="0">
                <a:latin typeface="Times New Roman" panose="02020603050405020304" pitchFamily="18" charset="0"/>
              </a:rPr>
              <a:pPr>
                <a:spcBef>
                  <a:spcPct val="50000"/>
                </a:spcBef>
                <a:buClrTx/>
                <a:buSzTx/>
                <a:buFontTx/>
                <a:buNone/>
              </a:pPr>
              <a:t>30</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idx="1"/>
          </p:nvPr>
        </p:nvSpPr>
        <p:spPr>
          <a:xfrm>
            <a:off x="323850" y="765175"/>
            <a:ext cx="8496300" cy="5616575"/>
          </a:xfrm>
        </p:spPr>
        <p:txBody>
          <a:bodyPr/>
          <a:lstStyle/>
          <a:p>
            <a:pPr eaLnBrk="1" hangingPunct="1">
              <a:lnSpc>
                <a:spcPct val="80000"/>
              </a:lnSpc>
              <a:defRPr/>
            </a:pPr>
            <a:r>
              <a:rPr lang="en-US" sz="2800" dirty="0" smtClean="0"/>
              <a:t>4-Mart </a:t>
            </a:r>
            <a:r>
              <a:rPr lang="en-US" sz="2800" dirty="0" err="1" smtClean="0"/>
              <a:t>ayı</a:t>
            </a:r>
            <a:r>
              <a:rPr lang="en-US" sz="2800" dirty="0" smtClean="0"/>
              <a:t> </a:t>
            </a:r>
            <a:r>
              <a:rPr lang="en-US" sz="2800" dirty="0" err="1" smtClean="0"/>
              <a:t>sonunda</a:t>
            </a:r>
            <a:r>
              <a:rPr lang="en-US" sz="2800" dirty="0" smtClean="0"/>
              <a:t> TMO </a:t>
            </a:r>
            <a:r>
              <a:rPr lang="en-US" sz="2800" dirty="0" err="1" smtClean="0"/>
              <a:t>ekipleri</a:t>
            </a:r>
            <a:r>
              <a:rPr lang="en-US" sz="2800" dirty="0" smtClean="0"/>
              <a:t> </a:t>
            </a:r>
            <a:r>
              <a:rPr lang="en-US" sz="2800" dirty="0" err="1" smtClean="0"/>
              <a:t>haşhaş</a:t>
            </a:r>
            <a:r>
              <a:rPr lang="en-US" sz="2800" dirty="0" smtClean="0"/>
              <a:t> </a:t>
            </a:r>
            <a:r>
              <a:rPr lang="en-US" sz="2800" dirty="0" err="1" smtClean="0"/>
              <a:t>tarlalarının</a:t>
            </a:r>
            <a:r>
              <a:rPr lang="en-US" sz="2800" dirty="0" smtClean="0"/>
              <a:t> </a:t>
            </a:r>
            <a:r>
              <a:rPr lang="en-US" sz="2800" dirty="0" err="1" smtClean="0"/>
              <a:t>ekim</a:t>
            </a:r>
            <a:r>
              <a:rPr lang="en-US" sz="2800" dirty="0" smtClean="0"/>
              <a:t> </a:t>
            </a:r>
            <a:r>
              <a:rPr lang="en-US" sz="2800" dirty="0" err="1" smtClean="0"/>
              <a:t>alanlarını</a:t>
            </a:r>
            <a:r>
              <a:rPr lang="en-US" sz="2800" dirty="0" smtClean="0"/>
              <a:t> </a:t>
            </a:r>
            <a:r>
              <a:rPr lang="en-US" sz="2800" dirty="0" err="1" smtClean="0"/>
              <a:t>ölçer</a:t>
            </a:r>
            <a:r>
              <a:rPr lang="en-US" sz="2800" dirty="0" smtClean="0"/>
              <a:t> </a:t>
            </a:r>
            <a:r>
              <a:rPr lang="en-US" sz="2800" dirty="0" err="1" smtClean="0"/>
              <a:t>ve</a:t>
            </a:r>
            <a:r>
              <a:rPr lang="en-US" sz="2800" dirty="0" smtClean="0"/>
              <a:t> </a:t>
            </a:r>
            <a:r>
              <a:rPr lang="en-US" sz="2800" dirty="0" err="1" smtClean="0"/>
              <a:t>tarlanın</a:t>
            </a:r>
            <a:r>
              <a:rPr lang="en-US" sz="2800" dirty="0" smtClean="0"/>
              <a:t> </a:t>
            </a:r>
            <a:r>
              <a:rPr lang="en-US" sz="2800" dirty="0" err="1" smtClean="0"/>
              <a:t>durumunu</a:t>
            </a:r>
            <a:r>
              <a:rPr lang="en-US" sz="2800" dirty="0" smtClean="0"/>
              <a:t> </a:t>
            </a:r>
            <a:r>
              <a:rPr lang="en-US" sz="2800" dirty="0" err="1" smtClean="0"/>
              <a:t>kontrol</a:t>
            </a:r>
            <a:r>
              <a:rPr lang="en-US" sz="2800" dirty="0" smtClean="0"/>
              <a:t> </a:t>
            </a:r>
            <a:r>
              <a:rPr lang="en-US" sz="2800" dirty="0" err="1" smtClean="0"/>
              <a:t>eder</a:t>
            </a:r>
            <a:r>
              <a:rPr lang="en-US" sz="2800" dirty="0" smtClean="0"/>
              <a:t>. </a:t>
            </a:r>
            <a:r>
              <a:rPr lang="en-US" sz="2800" dirty="0" err="1" smtClean="0"/>
              <a:t>Ekim</a:t>
            </a:r>
            <a:r>
              <a:rPr lang="en-US" sz="2800" dirty="0" smtClean="0"/>
              <a:t> </a:t>
            </a:r>
            <a:r>
              <a:rPr lang="en-US" sz="2800" dirty="0" err="1" smtClean="0"/>
              <a:t>yapılan</a:t>
            </a:r>
            <a:r>
              <a:rPr lang="en-US" sz="2800" dirty="0" smtClean="0"/>
              <a:t> </a:t>
            </a:r>
            <a:r>
              <a:rPr lang="en-US" sz="2800" dirty="0" err="1" smtClean="0"/>
              <a:t>alan</a:t>
            </a:r>
            <a:r>
              <a:rPr lang="en-US" sz="2800" dirty="0" smtClean="0"/>
              <a:t>, </a:t>
            </a:r>
            <a:r>
              <a:rPr lang="en-US" sz="2800" dirty="0" err="1" smtClean="0"/>
              <a:t>izin</a:t>
            </a:r>
            <a:r>
              <a:rPr lang="en-US" sz="2800" dirty="0" smtClean="0"/>
              <a:t> </a:t>
            </a:r>
            <a:r>
              <a:rPr lang="en-US" sz="2800" dirty="0" err="1" smtClean="0"/>
              <a:t>belgesinde</a:t>
            </a:r>
            <a:r>
              <a:rPr lang="en-US" sz="2800" dirty="0" smtClean="0"/>
              <a:t> </a:t>
            </a:r>
            <a:r>
              <a:rPr lang="en-US" sz="2800" dirty="0" err="1" smtClean="0"/>
              <a:t>belirtilenden</a:t>
            </a:r>
            <a:r>
              <a:rPr lang="en-US" sz="2800" dirty="0" smtClean="0"/>
              <a:t> </a:t>
            </a:r>
            <a:r>
              <a:rPr lang="en-US" sz="2800" dirty="0" err="1" smtClean="0"/>
              <a:t>fazla</a:t>
            </a:r>
            <a:r>
              <a:rPr lang="en-US" sz="2800" dirty="0" smtClean="0"/>
              <a:t> </a:t>
            </a:r>
            <a:r>
              <a:rPr lang="en-US" sz="2800" dirty="0" err="1" smtClean="0"/>
              <a:t>olamaz</a:t>
            </a:r>
            <a:r>
              <a:rPr lang="en-US" sz="2800" dirty="0" smtClean="0"/>
              <a:t>.</a:t>
            </a:r>
            <a:br>
              <a:rPr lang="en-US" sz="2800" dirty="0" smtClean="0"/>
            </a:br>
            <a:r>
              <a:rPr lang="en-US" sz="2800" dirty="0" smtClean="0"/>
              <a:t>5-Güzlük </a:t>
            </a:r>
            <a:r>
              <a:rPr lang="en-US" sz="2800" dirty="0" err="1" smtClean="0"/>
              <a:t>haşhaş</a:t>
            </a:r>
            <a:r>
              <a:rPr lang="en-US" sz="2800" dirty="0" smtClean="0"/>
              <a:t> </a:t>
            </a:r>
            <a:r>
              <a:rPr lang="en-US" sz="2800" dirty="0" err="1" smtClean="0"/>
              <a:t>Ekim</a:t>
            </a:r>
            <a:r>
              <a:rPr lang="en-US" sz="2800" dirty="0" smtClean="0"/>
              <a:t> </a:t>
            </a:r>
            <a:r>
              <a:rPr lang="en-US" sz="2800" dirty="0" err="1" smtClean="0"/>
              <a:t>ayında</a:t>
            </a:r>
            <a:r>
              <a:rPr lang="en-US" sz="2800" dirty="0" smtClean="0"/>
              <a:t>, </a:t>
            </a:r>
            <a:r>
              <a:rPr lang="en-US" sz="2800" dirty="0" err="1" smtClean="0"/>
              <a:t>yazlık</a:t>
            </a:r>
            <a:r>
              <a:rPr lang="en-US" sz="2800" dirty="0" smtClean="0"/>
              <a:t> </a:t>
            </a:r>
            <a:r>
              <a:rPr lang="en-US" sz="2800" dirty="0" err="1" smtClean="0"/>
              <a:t>haşhaş</a:t>
            </a:r>
            <a:r>
              <a:rPr lang="en-US" sz="2800" dirty="0" smtClean="0"/>
              <a:t> </a:t>
            </a:r>
            <a:r>
              <a:rPr lang="en-US" sz="2800" dirty="0" err="1" smtClean="0"/>
              <a:t>ise</a:t>
            </a:r>
            <a:r>
              <a:rPr lang="en-US" sz="2800" dirty="0" smtClean="0"/>
              <a:t> </a:t>
            </a:r>
            <a:r>
              <a:rPr lang="en-US" sz="2800" dirty="0" err="1" smtClean="0"/>
              <a:t>Şubat</a:t>
            </a:r>
            <a:r>
              <a:rPr lang="en-US" sz="2800" dirty="0" smtClean="0"/>
              <a:t>-Mart </a:t>
            </a:r>
            <a:r>
              <a:rPr lang="en-US" sz="2800" dirty="0" err="1" smtClean="0"/>
              <a:t>aylarında</a:t>
            </a:r>
            <a:r>
              <a:rPr lang="en-US" sz="2800" dirty="0" smtClean="0"/>
              <a:t> </a:t>
            </a:r>
            <a:r>
              <a:rPr lang="en-US" sz="2800" dirty="0" err="1" smtClean="0"/>
              <a:t>olgunlaşır</a:t>
            </a:r>
            <a:r>
              <a:rPr lang="en-US" sz="2800" dirty="0" smtClean="0"/>
              <a:t>. Bu </a:t>
            </a:r>
            <a:r>
              <a:rPr lang="en-US" sz="2800" dirty="0" err="1" smtClean="0"/>
              <a:t>dönemde</a:t>
            </a:r>
            <a:r>
              <a:rPr lang="en-US" sz="2800" dirty="0" smtClean="0"/>
              <a:t> TMO </a:t>
            </a:r>
            <a:r>
              <a:rPr lang="en-US" sz="2800" dirty="0" err="1" smtClean="0"/>
              <a:t>ekipleri</a:t>
            </a:r>
            <a:r>
              <a:rPr lang="en-US" sz="2800" dirty="0" smtClean="0"/>
              <a:t> </a:t>
            </a:r>
            <a:r>
              <a:rPr lang="en-US" sz="2800" dirty="0" err="1" smtClean="0"/>
              <a:t>tarlalar</a:t>
            </a:r>
            <a:r>
              <a:rPr lang="en-US" sz="2800" dirty="0" smtClean="0"/>
              <a:t> </a:t>
            </a:r>
            <a:r>
              <a:rPr lang="en-US" sz="2800" dirty="0" err="1" smtClean="0"/>
              <a:t>dolaşarak</a:t>
            </a:r>
            <a:r>
              <a:rPr lang="en-US" sz="2800" dirty="0" smtClean="0"/>
              <a:t> </a:t>
            </a:r>
            <a:r>
              <a:rPr lang="en-US" sz="2800" dirty="0" err="1" smtClean="0"/>
              <a:t>çizim</a:t>
            </a:r>
            <a:r>
              <a:rPr lang="en-US" sz="2800" dirty="0" smtClean="0"/>
              <a:t> </a:t>
            </a:r>
            <a:r>
              <a:rPr lang="en-US" sz="2800" dirty="0" err="1" smtClean="0"/>
              <a:t>kontrolü</a:t>
            </a:r>
            <a:r>
              <a:rPr lang="en-US" sz="2800" dirty="0" smtClean="0"/>
              <a:t> </a:t>
            </a:r>
            <a:r>
              <a:rPr lang="en-US" sz="2800" dirty="0" err="1" smtClean="0"/>
              <a:t>yaparlar</a:t>
            </a:r>
            <a:r>
              <a:rPr lang="en-US" sz="2800" dirty="0" smtClean="0"/>
              <a:t>, </a:t>
            </a:r>
            <a:r>
              <a:rPr lang="en-US" sz="2800" dirty="0" err="1" smtClean="0"/>
              <a:t>uygun</a:t>
            </a:r>
            <a:r>
              <a:rPr lang="en-US" sz="2800" dirty="0" smtClean="0"/>
              <a:t> </a:t>
            </a:r>
            <a:r>
              <a:rPr lang="en-US" sz="2800" dirty="0" err="1" smtClean="0"/>
              <a:t>gördükleri</a:t>
            </a:r>
            <a:r>
              <a:rPr lang="en-US" sz="2800" dirty="0" smtClean="0"/>
              <a:t> </a:t>
            </a:r>
            <a:r>
              <a:rPr lang="en-US" sz="2800" dirty="0" err="1" smtClean="0"/>
              <a:t>takdirde</a:t>
            </a:r>
            <a:r>
              <a:rPr lang="en-US" sz="2800" dirty="0" smtClean="0"/>
              <a:t> </a:t>
            </a:r>
            <a:r>
              <a:rPr lang="en-US" sz="2800" dirty="0" err="1" smtClean="0"/>
              <a:t>köy</a:t>
            </a:r>
            <a:r>
              <a:rPr lang="en-US" sz="2800" dirty="0" smtClean="0"/>
              <a:t> </a:t>
            </a:r>
            <a:r>
              <a:rPr lang="en-US" sz="2800" dirty="0" err="1" smtClean="0"/>
              <a:t>bazında</a:t>
            </a:r>
            <a:r>
              <a:rPr lang="en-US" sz="2800" dirty="0" smtClean="0"/>
              <a:t> "</a:t>
            </a:r>
            <a:r>
              <a:rPr lang="en-US" sz="2800" dirty="0" err="1" smtClean="0"/>
              <a:t>Kırım</a:t>
            </a:r>
            <a:r>
              <a:rPr lang="en-US" sz="2800" dirty="0" smtClean="0"/>
              <a:t> </a:t>
            </a:r>
            <a:r>
              <a:rPr lang="en-US" sz="2800" dirty="0" err="1" smtClean="0"/>
              <a:t>Belgesi</a:t>
            </a:r>
            <a:r>
              <a:rPr lang="en-US" sz="2800" dirty="0" smtClean="0"/>
              <a:t>" </a:t>
            </a:r>
            <a:r>
              <a:rPr lang="en-US" sz="2800" dirty="0" err="1" smtClean="0"/>
              <a:t>verirler</a:t>
            </a:r>
            <a:r>
              <a:rPr lang="en-US" sz="2800" dirty="0" smtClean="0"/>
              <a:t>.</a:t>
            </a:r>
            <a:br>
              <a:rPr lang="en-US" sz="2800" dirty="0" smtClean="0"/>
            </a:br>
            <a:r>
              <a:rPr lang="en-US" sz="2800" dirty="0" smtClean="0"/>
              <a:t>6-Haşhaşlar </a:t>
            </a:r>
            <a:r>
              <a:rPr lang="en-US" sz="2800" dirty="0" err="1" smtClean="0"/>
              <a:t>koza</a:t>
            </a:r>
            <a:r>
              <a:rPr lang="en-US" sz="2800" dirty="0" smtClean="0"/>
              <a:t> </a:t>
            </a:r>
            <a:r>
              <a:rPr lang="en-US" sz="2800" dirty="0" err="1" smtClean="0"/>
              <a:t>başlarından</a:t>
            </a:r>
            <a:r>
              <a:rPr lang="en-US" sz="2800" dirty="0" smtClean="0"/>
              <a:t> </a:t>
            </a:r>
            <a:r>
              <a:rPr lang="en-US" sz="2800" dirty="0" err="1" smtClean="0"/>
              <a:t>kırılır</a:t>
            </a:r>
            <a:r>
              <a:rPr lang="en-US" sz="2800" dirty="0" smtClean="0"/>
              <a:t> </a:t>
            </a:r>
            <a:r>
              <a:rPr lang="en-US" sz="2800" dirty="0" err="1" smtClean="0"/>
              <a:t>ve</a:t>
            </a:r>
            <a:r>
              <a:rPr lang="en-US" sz="2800" dirty="0" smtClean="0"/>
              <a:t> </a:t>
            </a:r>
            <a:r>
              <a:rPr lang="en-US" sz="2800" dirty="0" err="1" smtClean="0"/>
              <a:t>tohumları</a:t>
            </a:r>
            <a:r>
              <a:rPr lang="en-US" sz="2800" dirty="0" smtClean="0"/>
              <a:t> </a:t>
            </a:r>
            <a:r>
              <a:rPr lang="en-US" sz="2800" dirty="0" err="1" smtClean="0"/>
              <a:t>alınarak</a:t>
            </a:r>
            <a:r>
              <a:rPr lang="en-US" sz="2800" dirty="0" smtClean="0"/>
              <a:t> </a:t>
            </a:r>
            <a:r>
              <a:rPr lang="en-US" sz="2800" dirty="0" err="1" smtClean="0"/>
              <a:t>TMO`ne</a:t>
            </a:r>
            <a:r>
              <a:rPr lang="en-US" sz="2800" dirty="0" smtClean="0"/>
              <a:t> </a:t>
            </a:r>
            <a:r>
              <a:rPr lang="en-US" sz="2800" dirty="0" err="1" smtClean="0"/>
              <a:t>teslim</a:t>
            </a:r>
            <a:r>
              <a:rPr lang="en-US" sz="2800" dirty="0" smtClean="0"/>
              <a:t> </a:t>
            </a:r>
            <a:r>
              <a:rPr lang="en-US" sz="2800" dirty="0" err="1" smtClean="0"/>
              <a:t>edilir</a:t>
            </a:r>
            <a:r>
              <a:rPr lang="en-US" sz="2800" dirty="0" smtClean="0"/>
              <a:t>.</a:t>
            </a:r>
          </a:p>
          <a:p>
            <a:pPr eaLnBrk="1" hangingPunct="1">
              <a:lnSpc>
                <a:spcPct val="80000"/>
              </a:lnSpc>
              <a:defRPr/>
            </a:pPr>
            <a:r>
              <a:rPr lang="en-US" sz="2800" dirty="0" err="1" smtClean="0"/>
              <a:t>Kurulan</a:t>
            </a:r>
            <a:r>
              <a:rPr lang="en-US" sz="2800" dirty="0" smtClean="0"/>
              <a:t> </a:t>
            </a:r>
            <a:r>
              <a:rPr lang="en-US" sz="2800" dirty="0" err="1" smtClean="0"/>
              <a:t>bu</a:t>
            </a:r>
            <a:r>
              <a:rPr lang="en-US" sz="2800" dirty="0" smtClean="0"/>
              <a:t> </a:t>
            </a:r>
            <a:r>
              <a:rPr lang="en-US" sz="2800" dirty="0" err="1" smtClean="0"/>
              <a:t>kontrol</a:t>
            </a:r>
            <a:r>
              <a:rPr lang="en-US" sz="2800" dirty="0" smtClean="0"/>
              <a:t> </a:t>
            </a:r>
            <a:r>
              <a:rPr lang="en-US" sz="2800" dirty="0" err="1" smtClean="0"/>
              <a:t>sistemine</a:t>
            </a:r>
            <a:r>
              <a:rPr lang="en-US" sz="2800" dirty="0" smtClean="0"/>
              <a:t> tam </a:t>
            </a:r>
            <a:r>
              <a:rPr lang="en-US" sz="2800" dirty="0" err="1" smtClean="0"/>
              <a:t>ve</a:t>
            </a:r>
            <a:r>
              <a:rPr lang="en-US" sz="2800" dirty="0" smtClean="0"/>
              <a:t> </a:t>
            </a:r>
            <a:r>
              <a:rPr lang="en-US" sz="2800" dirty="0" err="1" smtClean="0"/>
              <a:t>düzenli</a:t>
            </a:r>
            <a:r>
              <a:rPr lang="en-US" sz="2800" dirty="0" smtClean="0"/>
              <a:t> </a:t>
            </a:r>
            <a:r>
              <a:rPr lang="en-US" sz="2800" dirty="0" err="1" smtClean="0"/>
              <a:t>olarak</a:t>
            </a:r>
            <a:r>
              <a:rPr lang="en-US" sz="2800" dirty="0" smtClean="0"/>
              <a:t> </a:t>
            </a:r>
            <a:r>
              <a:rPr lang="en-US" sz="2800" dirty="0" err="1" smtClean="0"/>
              <a:t>işlerlik</a:t>
            </a:r>
            <a:r>
              <a:rPr lang="en-US" sz="2800" dirty="0" smtClean="0"/>
              <a:t> </a:t>
            </a:r>
            <a:r>
              <a:rPr lang="en-US" sz="2800" dirty="0" err="1" smtClean="0"/>
              <a:t>kazandırılması</a:t>
            </a:r>
            <a:r>
              <a:rPr lang="en-US" sz="2800" dirty="0" smtClean="0"/>
              <a:t> </a:t>
            </a:r>
            <a:r>
              <a:rPr lang="en-US" sz="2800" dirty="0" err="1" smtClean="0"/>
              <a:t>sonucunda</a:t>
            </a:r>
            <a:r>
              <a:rPr lang="en-US" sz="2800" dirty="0" smtClean="0"/>
              <a:t>, </a:t>
            </a:r>
            <a:r>
              <a:rPr lang="en-US" sz="2800" dirty="0" err="1" smtClean="0"/>
              <a:t>ülkemizde</a:t>
            </a:r>
            <a:r>
              <a:rPr lang="en-US" sz="2800" dirty="0" smtClean="0"/>
              <a:t> </a:t>
            </a:r>
            <a:r>
              <a:rPr lang="en-US" sz="2800" dirty="0" err="1" smtClean="0"/>
              <a:t>yetiştirilen</a:t>
            </a:r>
            <a:r>
              <a:rPr lang="en-US" sz="2800" dirty="0" smtClean="0"/>
              <a:t> </a:t>
            </a:r>
            <a:r>
              <a:rPr lang="en-US" sz="2800" dirty="0" err="1" smtClean="0"/>
              <a:t>haşhaş</a:t>
            </a:r>
            <a:r>
              <a:rPr lang="en-US" sz="2800" dirty="0" smtClean="0"/>
              <a:t> </a:t>
            </a:r>
            <a:r>
              <a:rPr lang="en-US" sz="2800" dirty="0" err="1" smtClean="0"/>
              <a:t>bitkisinden</a:t>
            </a:r>
            <a:r>
              <a:rPr lang="en-US" sz="2800" dirty="0" smtClean="0"/>
              <a:t> </a:t>
            </a:r>
            <a:r>
              <a:rPr lang="en-US" sz="2800" dirty="0" err="1" smtClean="0"/>
              <a:t>yasadışı</a:t>
            </a:r>
            <a:r>
              <a:rPr lang="en-US" sz="2800" dirty="0" smtClean="0"/>
              <a:t> </a:t>
            </a:r>
            <a:r>
              <a:rPr lang="en-US" sz="2800" dirty="0" err="1" smtClean="0"/>
              <a:t>amaçlı</a:t>
            </a:r>
            <a:r>
              <a:rPr lang="en-US" sz="2800" dirty="0" smtClean="0"/>
              <a:t> </a:t>
            </a:r>
            <a:r>
              <a:rPr lang="en-US" sz="2800" dirty="0" err="1" smtClean="0"/>
              <a:t>uyuşturucu</a:t>
            </a:r>
            <a:r>
              <a:rPr lang="en-US" sz="2800" dirty="0" smtClean="0"/>
              <a:t> </a:t>
            </a:r>
            <a:r>
              <a:rPr lang="en-US" sz="2800" dirty="0" err="1" smtClean="0"/>
              <a:t>madde</a:t>
            </a:r>
            <a:r>
              <a:rPr lang="en-US" sz="2800" dirty="0" smtClean="0"/>
              <a:t> </a:t>
            </a:r>
            <a:r>
              <a:rPr lang="en-US" sz="2800" dirty="0" err="1" smtClean="0"/>
              <a:t>üretimi</a:t>
            </a:r>
            <a:r>
              <a:rPr lang="en-US" sz="2800" dirty="0" smtClean="0"/>
              <a:t> </a:t>
            </a:r>
            <a:r>
              <a:rPr lang="en-US" sz="2800" dirty="0" err="1" smtClean="0"/>
              <a:t>olasılığı</a:t>
            </a:r>
            <a:r>
              <a:rPr lang="en-US" sz="2800" dirty="0" smtClean="0"/>
              <a:t> </a:t>
            </a:r>
            <a:r>
              <a:rPr lang="en-US" sz="2800" dirty="0" err="1" smtClean="0"/>
              <a:t>yok</a:t>
            </a:r>
            <a:r>
              <a:rPr lang="en-US" sz="2800" dirty="0" smtClean="0"/>
              <a:t> </a:t>
            </a:r>
            <a:r>
              <a:rPr lang="en-US" sz="2800" dirty="0" err="1" smtClean="0"/>
              <a:t>edilmiştir</a:t>
            </a:r>
            <a:r>
              <a:rPr lang="en-US" sz="2800" dirty="0" smtClean="0"/>
              <a:t>.</a:t>
            </a:r>
          </a:p>
          <a:p>
            <a:pPr eaLnBrk="1" hangingPunct="1">
              <a:lnSpc>
                <a:spcPct val="80000"/>
              </a:lnSpc>
              <a:defRPr/>
            </a:pPr>
            <a:endParaRPr lang="en-US" sz="2800" dirty="0" smtClean="0"/>
          </a:p>
          <a:p>
            <a:pPr eaLnBrk="1" hangingPunct="1">
              <a:lnSpc>
                <a:spcPct val="80000"/>
              </a:lnSpc>
              <a:defRPr/>
            </a:pPr>
            <a:endParaRPr lang="en-US" sz="2800" dirty="0" smtClean="0"/>
          </a:p>
        </p:txBody>
      </p:sp>
      <p:sp>
        <p:nvSpPr>
          <p:cNvPr id="66355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ED05D917-4026-44D6-B467-C4D5CC794510}" type="slidenum">
              <a:rPr lang="en-US" altLang="tr-TR" sz="1400" smtClean="0">
                <a:latin typeface="Times New Roman" panose="02020603050405020304" pitchFamily="18" charset="0"/>
              </a:rPr>
              <a:pPr>
                <a:spcBef>
                  <a:spcPct val="50000"/>
                </a:spcBef>
                <a:buClrTx/>
                <a:buSzTx/>
                <a:buFontTx/>
                <a:buNone/>
              </a:pPr>
              <a:t>31</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p:cNvSpPr>
            <a:spLocks noGrp="1" noChangeArrowheads="1"/>
          </p:cNvSpPr>
          <p:nvPr>
            <p:ph idx="1"/>
          </p:nvPr>
        </p:nvSpPr>
        <p:spPr>
          <a:xfrm>
            <a:off x="304800" y="609600"/>
            <a:ext cx="8534400" cy="5486400"/>
          </a:xfrm>
        </p:spPr>
        <p:txBody>
          <a:bodyPr/>
          <a:lstStyle/>
          <a:p>
            <a:pPr eaLnBrk="1" hangingPunct="1">
              <a:lnSpc>
                <a:spcPct val="90000"/>
              </a:lnSpc>
              <a:defRPr/>
            </a:pPr>
            <a:r>
              <a:rPr lang="tr-TR" sz="2800" dirty="0" smtClean="0">
                <a:effectLst/>
                <a:latin typeface="Times New Roman" pitchFamily="18" charset="0"/>
              </a:rPr>
              <a:t>Süresi içinde müracaat etmeyenlere, dilekçeleri imzas</a:t>
            </a:r>
            <a:r>
              <a:rPr lang="tr-TR" sz="2800" dirty="0" smtClean="0">
                <a:effectLst/>
                <a:latin typeface="TimesNewRoman" charset="-94"/>
              </a:rPr>
              <a:t>ı</a:t>
            </a:r>
            <a:r>
              <a:rPr lang="tr-TR" sz="2800" dirty="0" smtClean="0">
                <a:effectLst/>
                <a:latin typeface="Times New Roman" pitchFamily="18" charset="0"/>
              </a:rPr>
              <a:t>z ve muhtar tasdikli olmayanlara, yanlış</a:t>
            </a:r>
            <a:r>
              <a:rPr lang="tr-TR" sz="2800" dirty="0" smtClean="0">
                <a:effectLst/>
                <a:latin typeface="TimesNewRoman" charset="-94"/>
              </a:rPr>
              <a:t> </a:t>
            </a:r>
            <a:r>
              <a:rPr lang="tr-TR" sz="2800" dirty="0" smtClean="0">
                <a:effectLst/>
                <a:latin typeface="Times New Roman" pitchFamily="18" charset="0"/>
              </a:rPr>
              <a:t>beyanda bulunanlara, 3298 Sayılı</a:t>
            </a:r>
            <a:r>
              <a:rPr lang="tr-TR" sz="2800" dirty="0" smtClean="0">
                <a:effectLst/>
                <a:latin typeface="TimesNewRoman" charset="-94"/>
              </a:rPr>
              <a:t> </a:t>
            </a:r>
            <a:r>
              <a:rPr lang="tr-TR" sz="2800" dirty="0" smtClean="0">
                <a:effectLst/>
                <a:latin typeface="Times New Roman" pitchFamily="18" charset="0"/>
              </a:rPr>
              <a:t>Kanununun 4 üncü maddesi hükümlerine göre veya kaçakç</a:t>
            </a:r>
            <a:r>
              <a:rPr lang="tr-TR" sz="2800" dirty="0" smtClean="0">
                <a:effectLst/>
                <a:latin typeface="TimesNewRoman" charset="-94"/>
              </a:rPr>
              <a:t>ı</a:t>
            </a:r>
            <a:r>
              <a:rPr lang="tr-TR" sz="2800" dirty="0" smtClean="0">
                <a:effectLst/>
                <a:latin typeface="Times New Roman" pitchFamily="18" charset="0"/>
              </a:rPr>
              <a:t>l</a:t>
            </a:r>
            <a:r>
              <a:rPr lang="tr-TR" sz="2800" dirty="0" smtClean="0">
                <a:effectLst/>
                <a:latin typeface="TimesNewRoman" charset="-94"/>
              </a:rPr>
              <a:t>ı</a:t>
            </a:r>
            <a:r>
              <a:rPr lang="tr-TR" sz="2800" dirty="0" smtClean="0">
                <a:effectLst/>
                <a:latin typeface="Times New Roman" pitchFamily="18" charset="0"/>
              </a:rPr>
              <a:t>k suçlarından herhangi birisinden veya Türk Ceza Kanunu’nun ilgili maddelerine göre kesinleşmiş</a:t>
            </a:r>
            <a:r>
              <a:rPr lang="tr-TR" sz="2800" dirty="0" smtClean="0">
                <a:effectLst/>
                <a:latin typeface="TimesNewRoman" charset="-94"/>
              </a:rPr>
              <a:t> </a:t>
            </a:r>
            <a:r>
              <a:rPr lang="tr-TR" sz="2800" dirty="0" smtClean="0">
                <a:effectLst/>
                <a:latin typeface="Times New Roman" pitchFamily="18" charset="0"/>
              </a:rPr>
              <a:t>mahkûmiyeti bulunanlara (bu mahkûmiyeti afla ortadan kalkmış</a:t>
            </a:r>
            <a:r>
              <a:rPr lang="tr-TR" sz="2800" dirty="0" smtClean="0">
                <a:effectLst/>
                <a:latin typeface="TimesNewRoman" charset="-94"/>
              </a:rPr>
              <a:t> </a:t>
            </a:r>
            <a:r>
              <a:rPr lang="tr-TR" sz="2800" dirty="0" smtClean="0">
                <a:effectLst/>
                <a:latin typeface="Times New Roman" pitchFamily="18" charset="0"/>
              </a:rPr>
              <a:t>olsa bile), kontrol imkânı</a:t>
            </a:r>
            <a:r>
              <a:rPr lang="tr-TR" sz="2800" dirty="0" smtClean="0">
                <a:effectLst/>
                <a:latin typeface="TimesNewRoman" charset="-94"/>
              </a:rPr>
              <a:t> </a:t>
            </a:r>
            <a:r>
              <a:rPr lang="tr-TR" sz="2800" dirty="0" smtClean="0">
                <a:effectLst/>
                <a:latin typeface="Times New Roman" pitchFamily="18" charset="0"/>
              </a:rPr>
              <a:t>olmayan yerlerde ekim yapmak isteyenlere, 18 yaşını</a:t>
            </a:r>
            <a:r>
              <a:rPr lang="tr-TR" sz="2800" dirty="0" smtClean="0">
                <a:effectLst/>
                <a:latin typeface="TimesNewRoman" charset="-94"/>
              </a:rPr>
              <a:t> </a:t>
            </a:r>
            <a:r>
              <a:rPr lang="tr-TR" sz="2800" dirty="0" smtClean="0">
                <a:effectLst/>
                <a:latin typeface="Times New Roman" pitchFamily="18" charset="0"/>
              </a:rPr>
              <a:t>bitirmemiş</a:t>
            </a:r>
            <a:r>
              <a:rPr lang="tr-TR" sz="2800" dirty="0" smtClean="0">
                <a:effectLst/>
                <a:latin typeface="TimesNewRoman" charset="-94"/>
              </a:rPr>
              <a:t> </a:t>
            </a:r>
            <a:r>
              <a:rPr lang="tr-TR" sz="2800" dirty="0" smtClean="0">
                <a:effectLst/>
                <a:latin typeface="Times New Roman" pitchFamily="18" charset="0"/>
              </a:rPr>
              <a:t>olanlara ve ekimden sebepsiz olarak vazgeçenlere haşhaş</a:t>
            </a:r>
            <a:r>
              <a:rPr lang="tr-TR" sz="2800" dirty="0" smtClean="0">
                <a:effectLst/>
                <a:latin typeface="TimesNewRoman" charset="-94"/>
              </a:rPr>
              <a:t> </a:t>
            </a:r>
            <a:r>
              <a:rPr lang="tr-TR" sz="2800" dirty="0" smtClean="0">
                <a:effectLst/>
                <a:latin typeface="Times New Roman" pitchFamily="18" charset="0"/>
              </a:rPr>
              <a:t>ekimi için izin belgesi verilmez, verilmiş</a:t>
            </a:r>
            <a:r>
              <a:rPr lang="tr-TR" sz="2800" dirty="0" smtClean="0">
                <a:effectLst/>
                <a:latin typeface="TimesNewRoman" charset="-94"/>
              </a:rPr>
              <a:t> </a:t>
            </a:r>
            <a:r>
              <a:rPr lang="tr-TR" sz="2800" dirty="0" smtClean="0">
                <a:effectLst/>
                <a:latin typeface="Times New Roman" pitchFamily="18" charset="0"/>
              </a:rPr>
              <a:t>ise iptal edilir.</a:t>
            </a:r>
          </a:p>
          <a:p>
            <a:pPr eaLnBrk="1" hangingPunct="1">
              <a:lnSpc>
                <a:spcPct val="90000"/>
              </a:lnSpc>
              <a:defRPr/>
            </a:pPr>
            <a:r>
              <a:rPr lang="tr-TR" sz="2800" dirty="0" smtClean="0">
                <a:effectLst/>
                <a:latin typeface="Times New Roman" pitchFamily="18" charset="0"/>
              </a:rPr>
              <a:t>Kamu kurum ve kuruluşları</a:t>
            </a:r>
            <a:r>
              <a:rPr lang="tr-TR" sz="2800" dirty="0" smtClean="0">
                <a:effectLst/>
                <a:latin typeface="TimesNewRoman" charset="-94"/>
              </a:rPr>
              <a:t> </a:t>
            </a:r>
            <a:r>
              <a:rPr lang="tr-TR" sz="2800" dirty="0" smtClean="0">
                <a:effectLst/>
                <a:latin typeface="Times New Roman" pitchFamily="18" charset="0"/>
              </a:rPr>
              <a:t>da bilimsel araştırmalar için Ofisten izin belgesi almak ve araştırma sonucunu Ofise bildirmekle yükümlüdürler.</a:t>
            </a:r>
          </a:p>
          <a:p>
            <a:pPr eaLnBrk="1" hangingPunct="1">
              <a:lnSpc>
                <a:spcPct val="90000"/>
              </a:lnSpc>
              <a:defRPr/>
            </a:pPr>
            <a:endParaRPr lang="tr-TR" sz="2800" dirty="0" smtClean="0"/>
          </a:p>
        </p:txBody>
      </p:sp>
      <p:sp>
        <p:nvSpPr>
          <p:cNvPr id="66560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067FCA84-C893-4556-8167-50811E6BB62C}" type="slidenum">
              <a:rPr lang="en-US" altLang="tr-TR" sz="1400" smtClean="0">
                <a:latin typeface="Times New Roman" panose="02020603050405020304" pitchFamily="18" charset="0"/>
              </a:rPr>
              <a:pPr>
                <a:spcBef>
                  <a:spcPct val="50000"/>
                </a:spcBef>
                <a:buClrTx/>
                <a:buSzTx/>
                <a:buFontTx/>
                <a:buNone/>
              </a:pPr>
              <a:t>32</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5" name="Rectangle 3"/>
          <p:cNvSpPr>
            <a:spLocks noGrp="1" noChangeArrowheads="1"/>
          </p:cNvSpPr>
          <p:nvPr>
            <p:ph idx="1"/>
          </p:nvPr>
        </p:nvSpPr>
        <p:spPr>
          <a:xfrm>
            <a:off x="179388" y="476250"/>
            <a:ext cx="8785225" cy="6381750"/>
          </a:xfrm>
        </p:spPr>
        <p:txBody>
          <a:bodyPr/>
          <a:lstStyle/>
          <a:p>
            <a:pPr algn="just" eaLnBrk="1" hangingPunct="1">
              <a:defRPr/>
            </a:pPr>
            <a:r>
              <a:rPr lang="en-US" sz="2800" dirty="0" err="1" smtClean="0"/>
              <a:t>Uyuşturucu</a:t>
            </a:r>
            <a:r>
              <a:rPr lang="en-US" sz="2800" dirty="0" smtClean="0"/>
              <a:t> </a:t>
            </a:r>
            <a:r>
              <a:rPr lang="en-US" sz="2800" dirty="0" err="1" smtClean="0"/>
              <a:t>madde</a:t>
            </a:r>
            <a:r>
              <a:rPr lang="en-US" sz="2800" dirty="0" smtClean="0"/>
              <a:t> </a:t>
            </a:r>
            <a:r>
              <a:rPr lang="en-US" sz="2800" dirty="0" err="1" smtClean="0"/>
              <a:t>suistimali</a:t>
            </a:r>
            <a:r>
              <a:rPr lang="en-US" sz="2800" dirty="0" smtClean="0"/>
              <a:t> </a:t>
            </a:r>
            <a:r>
              <a:rPr lang="en-US" sz="2800" dirty="0" err="1" smtClean="0"/>
              <a:t>olaylarına</a:t>
            </a:r>
            <a:r>
              <a:rPr lang="en-US" sz="2800" dirty="0" smtClean="0"/>
              <a:t> </a:t>
            </a:r>
            <a:r>
              <a:rPr lang="en-US" sz="2800" dirty="0" err="1" smtClean="0"/>
              <a:t>geçmişte</a:t>
            </a:r>
            <a:r>
              <a:rPr lang="en-US" sz="2800" dirty="0" smtClean="0"/>
              <a:t> </a:t>
            </a:r>
            <a:r>
              <a:rPr lang="en-US" sz="2800" dirty="0" err="1" smtClean="0"/>
              <a:t>sıklıkla</a:t>
            </a:r>
            <a:r>
              <a:rPr lang="en-US" sz="2800" dirty="0" smtClean="0"/>
              <a:t> </a:t>
            </a:r>
            <a:r>
              <a:rPr lang="en-US" sz="2800" dirty="0" err="1" smtClean="0"/>
              <a:t>rastlanılmakta</a:t>
            </a:r>
            <a:r>
              <a:rPr lang="en-US" sz="2800" dirty="0" smtClean="0"/>
              <a:t> </a:t>
            </a:r>
            <a:r>
              <a:rPr lang="en-US" sz="2800" dirty="0" err="1" smtClean="0"/>
              <a:t>ise</a:t>
            </a:r>
            <a:r>
              <a:rPr lang="en-US" sz="2800" dirty="0" smtClean="0"/>
              <a:t> de </a:t>
            </a:r>
            <a:r>
              <a:rPr lang="en-US" sz="2800" dirty="0" err="1" smtClean="0"/>
              <a:t>uyuşturucu</a:t>
            </a:r>
            <a:r>
              <a:rPr lang="en-US" sz="2800" dirty="0" smtClean="0"/>
              <a:t> </a:t>
            </a:r>
            <a:r>
              <a:rPr lang="en-US" sz="2800" dirty="0" err="1" smtClean="0"/>
              <a:t>madde</a:t>
            </a:r>
            <a:r>
              <a:rPr lang="en-US" sz="2800" dirty="0" smtClean="0"/>
              <a:t> </a:t>
            </a:r>
            <a:r>
              <a:rPr lang="en-US" sz="2800" dirty="0" err="1" smtClean="0"/>
              <a:t>bağımlılığının</a:t>
            </a:r>
            <a:r>
              <a:rPr lang="en-US" sz="2800" dirty="0" smtClean="0"/>
              <a:t> </a:t>
            </a:r>
            <a:r>
              <a:rPr lang="en-US" sz="2800" dirty="0" err="1" smtClean="0"/>
              <a:t>zararlarının</a:t>
            </a:r>
            <a:r>
              <a:rPr lang="en-US" sz="2800" dirty="0" smtClean="0"/>
              <a:t> tam </a:t>
            </a:r>
            <a:r>
              <a:rPr lang="en-US" sz="2800" dirty="0" err="1" smtClean="0"/>
              <a:t>olarak</a:t>
            </a:r>
            <a:r>
              <a:rPr lang="en-US" sz="2800" dirty="0" smtClean="0"/>
              <a:t> </a:t>
            </a:r>
            <a:r>
              <a:rPr lang="en-US" sz="2800" dirty="0" err="1" smtClean="0"/>
              <a:t>bilinmemesi</a:t>
            </a:r>
            <a:r>
              <a:rPr lang="en-US" sz="2800" dirty="0" smtClean="0"/>
              <a:t> </a:t>
            </a:r>
            <a:r>
              <a:rPr lang="en-US" sz="2800" dirty="0" err="1" smtClean="0"/>
              <a:t>nedeniyle</a:t>
            </a:r>
            <a:r>
              <a:rPr lang="en-US" sz="2800" dirty="0" smtClean="0"/>
              <a:t>, </a:t>
            </a:r>
            <a:r>
              <a:rPr lang="en-US" sz="2800" dirty="0" err="1" smtClean="0"/>
              <a:t>başlangıçta</a:t>
            </a:r>
            <a:r>
              <a:rPr lang="en-US" sz="2800" dirty="0" smtClean="0"/>
              <a:t> </a:t>
            </a:r>
            <a:r>
              <a:rPr lang="en-US" sz="2800" dirty="0" err="1" smtClean="0"/>
              <a:t>uyuşturucu</a:t>
            </a:r>
            <a:r>
              <a:rPr lang="en-US" sz="2800" dirty="0" smtClean="0"/>
              <a:t> </a:t>
            </a:r>
            <a:r>
              <a:rPr lang="en-US" sz="2800" dirty="0" err="1" smtClean="0"/>
              <a:t>maddelerin</a:t>
            </a:r>
            <a:r>
              <a:rPr lang="en-US" sz="2800" dirty="0" smtClean="0"/>
              <a:t> </a:t>
            </a:r>
            <a:r>
              <a:rPr lang="en-US" sz="2800" dirty="0" err="1" smtClean="0"/>
              <a:t>yasaklanması</a:t>
            </a:r>
            <a:r>
              <a:rPr lang="en-US" sz="2800" dirty="0" smtClean="0"/>
              <a:t> </a:t>
            </a:r>
            <a:r>
              <a:rPr lang="en-US" sz="2800" dirty="0" err="1" smtClean="0"/>
              <a:t>yönünde</a:t>
            </a:r>
            <a:r>
              <a:rPr lang="en-US" sz="2800" dirty="0" smtClean="0"/>
              <a:t> </a:t>
            </a:r>
            <a:r>
              <a:rPr lang="en-US" sz="2800" dirty="0" err="1" smtClean="0"/>
              <a:t>ulusal</a:t>
            </a:r>
            <a:r>
              <a:rPr lang="en-US" sz="2800" dirty="0" smtClean="0"/>
              <a:t> </a:t>
            </a:r>
            <a:r>
              <a:rPr lang="en-US" sz="2800" dirty="0" err="1" smtClean="0"/>
              <a:t>ve</a:t>
            </a:r>
            <a:r>
              <a:rPr lang="en-US" sz="2800" dirty="0" smtClean="0"/>
              <a:t> </a:t>
            </a:r>
            <a:r>
              <a:rPr lang="en-US" sz="2800" dirty="0" err="1" smtClean="0"/>
              <a:t>uluslararası</a:t>
            </a:r>
            <a:r>
              <a:rPr lang="en-US" sz="2800" dirty="0" smtClean="0"/>
              <a:t> </a:t>
            </a:r>
            <a:r>
              <a:rPr lang="en-US" sz="2800" dirty="0" err="1" smtClean="0"/>
              <a:t>düzeyde</a:t>
            </a:r>
            <a:r>
              <a:rPr lang="en-US" sz="2800" dirty="0" smtClean="0"/>
              <a:t> </a:t>
            </a:r>
            <a:r>
              <a:rPr lang="en-US" sz="2800" dirty="0" err="1" smtClean="0"/>
              <a:t>girişimler</a:t>
            </a:r>
            <a:r>
              <a:rPr lang="en-US" sz="2800" dirty="0" smtClean="0"/>
              <a:t> </a:t>
            </a:r>
            <a:r>
              <a:rPr lang="en-US" sz="2800" dirty="0" err="1" smtClean="0"/>
              <a:t>olmamıştır</a:t>
            </a:r>
            <a:r>
              <a:rPr lang="en-US" sz="2800" dirty="0" smtClean="0"/>
              <a:t>. </a:t>
            </a:r>
            <a:endParaRPr lang="tr-TR" sz="2800" dirty="0" smtClean="0"/>
          </a:p>
          <a:p>
            <a:pPr algn="just" eaLnBrk="1" hangingPunct="1">
              <a:defRPr/>
            </a:pPr>
            <a:r>
              <a:rPr lang="en-US" sz="2800" dirty="0" err="1" smtClean="0"/>
              <a:t>Daha</a:t>
            </a:r>
            <a:r>
              <a:rPr lang="en-US" sz="2800" dirty="0" smtClean="0"/>
              <a:t> </a:t>
            </a:r>
            <a:r>
              <a:rPr lang="en-US" sz="2800" dirty="0" err="1" smtClean="0"/>
              <a:t>sonra</a:t>
            </a:r>
            <a:r>
              <a:rPr lang="en-US" sz="2800" dirty="0" smtClean="0"/>
              <a:t>, </a:t>
            </a:r>
            <a:r>
              <a:rPr lang="en-US" sz="2800" dirty="0" err="1" smtClean="0"/>
              <a:t>terörizmin</a:t>
            </a:r>
            <a:r>
              <a:rPr lang="en-US" sz="2800" dirty="0" smtClean="0"/>
              <a:t> </a:t>
            </a:r>
            <a:r>
              <a:rPr lang="en-US" sz="2800" dirty="0" err="1" smtClean="0"/>
              <a:t>uyuşturucu</a:t>
            </a:r>
            <a:r>
              <a:rPr lang="en-US" sz="2800" dirty="0" smtClean="0"/>
              <a:t> </a:t>
            </a:r>
            <a:r>
              <a:rPr lang="en-US" sz="2800" dirty="0" err="1" smtClean="0"/>
              <a:t>madde</a:t>
            </a:r>
            <a:r>
              <a:rPr lang="en-US" sz="2800" dirty="0" smtClean="0"/>
              <a:t> </a:t>
            </a:r>
            <a:r>
              <a:rPr lang="en-US" sz="2800" dirty="0" err="1" smtClean="0"/>
              <a:t>kaçakçılığını</a:t>
            </a:r>
            <a:r>
              <a:rPr lang="en-US" sz="2800" dirty="0" smtClean="0"/>
              <a:t> </a:t>
            </a:r>
            <a:r>
              <a:rPr lang="en-US" sz="2800" dirty="0" err="1" smtClean="0"/>
              <a:t>bir</a:t>
            </a:r>
            <a:r>
              <a:rPr lang="en-US" sz="2800" dirty="0" smtClean="0"/>
              <a:t> </a:t>
            </a:r>
            <a:r>
              <a:rPr lang="en-US" sz="2800" dirty="0" err="1" smtClean="0"/>
              <a:t>finans</a:t>
            </a:r>
            <a:r>
              <a:rPr lang="en-US" sz="2800" dirty="0" smtClean="0"/>
              <a:t> </a:t>
            </a:r>
            <a:r>
              <a:rPr lang="en-US" sz="2800" dirty="0" err="1" smtClean="0"/>
              <a:t>kaynağı</a:t>
            </a:r>
            <a:r>
              <a:rPr lang="en-US" sz="2800" dirty="0" smtClean="0"/>
              <a:t> </a:t>
            </a:r>
            <a:r>
              <a:rPr lang="en-US" sz="2800" dirty="0" err="1" smtClean="0"/>
              <a:t>olarak</a:t>
            </a:r>
            <a:r>
              <a:rPr lang="en-US" sz="2800" dirty="0" smtClean="0"/>
              <a:t> </a:t>
            </a:r>
            <a:r>
              <a:rPr lang="en-US" sz="2800" dirty="0" err="1" smtClean="0"/>
              <a:t>görmeye</a:t>
            </a:r>
            <a:r>
              <a:rPr lang="en-US" sz="2800" dirty="0" smtClean="0"/>
              <a:t> </a:t>
            </a:r>
            <a:r>
              <a:rPr lang="en-US" sz="2800" dirty="0" err="1" smtClean="0"/>
              <a:t>başlamasının</a:t>
            </a:r>
            <a:r>
              <a:rPr lang="en-US" sz="2800" dirty="0" smtClean="0"/>
              <a:t> da </a:t>
            </a:r>
            <a:r>
              <a:rPr lang="en-US" sz="2800" dirty="0" err="1" smtClean="0"/>
              <a:t>etkisiyle</a:t>
            </a:r>
            <a:r>
              <a:rPr lang="en-US" sz="2800" dirty="0" smtClean="0"/>
              <a:t>, </a:t>
            </a:r>
            <a:r>
              <a:rPr lang="en-US" sz="2800" dirty="0" err="1" smtClean="0"/>
              <a:t>uluslararası</a:t>
            </a:r>
            <a:r>
              <a:rPr lang="en-US" sz="2800" dirty="0" smtClean="0"/>
              <a:t> </a:t>
            </a:r>
            <a:r>
              <a:rPr lang="en-US" sz="2800" dirty="0" err="1" smtClean="0"/>
              <a:t>tedbirlerin</a:t>
            </a:r>
            <a:r>
              <a:rPr lang="en-US" sz="2800" dirty="0" smtClean="0"/>
              <a:t> </a:t>
            </a:r>
            <a:r>
              <a:rPr lang="en-US" sz="2800" dirty="0" err="1" smtClean="0"/>
              <a:t>arttırılması</a:t>
            </a:r>
            <a:r>
              <a:rPr lang="en-US" sz="2800" dirty="0" smtClean="0"/>
              <a:t> </a:t>
            </a:r>
            <a:r>
              <a:rPr lang="en-US" sz="2800" dirty="0" err="1" smtClean="0"/>
              <a:t>gereği</a:t>
            </a:r>
            <a:r>
              <a:rPr lang="en-US" sz="2800" dirty="0" smtClean="0"/>
              <a:t> </a:t>
            </a:r>
            <a:r>
              <a:rPr lang="en-US" sz="2800" dirty="0" err="1" smtClean="0"/>
              <a:t>kabul</a:t>
            </a:r>
            <a:r>
              <a:rPr lang="en-US" sz="2800" dirty="0" smtClean="0"/>
              <a:t> </a:t>
            </a:r>
            <a:r>
              <a:rPr lang="en-US" sz="2800" dirty="0" err="1" smtClean="0"/>
              <a:t>görmüş</a:t>
            </a:r>
            <a:r>
              <a:rPr lang="en-US" sz="2800" dirty="0" smtClean="0"/>
              <a:t>, </a:t>
            </a:r>
            <a:r>
              <a:rPr lang="en-US" sz="2800" dirty="0" err="1" smtClean="0"/>
              <a:t>imzalanan</a:t>
            </a:r>
            <a:r>
              <a:rPr lang="en-US" sz="2800" dirty="0" smtClean="0"/>
              <a:t> </a:t>
            </a:r>
            <a:r>
              <a:rPr lang="en-US" sz="2800" dirty="0" err="1" smtClean="0"/>
              <a:t>çeşitli</a:t>
            </a:r>
            <a:r>
              <a:rPr lang="en-US" sz="2800" dirty="0" smtClean="0"/>
              <a:t> </a:t>
            </a:r>
            <a:r>
              <a:rPr lang="en-US" sz="2800" dirty="0" err="1" smtClean="0"/>
              <a:t>uluslararası</a:t>
            </a:r>
            <a:r>
              <a:rPr lang="en-US" sz="2800" dirty="0" smtClean="0"/>
              <a:t> </a:t>
            </a:r>
            <a:r>
              <a:rPr lang="en-US" sz="2800" dirty="0" err="1" smtClean="0"/>
              <a:t>sözleşmeler</a:t>
            </a:r>
            <a:r>
              <a:rPr lang="en-US" sz="2800" dirty="0" smtClean="0"/>
              <a:t> </a:t>
            </a:r>
            <a:r>
              <a:rPr lang="en-US" sz="2800" dirty="0" err="1" smtClean="0"/>
              <a:t>ile</a:t>
            </a:r>
            <a:r>
              <a:rPr lang="en-US" sz="2800" dirty="0" smtClean="0"/>
              <a:t> </a:t>
            </a:r>
            <a:r>
              <a:rPr lang="en-US" sz="2800" dirty="0" err="1" smtClean="0"/>
              <a:t>uyuşturucu</a:t>
            </a:r>
            <a:r>
              <a:rPr lang="en-US" sz="2800" dirty="0" smtClean="0"/>
              <a:t> </a:t>
            </a:r>
            <a:r>
              <a:rPr lang="en-US" sz="2800" dirty="0" err="1" smtClean="0"/>
              <a:t>maddelerin</a:t>
            </a:r>
            <a:r>
              <a:rPr lang="en-US" sz="2800" dirty="0" smtClean="0"/>
              <a:t> </a:t>
            </a:r>
            <a:r>
              <a:rPr lang="en-US" sz="2800" dirty="0" err="1" smtClean="0"/>
              <a:t>kullanımının</a:t>
            </a:r>
            <a:r>
              <a:rPr lang="en-US" sz="2800" dirty="0" smtClean="0"/>
              <a:t> </a:t>
            </a:r>
            <a:r>
              <a:rPr lang="en-US" sz="2800" dirty="0" err="1" smtClean="0"/>
              <a:t>kontrol</a:t>
            </a:r>
            <a:r>
              <a:rPr lang="en-US" sz="2800" dirty="0" smtClean="0"/>
              <a:t> </a:t>
            </a:r>
            <a:r>
              <a:rPr lang="en-US" sz="2800" dirty="0" err="1" smtClean="0"/>
              <a:t>altına</a:t>
            </a:r>
            <a:r>
              <a:rPr lang="en-US" sz="2800" dirty="0" smtClean="0"/>
              <a:t> </a:t>
            </a:r>
            <a:r>
              <a:rPr lang="en-US" sz="2800" dirty="0" err="1" smtClean="0"/>
              <a:t>alınması</a:t>
            </a:r>
            <a:r>
              <a:rPr lang="en-US" sz="2800" dirty="0" smtClean="0"/>
              <a:t> </a:t>
            </a:r>
            <a:r>
              <a:rPr lang="en-US" sz="2800" dirty="0" err="1" smtClean="0"/>
              <a:t>hedeflenmiştir</a:t>
            </a:r>
            <a:r>
              <a:rPr lang="en-US" sz="2800" dirty="0" smtClean="0"/>
              <a:t>. </a:t>
            </a:r>
          </a:p>
        </p:txBody>
      </p:sp>
      <p:sp>
        <p:nvSpPr>
          <p:cNvPr id="60928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F73D62E3-5F35-4DF1-BFAF-2C1A51499557}" type="slidenum">
              <a:rPr lang="en-US" altLang="tr-TR" sz="1400" smtClean="0">
                <a:latin typeface="Times New Roman" panose="02020603050405020304" pitchFamily="18" charset="0"/>
              </a:rPr>
              <a:pPr>
                <a:spcBef>
                  <a:spcPct val="50000"/>
                </a:spcBef>
                <a:buClrTx/>
                <a:buSzTx/>
                <a:buFontTx/>
                <a:buNone/>
              </a:pPr>
              <a:t>4</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idx="1"/>
          </p:nvPr>
        </p:nvSpPr>
        <p:spPr>
          <a:xfrm>
            <a:off x="468313" y="404813"/>
            <a:ext cx="8243887" cy="6453187"/>
          </a:xfrm>
        </p:spPr>
        <p:txBody>
          <a:bodyPr/>
          <a:lstStyle/>
          <a:p>
            <a:pPr algn="just" eaLnBrk="1" hangingPunct="1">
              <a:lnSpc>
                <a:spcPct val="80000"/>
              </a:lnSpc>
              <a:defRPr/>
            </a:pPr>
            <a:r>
              <a:rPr lang="en-US" sz="2600" smtClean="0"/>
              <a:t>Bu doğrultuda ilk olarak 1909 yılında Shanghai`da Uluslararası Afyon Kongresi yapılmış, burada imzalanan "1909 Shanghai Afyon Anlaşması" ile tavsiye mahiyetinde çeşitli kararlar alınmıştır. </a:t>
            </a:r>
            <a:endParaRPr lang="tr-TR" sz="2600" smtClean="0"/>
          </a:p>
          <a:p>
            <a:pPr algn="just" eaLnBrk="1" hangingPunct="1">
              <a:lnSpc>
                <a:spcPct val="80000"/>
              </a:lnSpc>
              <a:defRPr/>
            </a:pPr>
            <a:endParaRPr lang="tr-TR" sz="2600" smtClean="0"/>
          </a:p>
          <a:p>
            <a:pPr algn="just" eaLnBrk="1" hangingPunct="1">
              <a:lnSpc>
                <a:spcPct val="80000"/>
              </a:lnSpc>
              <a:defRPr/>
            </a:pPr>
            <a:r>
              <a:rPr lang="en-US" sz="2600" smtClean="0"/>
              <a:t>1912 tarihli Lahey Afyon Anlaşması`nda ise, uyuşturucu maddeler sınıflandırılarak ayrı ayrı tarif edilmiş, uyuşturucuların imal, ithal ve ihracını kontrol etmeye yönelik kararlar alınmıştır. </a:t>
            </a:r>
            <a:endParaRPr lang="tr-TR" sz="2600" smtClean="0"/>
          </a:p>
          <a:p>
            <a:pPr algn="just" eaLnBrk="1" hangingPunct="1">
              <a:lnSpc>
                <a:spcPct val="80000"/>
              </a:lnSpc>
              <a:defRPr/>
            </a:pPr>
            <a:endParaRPr lang="tr-TR" sz="2600" smtClean="0"/>
          </a:p>
          <a:p>
            <a:pPr algn="just" eaLnBrk="1" hangingPunct="1">
              <a:lnSpc>
                <a:spcPct val="80000"/>
              </a:lnSpc>
              <a:defRPr/>
            </a:pPr>
            <a:r>
              <a:rPr lang="en-US" sz="2600" smtClean="0"/>
              <a:t>1925 yılında imzalanan Cenevre Afyon Anlaşması ile; Lahey Anlaşması`nın esasları ve tarifleri aynen kabul edilmekle birlikte, uyuşturucu maddelerin uluslararası ticaretini kontrol altında bulunduracak etkili bir sisteminin kurulması sağlanmıştır. </a:t>
            </a:r>
          </a:p>
        </p:txBody>
      </p:sp>
      <p:sp>
        <p:nvSpPr>
          <p:cNvPr id="61133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83A40340-54FA-4DA9-BFA3-B450542F82ED}" type="slidenum">
              <a:rPr lang="en-US" altLang="tr-TR" sz="1400" smtClean="0">
                <a:latin typeface="Times New Roman" panose="02020603050405020304" pitchFamily="18" charset="0"/>
              </a:rPr>
              <a:pPr>
                <a:spcBef>
                  <a:spcPct val="50000"/>
                </a:spcBef>
                <a:buClrTx/>
                <a:buSzTx/>
                <a:buFontTx/>
                <a:buNone/>
              </a:pPr>
              <a:t>5</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idx="1"/>
          </p:nvPr>
        </p:nvSpPr>
        <p:spPr>
          <a:xfrm>
            <a:off x="0" y="476250"/>
            <a:ext cx="9144000" cy="5976938"/>
          </a:xfrm>
        </p:spPr>
        <p:txBody>
          <a:bodyPr/>
          <a:lstStyle/>
          <a:p>
            <a:pPr eaLnBrk="1" hangingPunct="1">
              <a:lnSpc>
                <a:spcPct val="80000"/>
              </a:lnSpc>
              <a:defRPr/>
            </a:pPr>
            <a:r>
              <a:rPr lang="en-US" sz="2400" smtClean="0"/>
              <a:t>Daha sonra imzalanan 1931 tarihli Cenevre Afyon Anlaşması, Zararlı İlaçların Meşru Olmayan Ticaretinin Yasaklanması Hakkında</a:t>
            </a:r>
            <a:r>
              <a:rPr lang="tr-TR" sz="2400" smtClean="0"/>
              <a:t>dır</a:t>
            </a:r>
            <a:r>
              <a:rPr lang="en-US" sz="2400" smtClean="0"/>
              <a:t> </a:t>
            </a:r>
            <a:endParaRPr lang="tr-TR" sz="2400" smtClean="0"/>
          </a:p>
          <a:p>
            <a:pPr eaLnBrk="1" hangingPunct="1">
              <a:lnSpc>
                <a:spcPct val="80000"/>
              </a:lnSpc>
              <a:defRPr/>
            </a:pPr>
            <a:r>
              <a:rPr lang="en-US" sz="2400" smtClean="0"/>
              <a:t>1936 tarihli Cenevre Anlaşması, Sentetik Uyuşturucu Maddeler Hakkında </a:t>
            </a:r>
            <a:r>
              <a:rPr lang="tr-TR" sz="2400" smtClean="0"/>
              <a:t>olmuştur.</a:t>
            </a:r>
          </a:p>
          <a:p>
            <a:pPr eaLnBrk="1" hangingPunct="1">
              <a:lnSpc>
                <a:spcPct val="80000"/>
              </a:lnSpc>
              <a:defRPr/>
            </a:pPr>
            <a:r>
              <a:rPr lang="en-US" sz="2400" smtClean="0"/>
              <a:t>1948 Paris Protokolü ve 1953 tarihli New York Afyon Protokolü ile de uyuşturucu maddelerle mücadele yönünde kararlar alınmıştır. </a:t>
            </a:r>
            <a:endParaRPr lang="tr-TR" sz="2400" smtClean="0"/>
          </a:p>
          <a:p>
            <a:pPr eaLnBrk="1" hangingPunct="1">
              <a:lnSpc>
                <a:spcPct val="80000"/>
              </a:lnSpc>
              <a:defRPr/>
            </a:pPr>
            <a:endParaRPr lang="tr-TR" sz="2400" smtClean="0"/>
          </a:p>
          <a:p>
            <a:pPr eaLnBrk="1" hangingPunct="1">
              <a:lnSpc>
                <a:spcPct val="80000"/>
              </a:lnSpc>
              <a:defRPr/>
            </a:pPr>
            <a:r>
              <a:rPr lang="en-US" sz="2400" smtClean="0"/>
              <a:t>Ancak uyuşturucu maddelerin üretim ve kaçakçılığının önlenmesi amacıyla uluslararası düzeyde imzalanan en önemli sözleşmeler</a:t>
            </a:r>
            <a:r>
              <a:rPr lang="tr-TR" sz="2400" smtClean="0"/>
              <a:t>;</a:t>
            </a:r>
            <a:r>
              <a:rPr lang="en-US" sz="2400" smtClean="0"/>
              <a:t> </a:t>
            </a:r>
            <a:endParaRPr lang="tr-TR" sz="2400" smtClean="0"/>
          </a:p>
          <a:p>
            <a:pPr eaLnBrk="1" hangingPunct="1">
              <a:lnSpc>
                <a:spcPct val="80000"/>
              </a:lnSpc>
              <a:defRPr/>
            </a:pPr>
            <a:r>
              <a:rPr lang="en-US" sz="2400" smtClean="0"/>
              <a:t>1961 tarihli Uyuşturucu Maddelere Dair Birleşmiş Milletler Sözleşmesi, </a:t>
            </a:r>
            <a:endParaRPr lang="tr-TR" sz="2400" smtClean="0"/>
          </a:p>
          <a:p>
            <a:pPr eaLnBrk="1" hangingPunct="1">
              <a:lnSpc>
                <a:spcPct val="80000"/>
              </a:lnSpc>
              <a:defRPr/>
            </a:pPr>
            <a:r>
              <a:rPr lang="en-US" sz="2400" smtClean="0"/>
              <a:t>1971 tarihli Birleşmiş Milletler Psikotrop Maddeler Hakkındaki Sözleşme ve </a:t>
            </a:r>
            <a:endParaRPr lang="tr-TR" sz="2400" smtClean="0"/>
          </a:p>
          <a:p>
            <a:pPr eaLnBrk="1" hangingPunct="1">
              <a:lnSpc>
                <a:spcPct val="80000"/>
              </a:lnSpc>
              <a:defRPr/>
            </a:pPr>
            <a:r>
              <a:rPr lang="tr-TR" sz="2400" smtClean="0"/>
              <a:t>1</a:t>
            </a:r>
            <a:r>
              <a:rPr lang="en-US" sz="2400" smtClean="0"/>
              <a:t>988 tarihli Uyuşturucu ve Psikotrop Maddelerin Kaçakçılığına Karşı Birleşmiş Milletler Sözleşmesidir. </a:t>
            </a:r>
          </a:p>
        </p:txBody>
      </p:sp>
      <p:sp>
        <p:nvSpPr>
          <p:cNvPr id="61337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1ED89C9F-C562-41C7-B925-61572021A15F}" type="slidenum">
              <a:rPr lang="en-US" altLang="tr-TR" sz="1400" smtClean="0">
                <a:latin typeface="Times New Roman" panose="02020603050405020304" pitchFamily="18" charset="0"/>
              </a:rPr>
              <a:pPr>
                <a:spcBef>
                  <a:spcPct val="50000"/>
                </a:spcBef>
                <a:buClrTx/>
                <a:buSzTx/>
                <a:buFontTx/>
                <a:buNone/>
              </a:pPr>
              <a:t>6</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idx="1"/>
          </p:nvPr>
        </p:nvSpPr>
        <p:spPr>
          <a:xfrm>
            <a:off x="152400" y="1057275"/>
            <a:ext cx="8839200" cy="5114925"/>
          </a:xfrm>
        </p:spPr>
        <p:txBody>
          <a:bodyPr/>
          <a:lstStyle/>
          <a:p>
            <a:pPr algn="just" eaLnBrk="1" hangingPunct="1">
              <a:lnSpc>
                <a:spcPct val="90000"/>
              </a:lnSpc>
              <a:defRPr/>
            </a:pPr>
            <a:r>
              <a:rPr lang="en-US" sz="2800" dirty="0" err="1" smtClean="0"/>
              <a:t>Türkiye`nin</a:t>
            </a:r>
            <a:r>
              <a:rPr lang="en-US" sz="2800" dirty="0" smtClean="0"/>
              <a:t> de </a:t>
            </a:r>
            <a:r>
              <a:rPr lang="en-US" sz="2800" dirty="0" err="1" smtClean="0"/>
              <a:t>taraf</a:t>
            </a:r>
            <a:r>
              <a:rPr lang="en-US" sz="2800" dirty="0" smtClean="0"/>
              <a:t> </a:t>
            </a:r>
            <a:r>
              <a:rPr lang="en-US" sz="2800" dirty="0" err="1" smtClean="0"/>
              <a:t>olduğu</a:t>
            </a:r>
            <a:r>
              <a:rPr lang="en-US" sz="2800" dirty="0" smtClean="0"/>
              <a:t> </a:t>
            </a:r>
            <a:r>
              <a:rPr lang="en-US" sz="2800" dirty="0" err="1" smtClean="0"/>
              <a:t>bu</a:t>
            </a:r>
            <a:r>
              <a:rPr lang="en-US" sz="2800" dirty="0" smtClean="0"/>
              <a:t> </a:t>
            </a:r>
            <a:r>
              <a:rPr lang="en-US" sz="2800" dirty="0" err="1" smtClean="0"/>
              <a:t>üç</a:t>
            </a:r>
            <a:r>
              <a:rPr lang="en-US" sz="2800" dirty="0" smtClean="0"/>
              <a:t> </a:t>
            </a:r>
            <a:r>
              <a:rPr lang="en-US" sz="2800" dirty="0" err="1" smtClean="0"/>
              <a:t>sözleşmeden</a:t>
            </a:r>
            <a:r>
              <a:rPr lang="en-US" sz="2800" dirty="0" smtClean="0"/>
              <a:t>, </a:t>
            </a:r>
            <a:r>
              <a:rPr lang="en-US" sz="2800" b="1" dirty="0" smtClean="0"/>
              <a:t>1961 </a:t>
            </a:r>
            <a:r>
              <a:rPr lang="en-US" sz="2800" b="1" dirty="0" err="1" smtClean="0"/>
              <a:t>tarihli</a:t>
            </a:r>
            <a:r>
              <a:rPr lang="en-US" sz="2800" b="1" dirty="0" smtClean="0"/>
              <a:t> </a:t>
            </a:r>
            <a:r>
              <a:rPr lang="en-US" sz="2800" b="1" dirty="0" err="1" smtClean="0"/>
              <a:t>Birleşmiş</a:t>
            </a:r>
            <a:r>
              <a:rPr lang="en-US" sz="2800" b="1" dirty="0" smtClean="0"/>
              <a:t> </a:t>
            </a:r>
            <a:r>
              <a:rPr lang="en-US" sz="2800" b="1" dirty="0" err="1" smtClean="0"/>
              <a:t>Milletler</a:t>
            </a:r>
            <a:r>
              <a:rPr lang="en-US" sz="2800" b="1" dirty="0" smtClean="0"/>
              <a:t> </a:t>
            </a:r>
            <a:r>
              <a:rPr lang="en-US" sz="2800" b="1" dirty="0" err="1" smtClean="0"/>
              <a:t>Tek</a:t>
            </a:r>
            <a:r>
              <a:rPr lang="en-US" sz="2800" b="1" dirty="0" smtClean="0"/>
              <a:t> </a:t>
            </a:r>
            <a:r>
              <a:rPr lang="en-US" sz="2800" b="1" dirty="0" err="1" smtClean="0"/>
              <a:t>Sözleşmesi</a:t>
            </a:r>
            <a:r>
              <a:rPr lang="en-US" sz="2800" dirty="0" smtClean="0"/>
              <a:t> </a:t>
            </a:r>
            <a:r>
              <a:rPr lang="en-US" sz="2800" dirty="0" err="1" smtClean="0"/>
              <a:t>ile</a:t>
            </a:r>
            <a:r>
              <a:rPr lang="en-US" sz="2800" dirty="0" smtClean="0"/>
              <a:t>; </a:t>
            </a:r>
            <a:r>
              <a:rPr lang="en-US" sz="2800" dirty="0" err="1" smtClean="0"/>
              <a:t>uyuşturucu</a:t>
            </a:r>
            <a:r>
              <a:rPr lang="en-US" sz="2800" dirty="0" smtClean="0"/>
              <a:t> </a:t>
            </a:r>
            <a:r>
              <a:rPr lang="en-US" sz="2800" dirty="0" err="1" smtClean="0"/>
              <a:t>maddelerin</a:t>
            </a:r>
            <a:r>
              <a:rPr lang="en-US" sz="2800" dirty="0" smtClean="0"/>
              <a:t> </a:t>
            </a:r>
            <a:r>
              <a:rPr lang="en-US" sz="2800" dirty="0" err="1" smtClean="0"/>
              <a:t>tıbbi</a:t>
            </a:r>
            <a:r>
              <a:rPr lang="en-US" sz="2800" dirty="0" smtClean="0"/>
              <a:t> </a:t>
            </a:r>
            <a:r>
              <a:rPr lang="en-US" sz="2800" dirty="0" err="1" smtClean="0"/>
              <a:t>ve</a:t>
            </a:r>
            <a:r>
              <a:rPr lang="en-US" sz="2800" dirty="0" smtClean="0"/>
              <a:t> </a:t>
            </a:r>
            <a:r>
              <a:rPr lang="en-US" sz="2800" dirty="0" err="1" smtClean="0"/>
              <a:t>bilimsel</a:t>
            </a:r>
            <a:r>
              <a:rPr lang="en-US" sz="2800" dirty="0" smtClean="0"/>
              <a:t> </a:t>
            </a:r>
            <a:r>
              <a:rPr lang="en-US" sz="2800" dirty="0" err="1" smtClean="0"/>
              <a:t>amaçlar</a:t>
            </a:r>
            <a:r>
              <a:rPr lang="en-US" sz="2800" dirty="0" smtClean="0"/>
              <a:t> </a:t>
            </a:r>
            <a:r>
              <a:rPr lang="en-US" sz="2800" dirty="0" err="1" smtClean="0"/>
              <a:t>dışında</a:t>
            </a:r>
            <a:r>
              <a:rPr lang="en-US" sz="2800" dirty="0" smtClean="0"/>
              <a:t> </a:t>
            </a:r>
            <a:r>
              <a:rPr lang="en-US" sz="2800" dirty="0" err="1" smtClean="0"/>
              <a:t>kullanılmasının</a:t>
            </a:r>
            <a:r>
              <a:rPr lang="en-US" sz="2800" dirty="0" smtClean="0"/>
              <a:t> </a:t>
            </a:r>
            <a:r>
              <a:rPr lang="en-US" sz="2800" dirty="0" err="1" smtClean="0"/>
              <a:t>yasaklanması</a:t>
            </a:r>
            <a:r>
              <a:rPr lang="en-US" sz="2800" dirty="0" smtClean="0"/>
              <a:t>, </a:t>
            </a:r>
            <a:r>
              <a:rPr lang="en-US" sz="2800" dirty="0" err="1" smtClean="0"/>
              <a:t>yasa</a:t>
            </a:r>
            <a:r>
              <a:rPr lang="en-US" sz="2800" dirty="0" smtClean="0"/>
              <a:t> </a:t>
            </a:r>
            <a:r>
              <a:rPr lang="en-US" sz="2800" dirty="0" err="1" smtClean="0"/>
              <a:t>dışı</a:t>
            </a:r>
            <a:r>
              <a:rPr lang="en-US" sz="2800" dirty="0" smtClean="0"/>
              <a:t> </a:t>
            </a:r>
            <a:r>
              <a:rPr lang="en-US" sz="2800" dirty="0" err="1" smtClean="0"/>
              <a:t>haşhaş</a:t>
            </a:r>
            <a:r>
              <a:rPr lang="en-US" sz="2800" dirty="0" smtClean="0"/>
              <a:t> </a:t>
            </a:r>
            <a:r>
              <a:rPr lang="en-US" sz="2800" dirty="0" err="1" smtClean="0"/>
              <a:t>ve</a:t>
            </a:r>
            <a:r>
              <a:rPr lang="en-US" sz="2800" dirty="0" smtClean="0"/>
              <a:t> </a:t>
            </a:r>
            <a:r>
              <a:rPr lang="en-US" sz="2800" dirty="0" err="1" smtClean="0"/>
              <a:t>uyuşturucu</a:t>
            </a:r>
            <a:r>
              <a:rPr lang="en-US" sz="2800" dirty="0" smtClean="0"/>
              <a:t> </a:t>
            </a:r>
            <a:r>
              <a:rPr lang="en-US" sz="2800" dirty="0" err="1" smtClean="0"/>
              <a:t>madde</a:t>
            </a:r>
            <a:r>
              <a:rPr lang="en-US" sz="2800" dirty="0" smtClean="0"/>
              <a:t> </a:t>
            </a:r>
            <a:r>
              <a:rPr lang="en-US" sz="2800" dirty="0" err="1" smtClean="0"/>
              <a:t>yapımında</a:t>
            </a:r>
            <a:r>
              <a:rPr lang="en-US" sz="2800" dirty="0" smtClean="0"/>
              <a:t> </a:t>
            </a:r>
            <a:r>
              <a:rPr lang="en-US" sz="2800" dirty="0" err="1" smtClean="0"/>
              <a:t>kullanılan</a:t>
            </a:r>
            <a:r>
              <a:rPr lang="en-US" sz="2800" dirty="0" smtClean="0"/>
              <a:t> </a:t>
            </a:r>
            <a:r>
              <a:rPr lang="en-US" sz="2800" dirty="0" err="1" smtClean="0"/>
              <a:t>diğer</a:t>
            </a:r>
            <a:r>
              <a:rPr lang="en-US" sz="2800" dirty="0" smtClean="0"/>
              <a:t> </a:t>
            </a:r>
            <a:r>
              <a:rPr lang="en-US" sz="2800" dirty="0" err="1" smtClean="0"/>
              <a:t>bitkilerin</a:t>
            </a:r>
            <a:r>
              <a:rPr lang="en-US" sz="2800" dirty="0" smtClean="0"/>
              <a:t> </a:t>
            </a:r>
            <a:r>
              <a:rPr lang="en-US" sz="2800" dirty="0" err="1" smtClean="0"/>
              <a:t>ekiminin</a:t>
            </a:r>
            <a:r>
              <a:rPr lang="en-US" sz="2800" dirty="0" smtClean="0"/>
              <a:t> </a:t>
            </a:r>
            <a:r>
              <a:rPr lang="en-US" sz="2800" dirty="0" err="1" smtClean="0"/>
              <a:t>kontrol</a:t>
            </a:r>
            <a:r>
              <a:rPr lang="en-US" sz="2800" dirty="0" smtClean="0"/>
              <a:t> </a:t>
            </a:r>
            <a:r>
              <a:rPr lang="en-US" sz="2800" dirty="0" err="1" smtClean="0"/>
              <a:t>altına</a:t>
            </a:r>
            <a:r>
              <a:rPr lang="en-US" sz="2800" dirty="0" smtClean="0"/>
              <a:t> </a:t>
            </a:r>
            <a:r>
              <a:rPr lang="en-US" sz="2800" dirty="0" err="1" smtClean="0"/>
              <a:t>alınması</a:t>
            </a:r>
            <a:r>
              <a:rPr lang="en-US" sz="2800" dirty="0" smtClean="0"/>
              <a:t>, </a:t>
            </a:r>
            <a:r>
              <a:rPr lang="en-US" sz="2800" dirty="0" err="1" smtClean="0"/>
              <a:t>uyuşturucu</a:t>
            </a:r>
            <a:r>
              <a:rPr lang="en-US" sz="2800" dirty="0" smtClean="0"/>
              <a:t> </a:t>
            </a:r>
            <a:r>
              <a:rPr lang="en-US" sz="2800" dirty="0" err="1" smtClean="0"/>
              <a:t>maddelerin</a:t>
            </a:r>
            <a:r>
              <a:rPr lang="en-US" sz="2800" dirty="0" smtClean="0"/>
              <a:t> </a:t>
            </a:r>
            <a:r>
              <a:rPr lang="en-US" sz="2800" dirty="0" err="1" smtClean="0"/>
              <a:t>imal</a:t>
            </a:r>
            <a:r>
              <a:rPr lang="en-US" sz="2800" dirty="0" smtClean="0"/>
              <a:t>, </a:t>
            </a:r>
            <a:r>
              <a:rPr lang="en-US" sz="2800" dirty="0" err="1" smtClean="0"/>
              <a:t>ithal</a:t>
            </a:r>
            <a:r>
              <a:rPr lang="en-US" sz="2800" dirty="0" smtClean="0"/>
              <a:t>, </a:t>
            </a:r>
            <a:r>
              <a:rPr lang="en-US" sz="2800" dirty="0" err="1" smtClean="0"/>
              <a:t>ihraç</a:t>
            </a:r>
            <a:r>
              <a:rPr lang="en-US" sz="2800" dirty="0" smtClean="0"/>
              <a:t> </a:t>
            </a:r>
            <a:r>
              <a:rPr lang="en-US" sz="2800" dirty="0" err="1" smtClean="0"/>
              <a:t>ve</a:t>
            </a:r>
            <a:r>
              <a:rPr lang="en-US" sz="2800" dirty="0" smtClean="0"/>
              <a:t> </a:t>
            </a:r>
            <a:r>
              <a:rPr lang="en-US" sz="2800" dirty="0" err="1" smtClean="0"/>
              <a:t>dağıtımının</a:t>
            </a:r>
            <a:r>
              <a:rPr lang="en-US" sz="2800" dirty="0" smtClean="0"/>
              <a:t> </a:t>
            </a:r>
            <a:r>
              <a:rPr lang="en-US" sz="2800" dirty="0" err="1" smtClean="0"/>
              <a:t>ruhsata</a:t>
            </a:r>
            <a:r>
              <a:rPr lang="en-US" sz="2800" dirty="0" smtClean="0"/>
              <a:t> </a:t>
            </a:r>
            <a:r>
              <a:rPr lang="en-US" sz="2800" dirty="0" err="1" smtClean="0"/>
              <a:t>bağlanması</a:t>
            </a:r>
            <a:r>
              <a:rPr lang="en-US" sz="2800" dirty="0" smtClean="0"/>
              <a:t> </a:t>
            </a:r>
            <a:r>
              <a:rPr lang="en-US" sz="2800" dirty="0" err="1" smtClean="0"/>
              <a:t>ve</a:t>
            </a:r>
            <a:r>
              <a:rPr lang="en-US" sz="2800" dirty="0" smtClean="0"/>
              <a:t> </a:t>
            </a:r>
            <a:r>
              <a:rPr lang="en-US" sz="2800" dirty="0" err="1" smtClean="0"/>
              <a:t>denetim</a:t>
            </a:r>
            <a:r>
              <a:rPr lang="en-US" sz="2800" dirty="0" smtClean="0"/>
              <a:t> </a:t>
            </a:r>
            <a:r>
              <a:rPr lang="en-US" sz="2800" dirty="0" err="1" smtClean="0"/>
              <a:t>yapılması</a:t>
            </a:r>
            <a:r>
              <a:rPr lang="en-US" sz="2800" dirty="0" smtClean="0"/>
              <a:t> </a:t>
            </a:r>
            <a:r>
              <a:rPr lang="en-US" sz="2800" dirty="0" err="1" smtClean="0"/>
              <a:t>gibi</a:t>
            </a:r>
            <a:r>
              <a:rPr lang="en-US" sz="2800" dirty="0" smtClean="0"/>
              <a:t> </a:t>
            </a:r>
            <a:r>
              <a:rPr lang="en-US" sz="2800" dirty="0" err="1" smtClean="0"/>
              <a:t>konularda</a:t>
            </a:r>
            <a:r>
              <a:rPr lang="en-US" sz="2800" dirty="0" smtClean="0"/>
              <a:t> </a:t>
            </a:r>
            <a:r>
              <a:rPr lang="en-US" sz="2800" dirty="0" err="1" smtClean="0"/>
              <a:t>düzenlemeler</a:t>
            </a:r>
            <a:r>
              <a:rPr lang="en-US" sz="2800" dirty="0" smtClean="0"/>
              <a:t> </a:t>
            </a:r>
            <a:r>
              <a:rPr lang="en-US" sz="2800" dirty="0" err="1" smtClean="0"/>
              <a:t>getirilerek</a:t>
            </a:r>
            <a:r>
              <a:rPr lang="en-US" sz="2800" dirty="0" smtClean="0"/>
              <a:t> </a:t>
            </a:r>
            <a:r>
              <a:rPr lang="en-US" sz="2800" dirty="0" err="1" smtClean="0"/>
              <a:t>Uluslararası</a:t>
            </a:r>
            <a:r>
              <a:rPr lang="en-US" sz="2800" dirty="0" smtClean="0"/>
              <a:t> </a:t>
            </a:r>
            <a:r>
              <a:rPr lang="en-US" sz="2800" dirty="0" err="1" smtClean="0"/>
              <a:t>Uyuşturucu</a:t>
            </a:r>
            <a:r>
              <a:rPr lang="en-US" sz="2800" dirty="0" smtClean="0"/>
              <a:t> </a:t>
            </a:r>
            <a:r>
              <a:rPr lang="en-US" sz="2800" dirty="0" err="1" smtClean="0"/>
              <a:t>Kontrol</a:t>
            </a:r>
            <a:r>
              <a:rPr lang="en-US" sz="2800" dirty="0" smtClean="0"/>
              <a:t> </a:t>
            </a:r>
            <a:r>
              <a:rPr lang="en-US" sz="2800" dirty="0" err="1" smtClean="0"/>
              <a:t>İdaresi</a:t>
            </a:r>
            <a:r>
              <a:rPr lang="en-US" sz="2800" dirty="0" smtClean="0"/>
              <a:t> (INCB) </a:t>
            </a:r>
            <a:r>
              <a:rPr lang="en-US" sz="2800" dirty="0" err="1" smtClean="0"/>
              <a:t>kurulmuştur</a:t>
            </a:r>
            <a:r>
              <a:rPr lang="en-US" sz="2800" dirty="0" smtClean="0"/>
              <a:t>. </a:t>
            </a:r>
          </a:p>
        </p:txBody>
      </p:sp>
      <p:sp>
        <p:nvSpPr>
          <p:cNvPr id="61542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852AF837-C017-4A3C-A81C-96EE359BA0BB}" type="slidenum">
              <a:rPr lang="en-US" altLang="tr-TR" sz="1400" smtClean="0">
                <a:latin typeface="Times New Roman" panose="02020603050405020304" pitchFamily="18" charset="0"/>
              </a:rPr>
              <a:pPr>
                <a:spcBef>
                  <a:spcPct val="50000"/>
                </a:spcBef>
                <a:buClrTx/>
                <a:buSzTx/>
                <a:buFontTx/>
                <a:buNone/>
              </a:pPr>
              <a:t>7</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ChangeArrowheads="1"/>
          </p:cNvSpPr>
          <p:nvPr/>
        </p:nvSpPr>
        <p:spPr bwMode="auto">
          <a:xfrm>
            <a:off x="179388" y="908050"/>
            <a:ext cx="8785225" cy="4467225"/>
          </a:xfrm>
          <a:prstGeom prst="rect">
            <a:avLst/>
          </a:prstGeom>
          <a:noFill/>
          <a:ln w="9525">
            <a:noFill/>
            <a:miter lim="800000"/>
            <a:headEnd/>
            <a:tailEnd/>
          </a:ln>
        </p:spPr>
        <p:txBody>
          <a:bodyPr/>
          <a:lstStyle/>
          <a:p>
            <a:pPr marL="342900" indent="-342900" algn="just" eaLnBrk="1" hangingPunct="1">
              <a:spcBef>
                <a:spcPct val="20000"/>
              </a:spcBef>
              <a:buClr>
                <a:schemeClr val="accent1"/>
              </a:buClr>
              <a:buSzPct val="80000"/>
              <a:buFont typeface="Wingdings" pitchFamily="2" charset="2"/>
              <a:buChar char="n"/>
              <a:defRPr/>
            </a:pPr>
            <a:r>
              <a:rPr lang="en-US" dirty="0">
                <a:effectLst>
                  <a:outerShdw blurRad="38100" dist="38100" dir="2700000" algn="tl">
                    <a:srgbClr val="000000"/>
                  </a:outerShdw>
                </a:effectLst>
                <a:latin typeface="Tahoma" pitchFamily="34" charset="0"/>
                <a:cs typeface="+mn-cs"/>
              </a:rPr>
              <a:t>1971 </a:t>
            </a:r>
            <a:r>
              <a:rPr lang="en-US" dirty="0" err="1">
                <a:effectLst>
                  <a:outerShdw blurRad="38100" dist="38100" dir="2700000" algn="tl">
                    <a:srgbClr val="000000"/>
                  </a:outerShdw>
                </a:effectLst>
                <a:latin typeface="Tahoma" pitchFamily="34" charset="0"/>
                <a:cs typeface="+mn-cs"/>
              </a:rPr>
              <a:t>tarihli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Birleşmiş</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Milletler</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Psikotrop</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Maddeler</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Hakkındaki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Sözleşmesi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ile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suistimali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yapılan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ve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insan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psikolojisini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etkileyen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ilaçların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kontrol</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altına</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alınması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uyuşturucu</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etkisi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bulunan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ilaçların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ancak</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doktor</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reçetesi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ile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kullanılmasının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sağlanması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bu</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sözleşmede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belirtilen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hususların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tarafların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kendi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iç</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hukuklarında</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suç</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sayılması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yönünde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gerekli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yasal</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düzenlemelerin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yapılmasının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sağlanması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gibi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kararlar</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alınmış</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ayrıca</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bu</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sözleşmenin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yorumlanması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ve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uygulanmasından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kaynaklanan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anlaşmazlıkların</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diğer</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yollarla</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çözümlenememesi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halinde</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Uluslararası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Adalet</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Divanı`na</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başvurulması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şeklinde</a:t>
            </a:r>
            <a:r>
              <a:rPr lang="en-US" dirty="0">
                <a:effectLst>
                  <a:outerShdw blurRad="38100" dist="38100" dir="2700000" algn="tl">
                    <a:srgbClr val="000000"/>
                  </a:outerShdw>
                </a:effectLst>
                <a:latin typeface="Tahoma" pitchFamily="34" charset="0"/>
                <a:cs typeface="+mn-cs"/>
              </a:rPr>
              <a:t> ilk </a:t>
            </a:r>
            <a:r>
              <a:rPr lang="en-US" dirty="0" err="1">
                <a:effectLst>
                  <a:outerShdw blurRad="38100" dist="38100" dir="2700000" algn="tl">
                    <a:srgbClr val="000000"/>
                  </a:outerShdw>
                </a:effectLst>
                <a:latin typeface="Tahoma" pitchFamily="34" charset="0"/>
                <a:cs typeface="+mn-cs"/>
              </a:rPr>
              <a:t>ciddi</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uluslararası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yaptırım</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uygulaması</a:t>
            </a:r>
            <a:r>
              <a:rPr lang="en-US" dirty="0">
                <a:effectLst>
                  <a:outerShdw blurRad="38100" dist="38100" dir="2700000" algn="tl">
                    <a:srgbClr val="000000"/>
                  </a:outerShdw>
                </a:effectLst>
                <a:latin typeface="Tahoma" pitchFamily="34" charset="0"/>
                <a:cs typeface="+mn-cs"/>
              </a:rPr>
              <a:t> </a:t>
            </a:r>
            <a:r>
              <a:rPr lang="en-US" dirty="0" err="1">
                <a:effectLst>
                  <a:outerShdw blurRad="38100" dist="38100" dir="2700000" algn="tl">
                    <a:srgbClr val="000000"/>
                  </a:outerShdw>
                </a:effectLst>
                <a:latin typeface="Tahoma" pitchFamily="34" charset="0"/>
                <a:cs typeface="+mn-cs"/>
              </a:rPr>
              <a:t>getirilmiştir</a:t>
            </a:r>
            <a:r>
              <a:rPr lang="en-US" dirty="0">
                <a:effectLst>
                  <a:outerShdw blurRad="38100" dist="38100" dir="2700000" algn="tl">
                    <a:srgbClr val="000000"/>
                  </a:outerShdw>
                </a:effectLst>
                <a:latin typeface="Tahoma" pitchFamily="34" charset="0"/>
                <a:cs typeface="+mn-cs"/>
              </a:rPr>
              <a:t>. </a:t>
            </a:r>
          </a:p>
        </p:txBody>
      </p:sp>
      <p:sp>
        <p:nvSpPr>
          <p:cNvPr id="61747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A87AA295-A895-4D42-9184-87600A383A47}" type="slidenum">
              <a:rPr lang="en-US" altLang="tr-TR" sz="1400" smtClean="0">
                <a:latin typeface="Times New Roman" panose="02020603050405020304" pitchFamily="18" charset="0"/>
              </a:rPr>
              <a:pPr>
                <a:spcBef>
                  <a:spcPct val="50000"/>
                </a:spcBef>
                <a:buClrTx/>
                <a:buSzTx/>
                <a:buFontTx/>
                <a:buNone/>
              </a:pPr>
              <a:t>8</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5" name="Rectangle 3"/>
          <p:cNvSpPr>
            <a:spLocks noGrp="1" noChangeArrowheads="1"/>
          </p:cNvSpPr>
          <p:nvPr>
            <p:ph idx="1"/>
          </p:nvPr>
        </p:nvSpPr>
        <p:spPr/>
        <p:txBody>
          <a:bodyPr/>
          <a:lstStyle/>
          <a:p>
            <a:pPr algn="just" eaLnBrk="1" hangingPunct="1">
              <a:lnSpc>
                <a:spcPct val="90000"/>
              </a:lnSpc>
              <a:defRPr/>
            </a:pPr>
            <a:r>
              <a:rPr lang="en-US" sz="2400" dirty="0" smtClean="0"/>
              <a:t>1988 </a:t>
            </a:r>
            <a:r>
              <a:rPr lang="en-US" sz="2400" dirty="0" err="1" smtClean="0"/>
              <a:t>tarihli</a:t>
            </a:r>
            <a:r>
              <a:rPr lang="en-US" sz="2400" dirty="0" smtClean="0"/>
              <a:t> </a:t>
            </a:r>
            <a:r>
              <a:rPr lang="en-US" sz="2400" dirty="0" err="1" smtClean="0"/>
              <a:t>Uyuşturucu</a:t>
            </a:r>
            <a:r>
              <a:rPr lang="en-US" sz="2400" dirty="0" smtClean="0"/>
              <a:t> </a:t>
            </a:r>
            <a:r>
              <a:rPr lang="en-US" sz="2400" dirty="0" err="1" smtClean="0"/>
              <a:t>ve</a:t>
            </a:r>
            <a:r>
              <a:rPr lang="en-US" sz="2400" dirty="0" smtClean="0"/>
              <a:t> </a:t>
            </a:r>
            <a:r>
              <a:rPr lang="en-US" sz="2400" dirty="0" err="1" smtClean="0"/>
              <a:t>Psikotrop</a:t>
            </a:r>
            <a:r>
              <a:rPr lang="en-US" sz="2400" dirty="0" smtClean="0"/>
              <a:t> </a:t>
            </a:r>
            <a:r>
              <a:rPr lang="en-US" sz="2400" dirty="0" err="1" smtClean="0"/>
              <a:t>Maddelerin</a:t>
            </a:r>
            <a:r>
              <a:rPr lang="en-US" sz="2400" dirty="0" smtClean="0"/>
              <a:t> </a:t>
            </a:r>
            <a:r>
              <a:rPr lang="en-US" sz="2400" dirty="0" err="1" smtClean="0"/>
              <a:t>Kaçakçılığına</a:t>
            </a:r>
            <a:r>
              <a:rPr lang="en-US" sz="2400" dirty="0" smtClean="0"/>
              <a:t> </a:t>
            </a:r>
            <a:r>
              <a:rPr lang="en-US" sz="2400" dirty="0" err="1" smtClean="0"/>
              <a:t>Karşı</a:t>
            </a:r>
            <a:r>
              <a:rPr lang="en-US" sz="2400" dirty="0" smtClean="0"/>
              <a:t> </a:t>
            </a:r>
            <a:r>
              <a:rPr lang="en-US" sz="2400" dirty="0" err="1" smtClean="0"/>
              <a:t>Birleşmiş</a:t>
            </a:r>
            <a:r>
              <a:rPr lang="en-US" sz="2400" dirty="0" smtClean="0"/>
              <a:t> </a:t>
            </a:r>
            <a:r>
              <a:rPr lang="en-US" sz="2400" dirty="0" err="1" smtClean="0"/>
              <a:t>Milletler</a:t>
            </a:r>
            <a:r>
              <a:rPr lang="en-US" sz="2400" dirty="0" smtClean="0"/>
              <a:t> </a:t>
            </a:r>
            <a:r>
              <a:rPr lang="en-US" sz="2400" dirty="0" err="1" smtClean="0"/>
              <a:t>Sözleşmesi</a:t>
            </a:r>
            <a:r>
              <a:rPr lang="en-US" sz="2400" dirty="0" smtClean="0"/>
              <a:t> </a:t>
            </a:r>
            <a:r>
              <a:rPr lang="en-US" sz="2400" dirty="0" err="1" smtClean="0"/>
              <a:t>ile</a:t>
            </a:r>
            <a:r>
              <a:rPr lang="en-US" sz="2400" dirty="0" smtClean="0"/>
              <a:t> de; </a:t>
            </a:r>
            <a:r>
              <a:rPr lang="en-US" sz="2400" dirty="0" err="1" smtClean="0"/>
              <a:t>uyuşturucu</a:t>
            </a:r>
            <a:r>
              <a:rPr lang="en-US" sz="2400" dirty="0" smtClean="0"/>
              <a:t> </a:t>
            </a:r>
            <a:r>
              <a:rPr lang="en-US" sz="2400" dirty="0" err="1" smtClean="0"/>
              <a:t>ve</a:t>
            </a:r>
            <a:r>
              <a:rPr lang="en-US" sz="2400" dirty="0" smtClean="0"/>
              <a:t> </a:t>
            </a:r>
            <a:r>
              <a:rPr lang="en-US" sz="2400" dirty="0" err="1" smtClean="0"/>
              <a:t>psikotrop</a:t>
            </a:r>
            <a:r>
              <a:rPr lang="en-US" sz="2400" dirty="0" smtClean="0"/>
              <a:t> </a:t>
            </a:r>
            <a:r>
              <a:rPr lang="en-US" sz="2400" dirty="0" err="1" smtClean="0"/>
              <a:t>maddelerin</a:t>
            </a:r>
            <a:r>
              <a:rPr lang="en-US" sz="2400" dirty="0" smtClean="0"/>
              <a:t> </a:t>
            </a:r>
            <a:r>
              <a:rPr lang="en-US" sz="2400" dirty="0" err="1" smtClean="0"/>
              <a:t>imalinde</a:t>
            </a:r>
            <a:r>
              <a:rPr lang="en-US" sz="2400" dirty="0" smtClean="0"/>
              <a:t> </a:t>
            </a:r>
            <a:r>
              <a:rPr lang="en-US" sz="2400" dirty="0" err="1" smtClean="0"/>
              <a:t>kullanılan</a:t>
            </a:r>
            <a:r>
              <a:rPr lang="en-US" sz="2400" dirty="0" smtClean="0"/>
              <a:t> </a:t>
            </a:r>
            <a:r>
              <a:rPr lang="en-US" sz="2400" dirty="0" err="1" smtClean="0"/>
              <a:t>kimyasal</a:t>
            </a:r>
            <a:r>
              <a:rPr lang="en-US" sz="2400" dirty="0" smtClean="0"/>
              <a:t> </a:t>
            </a:r>
            <a:r>
              <a:rPr lang="en-US" sz="2400" dirty="0" err="1" smtClean="0"/>
              <a:t>maddelerin</a:t>
            </a:r>
            <a:r>
              <a:rPr lang="en-US" sz="2400" dirty="0" smtClean="0"/>
              <a:t> </a:t>
            </a:r>
            <a:r>
              <a:rPr lang="en-US" sz="2400" dirty="0" err="1" smtClean="0"/>
              <a:t>kontrol</a:t>
            </a:r>
            <a:r>
              <a:rPr lang="en-US" sz="2400" dirty="0" smtClean="0"/>
              <a:t> </a:t>
            </a:r>
            <a:r>
              <a:rPr lang="en-US" sz="2400" dirty="0" err="1" smtClean="0"/>
              <a:t>altına</a:t>
            </a:r>
            <a:r>
              <a:rPr lang="en-US" sz="2400" dirty="0" smtClean="0"/>
              <a:t> </a:t>
            </a:r>
            <a:r>
              <a:rPr lang="en-US" sz="2400" dirty="0" err="1" smtClean="0"/>
              <a:t>alınması</a:t>
            </a:r>
            <a:r>
              <a:rPr lang="en-US" sz="2400" dirty="0" smtClean="0"/>
              <a:t> </a:t>
            </a:r>
            <a:r>
              <a:rPr lang="en-US" sz="2400" dirty="0" err="1" smtClean="0"/>
              <a:t>ve</a:t>
            </a:r>
            <a:r>
              <a:rPr lang="en-US" sz="2400" dirty="0" smtClean="0"/>
              <a:t> </a:t>
            </a:r>
            <a:r>
              <a:rPr lang="en-US" sz="2400" dirty="0" err="1" smtClean="0"/>
              <a:t>uyuşturucu</a:t>
            </a:r>
            <a:r>
              <a:rPr lang="en-US" sz="2400" dirty="0" smtClean="0"/>
              <a:t> </a:t>
            </a:r>
            <a:r>
              <a:rPr lang="en-US" sz="2400" dirty="0" err="1" smtClean="0"/>
              <a:t>madde</a:t>
            </a:r>
            <a:r>
              <a:rPr lang="en-US" sz="2400" dirty="0" smtClean="0"/>
              <a:t> </a:t>
            </a:r>
            <a:r>
              <a:rPr lang="en-US" sz="2400" dirty="0" err="1" smtClean="0"/>
              <a:t>kaçakçılığı</a:t>
            </a:r>
            <a:r>
              <a:rPr lang="en-US" sz="2400" dirty="0" smtClean="0"/>
              <a:t> </a:t>
            </a:r>
            <a:r>
              <a:rPr lang="en-US" sz="2400" dirty="0" err="1" smtClean="0"/>
              <a:t>ile</a:t>
            </a:r>
            <a:r>
              <a:rPr lang="en-US" sz="2400" dirty="0" smtClean="0"/>
              <a:t> </a:t>
            </a:r>
            <a:r>
              <a:rPr lang="en-US" sz="2400" dirty="0" err="1" smtClean="0"/>
              <a:t>mücadelede</a:t>
            </a:r>
            <a:r>
              <a:rPr lang="en-US" sz="2400" dirty="0" smtClean="0"/>
              <a:t> </a:t>
            </a:r>
            <a:r>
              <a:rPr lang="en-US" sz="2400" dirty="0" err="1" smtClean="0"/>
              <a:t>kara</a:t>
            </a:r>
            <a:r>
              <a:rPr lang="en-US" sz="2400" dirty="0" smtClean="0"/>
              <a:t> para </a:t>
            </a:r>
            <a:r>
              <a:rPr lang="en-US" sz="2400" dirty="0" err="1" smtClean="0"/>
              <a:t>aklanmasının</a:t>
            </a:r>
            <a:r>
              <a:rPr lang="en-US" sz="2400" dirty="0" smtClean="0"/>
              <a:t> </a:t>
            </a:r>
            <a:r>
              <a:rPr lang="en-US" sz="2400" dirty="0" err="1" smtClean="0"/>
              <a:t>önlenmesi</a:t>
            </a:r>
            <a:r>
              <a:rPr lang="en-US" sz="2400" dirty="0" smtClean="0"/>
              <a:t>, </a:t>
            </a:r>
            <a:r>
              <a:rPr lang="en-US" sz="2400" dirty="0" err="1" smtClean="0"/>
              <a:t>kontrollü</a:t>
            </a:r>
            <a:r>
              <a:rPr lang="en-US" sz="2400" dirty="0" smtClean="0"/>
              <a:t> </a:t>
            </a:r>
            <a:r>
              <a:rPr lang="en-US" sz="2400" dirty="0" err="1" smtClean="0"/>
              <a:t>teslimat</a:t>
            </a:r>
            <a:r>
              <a:rPr lang="en-US" sz="2400" dirty="0" smtClean="0"/>
              <a:t> </a:t>
            </a:r>
            <a:r>
              <a:rPr lang="en-US" sz="2400" dirty="0" err="1" smtClean="0"/>
              <a:t>uygulamasının</a:t>
            </a:r>
            <a:r>
              <a:rPr lang="en-US" sz="2400" dirty="0" smtClean="0"/>
              <a:t> </a:t>
            </a:r>
            <a:r>
              <a:rPr lang="en-US" sz="2400" dirty="0" err="1" smtClean="0"/>
              <a:t>mümkün</a:t>
            </a:r>
            <a:r>
              <a:rPr lang="en-US" sz="2400" dirty="0" smtClean="0"/>
              <a:t> </a:t>
            </a:r>
            <a:r>
              <a:rPr lang="en-US" sz="2400" dirty="0" err="1" smtClean="0"/>
              <a:t>kılınması</a:t>
            </a:r>
            <a:r>
              <a:rPr lang="en-US" sz="2400" dirty="0" smtClean="0"/>
              <a:t> </a:t>
            </a:r>
            <a:r>
              <a:rPr lang="en-US" sz="2400" dirty="0" err="1" smtClean="0"/>
              <a:t>gibi</a:t>
            </a:r>
            <a:r>
              <a:rPr lang="en-US" sz="2400" dirty="0" smtClean="0"/>
              <a:t> </a:t>
            </a:r>
            <a:r>
              <a:rPr lang="en-US" sz="2400" dirty="0" err="1" smtClean="0"/>
              <a:t>kararlar</a:t>
            </a:r>
            <a:r>
              <a:rPr lang="en-US" sz="2400" dirty="0" smtClean="0"/>
              <a:t> </a:t>
            </a:r>
            <a:r>
              <a:rPr lang="en-US" sz="2400" dirty="0" err="1" smtClean="0"/>
              <a:t>alınarak</a:t>
            </a:r>
            <a:r>
              <a:rPr lang="en-US" sz="2400" dirty="0" smtClean="0"/>
              <a:t>, </a:t>
            </a:r>
            <a:r>
              <a:rPr lang="en-US" sz="2400" dirty="0" err="1" smtClean="0"/>
              <a:t>bu</a:t>
            </a:r>
            <a:r>
              <a:rPr lang="en-US" sz="2400" dirty="0" smtClean="0"/>
              <a:t> </a:t>
            </a:r>
            <a:r>
              <a:rPr lang="en-US" sz="2400" dirty="0" err="1" smtClean="0"/>
              <a:t>suçlarla</a:t>
            </a:r>
            <a:r>
              <a:rPr lang="en-US" sz="2400" dirty="0" smtClean="0"/>
              <a:t> </a:t>
            </a:r>
            <a:r>
              <a:rPr lang="en-US" sz="2400" dirty="0" err="1" smtClean="0"/>
              <a:t>mücadelede</a:t>
            </a:r>
            <a:r>
              <a:rPr lang="en-US" sz="2400" dirty="0" smtClean="0"/>
              <a:t> </a:t>
            </a:r>
            <a:r>
              <a:rPr lang="en-US" sz="2400" dirty="0" err="1" smtClean="0"/>
              <a:t>etkinliği</a:t>
            </a:r>
            <a:r>
              <a:rPr lang="en-US" sz="2400" dirty="0" smtClean="0"/>
              <a:t> </a:t>
            </a:r>
            <a:r>
              <a:rPr lang="en-US" sz="2400" dirty="0" err="1" smtClean="0"/>
              <a:t>arttırmak</a:t>
            </a:r>
            <a:r>
              <a:rPr lang="en-US" sz="2400" dirty="0" smtClean="0"/>
              <a:t> </a:t>
            </a:r>
            <a:r>
              <a:rPr lang="en-US" sz="2400" dirty="0" err="1" smtClean="0"/>
              <a:t>için</a:t>
            </a:r>
            <a:r>
              <a:rPr lang="en-US" sz="2400" dirty="0" smtClean="0"/>
              <a:t> </a:t>
            </a:r>
            <a:r>
              <a:rPr lang="en-US" sz="2400" dirty="0" err="1" smtClean="0"/>
              <a:t>uluslararası</a:t>
            </a:r>
            <a:r>
              <a:rPr lang="en-US" sz="2400" dirty="0" smtClean="0"/>
              <a:t> </a:t>
            </a:r>
            <a:r>
              <a:rPr lang="en-US" sz="2400" dirty="0" err="1" smtClean="0"/>
              <a:t>alanda</a:t>
            </a:r>
            <a:r>
              <a:rPr lang="en-US" sz="2400" dirty="0" smtClean="0"/>
              <a:t> </a:t>
            </a:r>
            <a:r>
              <a:rPr lang="en-US" sz="2400" dirty="0" err="1" smtClean="0"/>
              <a:t>operasyonel</a:t>
            </a:r>
            <a:r>
              <a:rPr lang="en-US" sz="2400" dirty="0" smtClean="0"/>
              <a:t> </a:t>
            </a:r>
            <a:r>
              <a:rPr lang="en-US" sz="2400" dirty="0" err="1" smtClean="0"/>
              <a:t>faaliyetlerin</a:t>
            </a:r>
            <a:r>
              <a:rPr lang="en-US" sz="2400" dirty="0" smtClean="0"/>
              <a:t> </a:t>
            </a:r>
            <a:r>
              <a:rPr lang="en-US" sz="2400" dirty="0" err="1" smtClean="0"/>
              <a:t>gerçekleştirilmesi</a:t>
            </a:r>
            <a:r>
              <a:rPr lang="en-US" sz="2400" dirty="0" smtClean="0"/>
              <a:t>, </a:t>
            </a:r>
            <a:r>
              <a:rPr lang="en-US" sz="2400" dirty="0" err="1" smtClean="0"/>
              <a:t>adli</a:t>
            </a:r>
            <a:r>
              <a:rPr lang="en-US" sz="2400" dirty="0" smtClean="0"/>
              <a:t> </a:t>
            </a:r>
            <a:r>
              <a:rPr lang="en-US" sz="2400" dirty="0" err="1" smtClean="0"/>
              <a:t>yardımlaşma</a:t>
            </a:r>
            <a:r>
              <a:rPr lang="en-US" sz="2400" dirty="0" smtClean="0"/>
              <a:t>, </a:t>
            </a:r>
            <a:r>
              <a:rPr lang="en-US" sz="2400" dirty="0" err="1" smtClean="0"/>
              <a:t>bilgi</a:t>
            </a:r>
            <a:r>
              <a:rPr lang="en-US" sz="2400" dirty="0" smtClean="0"/>
              <a:t> </a:t>
            </a:r>
            <a:r>
              <a:rPr lang="en-US" sz="2400" dirty="0" err="1" smtClean="0"/>
              <a:t>alış-verişi</a:t>
            </a:r>
            <a:r>
              <a:rPr lang="en-US" sz="2400" dirty="0" smtClean="0"/>
              <a:t> </a:t>
            </a:r>
            <a:r>
              <a:rPr lang="en-US" sz="2400" dirty="0" err="1" smtClean="0"/>
              <a:t>ve</a:t>
            </a:r>
            <a:r>
              <a:rPr lang="en-US" sz="2400" dirty="0" smtClean="0"/>
              <a:t> </a:t>
            </a:r>
            <a:r>
              <a:rPr lang="en-US" sz="2400" dirty="0" err="1" smtClean="0"/>
              <a:t>iletişimin</a:t>
            </a:r>
            <a:r>
              <a:rPr lang="en-US" sz="2400" dirty="0" smtClean="0"/>
              <a:t> </a:t>
            </a:r>
            <a:r>
              <a:rPr lang="en-US" sz="2400" dirty="0" err="1" smtClean="0"/>
              <a:t>arttırılmasının</a:t>
            </a:r>
            <a:r>
              <a:rPr lang="en-US" sz="2400" dirty="0" smtClean="0"/>
              <a:t> </a:t>
            </a:r>
            <a:r>
              <a:rPr lang="en-US" sz="2400" dirty="0" err="1" smtClean="0"/>
              <a:t>sağlanması</a:t>
            </a:r>
            <a:r>
              <a:rPr lang="en-US" sz="2400" dirty="0" smtClean="0"/>
              <a:t> </a:t>
            </a:r>
            <a:r>
              <a:rPr lang="en-US" sz="2400" dirty="0" err="1" smtClean="0"/>
              <a:t>amaçlanmıştır</a:t>
            </a:r>
            <a:r>
              <a:rPr lang="en-US" sz="2400" dirty="0" smtClean="0"/>
              <a:t>. </a:t>
            </a:r>
          </a:p>
        </p:txBody>
      </p:sp>
      <p:sp>
        <p:nvSpPr>
          <p:cNvPr id="61952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a:spcBef>
                <a:spcPct val="50000"/>
              </a:spcBef>
              <a:buClrTx/>
              <a:buSzTx/>
              <a:buFontTx/>
              <a:buNone/>
            </a:pPr>
            <a:fld id="{CF239D23-008D-4DFD-9796-66AC6C1F2365}" type="slidenum">
              <a:rPr lang="en-US" altLang="tr-TR" sz="1400" smtClean="0">
                <a:latin typeface="Times New Roman" panose="02020603050405020304" pitchFamily="18" charset="0"/>
              </a:rPr>
              <a:pPr>
                <a:spcBef>
                  <a:spcPct val="50000"/>
                </a:spcBef>
                <a:buClrTx/>
                <a:buSzTx/>
                <a:buFontTx/>
                <a:buNone/>
              </a:pPr>
              <a:t>9</a:t>
            </a:fld>
            <a:endParaRPr lang="en-US" altLang="tr-TR" sz="1400" smtClean="0">
              <a:latin typeface="Times New Roman" panose="02020603050405020304" pitchFamily="18" charset="0"/>
            </a:endParaRPr>
          </a:p>
        </p:txBody>
      </p:sp>
    </p:spTree>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10874</TotalTime>
  <Words>2304</Words>
  <Application>Microsoft Office PowerPoint</Application>
  <PresentationFormat>Ekran Gösterisi (4:3)</PresentationFormat>
  <Paragraphs>155</Paragraphs>
  <Slides>32</Slides>
  <Notes>29</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32</vt:i4>
      </vt:variant>
    </vt:vector>
  </HeadingPairs>
  <TitlesOfParts>
    <vt:vector size="41" baseType="lpstr">
      <vt:lpstr>Arial</vt:lpstr>
      <vt:lpstr>Calibri</vt:lpstr>
      <vt:lpstr>Tahoma</vt:lpstr>
      <vt:lpstr>Times</vt:lpstr>
      <vt:lpstr>Times New Roman</vt:lpstr>
      <vt:lpstr>TimesNewRoman</vt:lpstr>
      <vt:lpstr>Wingdings</vt:lpstr>
      <vt:lpstr>Whirlpool</vt:lpstr>
      <vt:lpstr>Custom Design</vt:lpstr>
      <vt:lpstr>Uyuşturucular ile ilgili yasal düzenlemelerin zaman çizelgesi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Morfin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Bitkisel Narkotikler ve Psikotroplar</dc:title>
  <dc:creator>Sinem</dc:creator>
  <cp:lastModifiedBy>Sinem</cp:lastModifiedBy>
  <cp:revision>773</cp:revision>
  <cp:lastPrinted>2017-11-17T11:05:51Z</cp:lastPrinted>
  <dcterms:modified xsi:type="dcterms:W3CDTF">2017-12-28T13:11:11Z</dcterms:modified>
</cp:coreProperties>
</file>