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23720DD-5B6D-40BF-8493-A6B52D484E6B}" type="datetimeFigureOut">
              <a:rPr lang="tr-TR" smtClean="0"/>
              <a:t>08.11.2017</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302176B-0E47-46AC-8F43-DAB4B8A37D06}"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3200" dirty="0">
                <a:effectLst/>
              </a:rPr>
              <a:t>-İrade teorisi Fransız Medeni Kanunu’na da </a:t>
            </a:r>
            <a:r>
              <a:rPr lang="tr-TR" sz="3200" dirty="0" smtClean="0">
                <a:effectLst/>
              </a:rPr>
              <a:t>geçmiştir.</a:t>
            </a:r>
            <a:r>
              <a:rPr lang="tr-TR" sz="3200" dirty="0">
                <a:effectLst/>
              </a:rPr>
              <a:t/>
            </a:r>
            <a:br>
              <a:rPr lang="tr-TR" sz="3200" dirty="0">
                <a:effectLst/>
              </a:rPr>
            </a:br>
            <a:r>
              <a:rPr lang="tr-TR" sz="3200" dirty="0">
                <a:effectLst/>
              </a:rPr>
              <a:t>-İrade teorisinde lafza bakılmadan yani sözcüklerin anlamına sıkı sıkıya bağlı kalınmadan iradeye objektif bir anlam verilmektedir. Bu objektif anlamı da hakimler belli kıstaslara göre vereceklerdir. </a:t>
            </a:r>
            <a:r>
              <a:rPr lang="tr-TR" sz="2800" dirty="0" smtClean="0">
                <a:effectLst/>
              </a:rPr>
              <a:t/>
            </a:r>
            <a:br>
              <a:rPr lang="tr-TR" sz="2800" dirty="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YORUM ÖLÇÜTLERİ</a:t>
            </a:r>
            <a:endParaRPr lang="tr-TR" dirty="0"/>
          </a:p>
        </p:txBody>
      </p:sp>
    </p:spTree>
    <p:extLst>
      <p:ext uri="{BB962C8B-B14F-4D97-AF65-F5344CB8AC3E}">
        <p14:creationId xmlns:p14="http://schemas.microsoft.com/office/powerpoint/2010/main" val="10187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2800" dirty="0">
                <a:effectLst/>
              </a:rPr>
              <a:t>- BGB §157’ye göre hakim; bir sözleşmeyi, teamülleri de dikkate alarak iyi niyet ve güven nasıl gerektiriyorsa öyle yorumlamalıdır. Avusturya Medeni Kanunu’na göre ise; açıklamanın lafzına bağlı kalınmamalı, tarafların iradeleri araştırılıp bu içsel iradeye objektif bir anlam verilmelidir. </a:t>
            </a:r>
            <a:r>
              <a:rPr lang="tr-TR" sz="2800" dirty="0" smtClean="0">
                <a:effectLst/>
              </a:rPr>
              <a:t/>
            </a:r>
            <a:br>
              <a:rPr lang="tr-TR" sz="2800" dirty="0" smtClean="0">
                <a:effectLst/>
              </a:rPr>
            </a:br>
            <a:r>
              <a:rPr lang="tr-TR" sz="2800" dirty="0" smtClean="0">
                <a:effectLst/>
              </a:rPr>
              <a:t>- </a:t>
            </a:r>
            <a:r>
              <a:rPr lang="tr-TR" sz="2800" dirty="0" smtClean="0">
                <a:effectLst/>
              </a:rPr>
              <a:t/>
            </a:r>
            <a:br>
              <a:rPr lang="tr-TR" sz="2800" dirty="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YORUM ÖLÇÜTLERİ</a:t>
            </a:r>
            <a:endParaRPr lang="tr-TR" dirty="0"/>
          </a:p>
        </p:txBody>
      </p:sp>
    </p:spTree>
    <p:extLst>
      <p:ext uri="{BB962C8B-B14F-4D97-AF65-F5344CB8AC3E}">
        <p14:creationId xmlns:p14="http://schemas.microsoft.com/office/powerpoint/2010/main" val="344491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2800" dirty="0">
                <a:effectLst/>
              </a:rPr>
              <a:t>- </a:t>
            </a:r>
            <a:r>
              <a:rPr lang="tr-TR" sz="2600" dirty="0">
                <a:effectLst/>
              </a:rPr>
              <a:t>Fransız Medeni Kanunu md.1156, hakimlere bütün sübjektif ve objektif koşulları değerlendirdikten sonra tarafların makul olarak neyi istediğini bulmasını emretmektedir. Eğer ortak irade yoksa, </a:t>
            </a:r>
            <a:r>
              <a:rPr lang="tr-TR" sz="2600" dirty="0" err="1">
                <a:effectLst/>
              </a:rPr>
              <a:t>subjektif</a:t>
            </a:r>
            <a:r>
              <a:rPr lang="tr-TR" sz="2600" dirty="0">
                <a:effectLst/>
              </a:rPr>
              <a:t> ve objektif koşullar değerlendirilerek hakim ortak iradeyi belirler. Hakim ayrıca hakkaniyet, teamül ve diğer yasa hükümlerini de dikkate almalıdır. </a:t>
            </a:r>
            <a:r>
              <a:rPr lang="tr-TR" sz="2600" dirty="0" smtClean="0">
                <a:effectLst/>
              </a:rPr>
              <a:t/>
            </a:r>
            <a:br>
              <a:rPr lang="tr-TR" sz="2600" dirty="0" smtClean="0">
                <a:effectLst/>
              </a:rPr>
            </a:br>
            <a:r>
              <a:rPr lang="tr-TR" sz="2600" dirty="0">
                <a:effectLst/>
              </a:rPr>
              <a:t>- </a:t>
            </a:r>
            <a:r>
              <a:rPr lang="tr-TR" sz="2600" dirty="0" err="1">
                <a:effectLst/>
              </a:rPr>
              <a:t>Common</a:t>
            </a:r>
            <a:r>
              <a:rPr lang="tr-TR" sz="2600" dirty="0">
                <a:effectLst/>
              </a:rPr>
              <a:t> </a:t>
            </a:r>
            <a:r>
              <a:rPr lang="tr-TR" sz="2600" dirty="0" err="1">
                <a:effectLst/>
              </a:rPr>
              <a:t>law’da</a:t>
            </a:r>
            <a:r>
              <a:rPr lang="tr-TR" sz="2600" dirty="0">
                <a:effectLst/>
              </a:rPr>
              <a:t> da irade-beyan çelişkisi görülmektedir. Günümüzde bu tartışma önem arz etmemektedir. Nitekim bağlanma niyetinin yeterince ciddi olmaması durumunda sözleşmenin olmadığı kabul edilmektedir. </a:t>
            </a:r>
            <a:endParaRPr lang="tr-TR" sz="26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YORUM ÖLÇÜTLERİ</a:t>
            </a:r>
            <a:endParaRPr lang="tr-TR" dirty="0"/>
          </a:p>
        </p:txBody>
      </p:sp>
    </p:spTree>
    <p:extLst>
      <p:ext uri="{BB962C8B-B14F-4D97-AF65-F5344CB8AC3E}">
        <p14:creationId xmlns:p14="http://schemas.microsoft.com/office/powerpoint/2010/main" val="21892450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186</TotalTime>
  <Words>110</Words>
  <Application>Microsoft Office PowerPoint</Application>
  <PresentationFormat>Ekran Gösterisi (4:3)</PresentationFormat>
  <Paragraphs>6</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Üst Düzey</vt:lpstr>
      <vt:lpstr>-İrade teorisi Fransız Medeni Kanunu’na da geçmiştir. -İrade teorisinde lafza bakılmadan yani sözcüklerin anlamına sıkı sıkıya bağlı kalınmadan iradeye objektif bir anlam verilmektedir. Bu objektif anlamı da hakimler belli kıstaslara göre vereceklerdir.   </vt:lpstr>
      <vt:lpstr>- BGB §157’ye göre hakim; bir sözleşmeyi, teamülleri de dikkate alarak iyi niyet ve güven nasıl gerektiriyorsa öyle yorumlamalıdır. Avusturya Medeni Kanunu’na göre ise; açıklamanın lafzına bağlı kalınmamalı, tarafların iradeleri araştırılıp bu içsel iradeye objektif bir anlam verilmelidir.  -   </vt:lpstr>
      <vt:lpstr>- Fransız Medeni Kanunu md.1156, hakimlere bütün sübjektif ve objektif koşulları değerlendirdikten sonra tarafların makul olarak neyi istediğini bulmasını emretmektedir. Eğer ortak irade yoksa, subjektif ve objektif koşullar değerlendirilerek hakim ortak iradeyi belirler. Hakim ayrıca hakkaniyet, teamül ve diğer yasa hükümlerini de dikkate almalıdır.  - Common law’da da irade-beyan çelişkisi görülmektedir. Günümüzde bu tartışma önem arz etmemektedir. Nitekim bağlanma niyetinin yeterince ciddi olmaması durumunda sözleşmenin olmadığı kabul edilmektedir.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Hukukunda Sözleşme Kavramı</dc:title>
  <dc:creator>Selin ÖZDEN</dc:creator>
  <cp:lastModifiedBy>SelinÖZDEN</cp:lastModifiedBy>
  <cp:revision>16</cp:revision>
  <dcterms:created xsi:type="dcterms:W3CDTF">2017-10-30T08:31:27Z</dcterms:created>
  <dcterms:modified xsi:type="dcterms:W3CDTF">2017-11-08T13:18:35Z</dcterms:modified>
</cp:coreProperties>
</file>