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7099-38C1-42A9-83E1-0D0A14F3FBA8}" type="datetimeFigureOut">
              <a:rPr lang="tr-TR" smtClean="0"/>
              <a:t>22.1.2018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B2F-FB28-43E9-90B5-AE96C2C9A3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267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7099-38C1-42A9-83E1-0D0A14F3FBA8}" type="datetimeFigureOut">
              <a:rPr lang="tr-TR" smtClean="0"/>
              <a:t>22.1.2018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B2F-FB28-43E9-90B5-AE96C2C9A3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7099-38C1-42A9-83E1-0D0A14F3FBA8}" type="datetimeFigureOut">
              <a:rPr lang="tr-TR" smtClean="0"/>
              <a:t>22.1.2018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B2F-FB28-43E9-90B5-AE96C2C9A3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31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B94DA-86A4-488D-A484-FF03A1A2F7FE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16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00B2F-BDED-42C0-B509-71D8C85C9AEA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71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1392E-D1CA-4AD5-BFE7-DD7BE1B716D5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21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A9187-92E9-4823-950D-F1ACD695053F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43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1E39-4DC0-48C2-AB0A-F03FA6C4289D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77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C4768-2674-4DED-B737-5A9963E1D0A5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55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6A623-B964-423E-9835-74455C4388B5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46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517C-8416-45DA-A55B-31656458B5D6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1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7099-38C1-42A9-83E1-0D0A14F3FBA8}" type="datetimeFigureOut">
              <a:rPr lang="tr-TR" smtClean="0"/>
              <a:t>22.1.2018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B2F-FB28-43E9-90B5-AE96C2C9A3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917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D4147-D448-4ADF-A6FA-4E6A4783E831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62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B83D3-C2F3-4204-9017-150D2EA0EFC1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71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DC55E-307F-4363-8504-3333F0CAAE8F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25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EB3A6B4-FA15-430E-AB1D-AB3D07C12639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41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639A4BB-875E-4820-8A90-DD6EEA427CAB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1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479D0A1-30E5-48C7-B8B6-BCAB03D09157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6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7099-38C1-42A9-83E1-0D0A14F3FBA8}" type="datetimeFigureOut">
              <a:rPr lang="tr-TR" smtClean="0"/>
              <a:t>22.1.2018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B2F-FB28-43E9-90B5-AE96C2C9A3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36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7099-38C1-42A9-83E1-0D0A14F3FBA8}" type="datetimeFigureOut">
              <a:rPr lang="tr-TR" smtClean="0"/>
              <a:t>22.1.2018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B2F-FB28-43E9-90B5-AE96C2C9A3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323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7099-38C1-42A9-83E1-0D0A14F3FBA8}" type="datetimeFigureOut">
              <a:rPr lang="tr-TR" smtClean="0"/>
              <a:t>22.1.2018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B2F-FB28-43E9-90B5-AE96C2C9A3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34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7099-38C1-42A9-83E1-0D0A14F3FBA8}" type="datetimeFigureOut">
              <a:rPr lang="tr-TR" smtClean="0"/>
              <a:t>22.1.2018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B2F-FB28-43E9-90B5-AE96C2C9A3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349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7099-38C1-42A9-83E1-0D0A14F3FBA8}" type="datetimeFigureOut">
              <a:rPr lang="tr-TR" smtClean="0"/>
              <a:t>22.1.2018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B2F-FB28-43E9-90B5-AE96C2C9A3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86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7099-38C1-42A9-83E1-0D0A14F3FBA8}" type="datetimeFigureOut">
              <a:rPr lang="tr-TR" smtClean="0"/>
              <a:t>22.1.2018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B2F-FB28-43E9-90B5-AE96C2C9A3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57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7099-38C1-42A9-83E1-0D0A14F3FBA8}" type="datetimeFigureOut">
              <a:rPr lang="tr-TR" smtClean="0"/>
              <a:t>22.1.2018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B2F-FB28-43E9-90B5-AE96C2C9A3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383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7099-38C1-42A9-83E1-0D0A14F3FBA8}" type="datetimeFigureOut">
              <a:rPr lang="tr-TR" smtClean="0"/>
              <a:t>22.1.2018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5B2F-FB28-43E9-90B5-AE96C2C9A3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91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1E72F1-CBFD-43F4-911C-A0CCDA209D01}" type="slidenum">
              <a:rPr 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5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CC0000"/>
                </a:solidFill>
              </a:rPr>
              <a:t>Günümüzdeki dini coğrafya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solidFill>
                  <a:srgbClr val="6600CC"/>
                </a:solidFill>
              </a:rPr>
              <a:t>Günümüzde, dünyanın her kıtasında, birbirinden farklı inanç ve yaşam tarzı sunan dinler bulunmaktadır. Bunlar, genel olarak şu dinlerden oluşmaktadır: Bazen “İlkel Kabile Dinleri” de denen Geleneksel Dinler, Konfüçyüsçülük, Taoizm, Şintoizm, Hinduizm, Budizm, Caynizm, Sihizm, Zerdüştilik, Yahudilik, Hıristiyanlık ve İslâm.</a:t>
            </a:r>
          </a:p>
        </p:txBody>
      </p:sp>
    </p:spTree>
    <p:extLst>
      <p:ext uri="{BB962C8B-B14F-4D97-AF65-F5344CB8AC3E}">
        <p14:creationId xmlns:p14="http://schemas.microsoft.com/office/powerpoint/2010/main" val="19040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813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620714"/>
            <a:ext cx="7772400" cy="5475287"/>
          </a:xfrm>
        </p:spPr>
      </p:pic>
    </p:spTree>
    <p:extLst>
      <p:ext uri="{BB962C8B-B14F-4D97-AF65-F5344CB8AC3E}">
        <p14:creationId xmlns:p14="http://schemas.microsoft.com/office/powerpoint/2010/main" val="33344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222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692150"/>
            <a:ext cx="7772400" cy="5403850"/>
          </a:xfrm>
        </p:spPr>
      </p:pic>
    </p:spTree>
    <p:extLst>
      <p:ext uri="{BB962C8B-B14F-4D97-AF65-F5344CB8AC3E}">
        <p14:creationId xmlns:p14="http://schemas.microsoft.com/office/powerpoint/2010/main" val="8524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915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620714"/>
            <a:ext cx="7772400" cy="5475287"/>
          </a:xfrm>
        </p:spPr>
      </p:pic>
    </p:spTree>
    <p:extLst>
      <p:ext uri="{BB962C8B-B14F-4D97-AF65-F5344CB8AC3E}">
        <p14:creationId xmlns:p14="http://schemas.microsoft.com/office/powerpoint/2010/main" val="15584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017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620714"/>
            <a:ext cx="7772400" cy="5475287"/>
          </a:xfrm>
        </p:spPr>
      </p:pic>
    </p:spTree>
    <p:extLst>
      <p:ext uri="{BB962C8B-B14F-4D97-AF65-F5344CB8AC3E}">
        <p14:creationId xmlns:p14="http://schemas.microsoft.com/office/powerpoint/2010/main" val="23465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</Words>
  <Application>Microsoft Office PowerPoint</Application>
  <PresentationFormat>Geniş ekran</PresentationFormat>
  <Paragraphs>2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Teması</vt:lpstr>
      <vt:lpstr>Varsayılan Tasarım</vt:lpstr>
      <vt:lpstr>Günümüzdeki dini coğrafya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Günümüzdeki dini coğrafya</dc:title>
  <dc:creator>Baki Adam</dc:creator>
  <cp:lastModifiedBy>Baki Adam</cp:lastModifiedBy>
  <cp:revision>1</cp:revision>
  <dcterms:created xsi:type="dcterms:W3CDTF">2018-01-22T16:37:24Z</dcterms:created>
  <dcterms:modified xsi:type="dcterms:W3CDTF">2018-01-22T16:38:41Z</dcterms:modified>
</cp:coreProperties>
</file>