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5ED8193-824D-4A57-893D-A28144DD7C91}"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3819820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ED8193-824D-4A57-893D-A28144DD7C91}"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1557503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ED8193-824D-4A57-893D-A28144DD7C91}"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2710206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ED8193-824D-4A57-893D-A28144DD7C91}"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1195362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5ED8193-824D-4A57-893D-A28144DD7C91}"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2040693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5ED8193-824D-4A57-893D-A28144DD7C91}"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3309831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5ED8193-824D-4A57-893D-A28144DD7C91}"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3440185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5ED8193-824D-4A57-893D-A28144DD7C91}"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200972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5ED8193-824D-4A57-893D-A28144DD7C91}"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138410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5ED8193-824D-4A57-893D-A28144DD7C91}"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1892894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5ED8193-824D-4A57-893D-A28144DD7C91}"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D7411A8-DE7B-4F6C-9DDC-C8ED65A4EE2E}" type="slidenum">
              <a:rPr lang="tr-TR" smtClean="0"/>
              <a:t>‹#›</a:t>
            </a:fld>
            <a:endParaRPr lang="tr-TR"/>
          </a:p>
        </p:txBody>
      </p:sp>
    </p:spTree>
    <p:extLst>
      <p:ext uri="{BB962C8B-B14F-4D97-AF65-F5344CB8AC3E}">
        <p14:creationId xmlns:p14="http://schemas.microsoft.com/office/powerpoint/2010/main" val="1680539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D8193-824D-4A57-893D-A28144DD7C91}"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411A8-DE7B-4F6C-9DDC-C8ED65A4EE2E}" type="slidenum">
              <a:rPr lang="tr-TR" smtClean="0"/>
              <a:t>‹#›</a:t>
            </a:fld>
            <a:endParaRPr lang="tr-TR"/>
          </a:p>
        </p:txBody>
      </p:sp>
    </p:spTree>
    <p:extLst>
      <p:ext uri="{BB962C8B-B14F-4D97-AF65-F5344CB8AC3E}">
        <p14:creationId xmlns:p14="http://schemas.microsoft.com/office/powerpoint/2010/main" val="2068063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err="1" smtClean="0"/>
              <a:t>İbn</a:t>
            </a:r>
            <a:r>
              <a:rPr lang="tr-TR" dirty="0" smtClean="0"/>
              <a:t>-i Haldun, çok erken bir dönemde bilgi üretmeye dair idealizm diyebileceğimiz yollardan ayrılmıştır. İnsanın cemiyet hayatını bir zorunluluk olarak görmüş, toplumsallığı veri olarak kabul etmiştir. </a:t>
            </a:r>
            <a:r>
              <a:rPr lang="tr-TR" dirty="0" err="1" smtClean="0"/>
              <a:t>İbn</a:t>
            </a:r>
            <a:r>
              <a:rPr lang="tr-TR" dirty="0" smtClean="0"/>
              <a:t>-i Haldun’a göre toplum ve siyaset insanın birer icadı değil, zorlayarak söylersek, insanı icat eden gerçekliklerdir.</a:t>
            </a:r>
            <a:endParaRPr lang="tr-TR" dirty="0"/>
          </a:p>
        </p:txBody>
      </p:sp>
    </p:spTree>
    <p:extLst>
      <p:ext uri="{BB962C8B-B14F-4D97-AF65-F5344CB8AC3E}">
        <p14:creationId xmlns:p14="http://schemas.microsoft.com/office/powerpoint/2010/main" val="1530860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İbn</a:t>
            </a:r>
            <a:r>
              <a:rPr lang="tr-TR" dirty="0" smtClean="0"/>
              <a:t>-i Haldun toplumsal yaşamın zorunluluğunu geçimde yani üretim ilişkilerinde görmektedir. İnsanın geçim derdi yani yaşaması için üretmek zorunda olması, onu toplumsal bir varlık olarak koşullamıştır. İnsan topluluklarını farklılaştıran da söz konusu geçim sorununun çözülme biçimidir. Dolayısıyla </a:t>
            </a:r>
            <a:r>
              <a:rPr lang="tr-TR" dirty="0" err="1" smtClean="0"/>
              <a:t>İbn</a:t>
            </a:r>
            <a:r>
              <a:rPr lang="tr-TR" dirty="0" smtClean="0"/>
              <a:t>-i Haldun için üretim ilişkileri tarihin ana dinamiğidir. Üretimin biçimine imkan tanıyan ve onun etkilerine açık olan coğrafya ve siyaset aslında insanın kaderidir</a:t>
            </a:r>
          </a:p>
          <a:p>
            <a:endParaRPr lang="tr-TR" dirty="0"/>
          </a:p>
        </p:txBody>
      </p:sp>
    </p:spTree>
    <p:extLst>
      <p:ext uri="{BB962C8B-B14F-4D97-AF65-F5344CB8AC3E}">
        <p14:creationId xmlns:p14="http://schemas.microsoft.com/office/powerpoint/2010/main" val="4091612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İnsan toplulukları için üretimi ve siyasetin kendisini veri sayan </a:t>
            </a:r>
            <a:r>
              <a:rPr lang="tr-TR" dirty="0" err="1" smtClean="0"/>
              <a:t>İbn</a:t>
            </a:r>
            <a:r>
              <a:rPr lang="tr-TR" dirty="0" smtClean="0"/>
              <a:t>-i Haldun üretimin ve siyasetin hiçbir biçimini ise doğal saymaz. İnsan toplumsal ilişkilerin varlığının dışında hiçbir özel biçimine mahkum değildir. </a:t>
            </a:r>
            <a:r>
              <a:rPr lang="tr-TR" dirty="0" err="1" smtClean="0"/>
              <a:t>İbn</a:t>
            </a:r>
            <a:r>
              <a:rPr lang="tr-TR" dirty="0" smtClean="0"/>
              <a:t>-i Haldun bu biçimler arasında devlete özel bir önem verir. Mukaddime’de gözettiği hedeflerden bir tanesinin de devletlerin nasıl kurulduğunu ya da ortaya çıkış süreçlerini açıklamak olduğunu söyleyerek aslında devlet olgusunun kökenine dair bir sorgulamaya işaret eder.</a:t>
            </a:r>
            <a:endParaRPr lang="tr-TR" dirty="0"/>
          </a:p>
        </p:txBody>
      </p:sp>
    </p:spTree>
    <p:extLst>
      <p:ext uri="{BB962C8B-B14F-4D97-AF65-F5344CB8AC3E}">
        <p14:creationId xmlns:p14="http://schemas.microsoft.com/office/powerpoint/2010/main" val="3612718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Devleti tarihselleştiren, siyasal toplumu devletli toplumla eşitlemeyen, dolayısıyla devlet dışı siyasal ilişkiyi düşünmenin olanağını gösteren </a:t>
            </a:r>
            <a:r>
              <a:rPr lang="tr-TR" dirty="0" err="1" smtClean="0"/>
              <a:t>İbn</a:t>
            </a:r>
            <a:r>
              <a:rPr lang="tr-TR" dirty="0" smtClean="0"/>
              <a:t>-i Haldun’un bu yaklaşımı özgün bir yan taşımaktadır. </a:t>
            </a:r>
            <a:r>
              <a:rPr lang="tr-TR" dirty="0" err="1" smtClean="0"/>
              <a:t>İbn</a:t>
            </a:r>
            <a:r>
              <a:rPr lang="tr-TR" dirty="0" smtClean="0"/>
              <a:t>-i Haldun toplumsal değişimin yasalarını ortaya koyarken insanlığın kendisini içinde bulduğu üretim süreçlerine ve siyasal yapılara müdahale edebileceği ve onları dönüştürebileceği potansiyeline de işaret eder. </a:t>
            </a:r>
          </a:p>
          <a:p>
            <a:endParaRPr lang="tr-TR" dirty="0"/>
          </a:p>
        </p:txBody>
      </p:sp>
    </p:spTree>
    <p:extLst>
      <p:ext uri="{BB962C8B-B14F-4D97-AF65-F5344CB8AC3E}">
        <p14:creationId xmlns:p14="http://schemas.microsoft.com/office/powerpoint/2010/main" val="2249228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p:txBody>
          <a:bodyPr/>
          <a:lstStyle/>
          <a:p>
            <a:pPr algn="just"/>
            <a:r>
              <a:rPr lang="tr-TR" dirty="0" err="1" smtClean="0"/>
              <a:t>İbn</a:t>
            </a:r>
            <a:r>
              <a:rPr lang="tr-TR" dirty="0" smtClean="0"/>
              <a:t>-i Haldun’dan bambaşka bir tarihsel zamanda ve coğrafyada </a:t>
            </a:r>
            <a:r>
              <a:rPr lang="tr-TR" dirty="0" err="1" smtClean="0"/>
              <a:t>Marx</a:t>
            </a:r>
            <a:r>
              <a:rPr lang="tr-TR" dirty="0" smtClean="0"/>
              <a:t> şaşırtıcı bir benzerlikteki yöntem ve bakış açısıyla idealist felsefeden radikal bir kopuşu gerçekleştirmiştir. </a:t>
            </a:r>
            <a:r>
              <a:rPr lang="tr-TR" dirty="0" err="1" smtClean="0"/>
              <a:t>Marx</a:t>
            </a:r>
            <a:r>
              <a:rPr lang="tr-TR" dirty="0" smtClean="0"/>
              <a:t> da </a:t>
            </a:r>
            <a:r>
              <a:rPr lang="tr-TR" dirty="0" err="1" smtClean="0"/>
              <a:t>İbn</a:t>
            </a:r>
            <a:r>
              <a:rPr lang="tr-TR" dirty="0" smtClean="0"/>
              <a:t>-i Haldun’unkine benzeyen, maddi hayatı ve değişimi esas alan kendi yaklaşımını zaman içinde belirginleştirecektir</a:t>
            </a:r>
            <a:endParaRPr lang="tr-TR" dirty="0"/>
          </a:p>
        </p:txBody>
      </p:sp>
    </p:spTree>
    <p:extLst>
      <p:ext uri="{BB962C8B-B14F-4D97-AF65-F5344CB8AC3E}">
        <p14:creationId xmlns:p14="http://schemas.microsoft.com/office/powerpoint/2010/main" val="30312109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273</Words>
  <Application>Microsoft Office PowerPoint</Application>
  <PresentationFormat>Geniş ekran</PresentationFormat>
  <Paragraphs>5</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2018-04-03T22:24:52Z</dcterms:created>
  <dcterms:modified xsi:type="dcterms:W3CDTF">2018-04-03T22:25:03Z</dcterms:modified>
</cp:coreProperties>
</file>