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FE556D-1E7C-4533-B8CF-FF01ACB8569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F70702A-6D73-4011-9F7D-ECDE1F93C47C}">
      <dgm:prSet phldrT="[Metin]" custT="1"/>
      <dgm:spPr/>
      <dgm:t>
        <a:bodyPr/>
        <a:lstStyle/>
        <a:p>
          <a:r>
            <a:rPr lang="tr-TR" sz="2000" dirty="0"/>
            <a:t>Ontoloji </a:t>
          </a:r>
        </a:p>
        <a:p>
          <a:r>
            <a:rPr lang="tr-TR" altLang="tr-TR" sz="2000" dirty="0"/>
            <a:t>Evrene ve varoluşa ilişkin sorulara yanıt arar.</a:t>
          </a:r>
          <a:endParaRPr lang="tr-TR" sz="2000" dirty="0"/>
        </a:p>
      </dgm:t>
    </dgm:pt>
    <dgm:pt modelId="{0553DB06-608C-44C5-A722-0B200ACCF82E}" type="parTrans" cxnId="{0C2F41EA-B5EB-4D15-AA26-ED1800C0FC7A}">
      <dgm:prSet/>
      <dgm:spPr/>
      <dgm:t>
        <a:bodyPr/>
        <a:lstStyle/>
        <a:p>
          <a:endParaRPr lang="tr-TR"/>
        </a:p>
      </dgm:t>
    </dgm:pt>
    <dgm:pt modelId="{A539C44A-735C-4429-AC3A-BB02D7553F60}" type="sibTrans" cxnId="{0C2F41EA-B5EB-4D15-AA26-ED1800C0FC7A}">
      <dgm:prSet/>
      <dgm:spPr/>
      <dgm:t>
        <a:bodyPr/>
        <a:lstStyle/>
        <a:p>
          <a:endParaRPr lang="tr-TR"/>
        </a:p>
      </dgm:t>
    </dgm:pt>
    <dgm:pt modelId="{3B92D368-EA4C-4C63-AB25-BC174B35C13A}">
      <dgm:prSet phldrT="[Metin]" custT="1"/>
      <dgm:spPr/>
      <dgm:t>
        <a:bodyPr/>
        <a:lstStyle/>
        <a:p>
          <a:r>
            <a:rPr lang="tr-TR" sz="2000" dirty="0" err="1"/>
            <a:t>Epistomoloji</a:t>
          </a:r>
          <a:r>
            <a:rPr lang="tr-TR" sz="2000" dirty="0"/>
            <a:t> </a:t>
          </a:r>
        </a:p>
        <a:p>
          <a:r>
            <a:rPr lang="tr-TR" altLang="tr-TR" sz="2000" dirty="0"/>
            <a:t>Bilginin ne olduğuna ve </a:t>
          </a:r>
          <a:r>
            <a:rPr lang="tr-TR" altLang="tr-TR" sz="2000" dirty="0" err="1"/>
            <a:t>olanaklılığına</a:t>
          </a:r>
          <a:r>
            <a:rPr lang="tr-TR" altLang="tr-TR" sz="2000" dirty="0"/>
            <a:t> ilişkin sorulara yanıt arar.</a:t>
          </a:r>
          <a:endParaRPr lang="tr-TR" sz="700" dirty="0"/>
        </a:p>
      </dgm:t>
    </dgm:pt>
    <dgm:pt modelId="{64D8FAE2-4A6C-4763-8198-BFD7D85A637E}" type="parTrans" cxnId="{4153C681-4713-4B38-A41C-00E1A35756BF}">
      <dgm:prSet/>
      <dgm:spPr/>
      <dgm:t>
        <a:bodyPr/>
        <a:lstStyle/>
        <a:p>
          <a:endParaRPr lang="tr-TR"/>
        </a:p>
      </dgm:t>
    </dgm:pt>
    <dgm:pt modelId="{590A96EE-81C8-4723-83E3-F7C3720B4449}" type="sibTrans" cxnId="{4153C681-4713-4B38-A41C-00E1A35756BF}">
      <dgm:prSet/>
      <dgm:spPr/>
      <dgm:t>
        <a:bodyPr/>
        <a:lstStyle/>
        <a:p>
          <a:endParaRPr lang="tr-TR"/>
        </a:p>
      </dgm:t>
    </dgm:pt>
    <dgm:pt modelId="{E7945DE3-81EB-49D7-8D85-3BF2B3D31158}">
      <dgm:prSet phldrT="[Metin]" custT="1"/>
      <dgm:spPr/>
      <dgm:t>
        <a:bodyPr/>
        <a:lstStyle/>
        <a:p>
          <a:pPr algn="l"/>
          <a:r>
            <a:rPr lang="tr-TR" sz="2000" dirty="0"/>
            <a:t>Değerler Felsefesi</a:t>
          </a:r>
        </a:p>
        <a:p>
          <a:pPr algn="l"/>
          <a:r>
            <a:rPr lang="tr-TR" altLang="tr-TR" sz="2000" dirty="0"/>
            <a:t>Değerlerin </a:t>
          </a:r>
          <a:r>
            <a:rPr lang="tr-TR" altLang="tr-TR" sz="2000" dirty="0" err="1"/>
            <a:t>ne’liğine</a:t>
          </a:r>
          <a:r>
            <a:rPr lang="tr-TR" altLang="tr-TR" sz="2000" dirty="0"/>
            <a:t> ve değer varsayımlarının geçerliliğine ilişkin sorulara yanıt arar</a:t>
          </a:r>
          <a:r>
            <a:rPr lang="tr-TR" altLang="tr-TR" sz="700" dirty="0"/>
            <a:t>.</a:t>
          </a:r>
        </a:p>
        <a:p>
          <a:pPr algn="ctr"/>
          <a:r>
            <a:rPr lang="tr-TR" sz="1600" dirty="0"/>
            <a:t>1 Etik </a:t>
          </a:r>
        </a:p>
        <a:p>
          <a:pPr algn="ctr"/>
          <a:r>
            <a:rPr lang="tr-TR" sz="1600" dirty="0"/>
            <a:t>2 Estetik</a:t>
          </a:r>
        </a:p>
      </dgm:t>
    </dgm:pt>
    <dgm:pt modelId="{77C9B857-EBC5-47DB-A2A0-2447832B1F9C}" type="parTrans" cxnId="{20BC232E-1D6A-4EA9-B377-BB378722D1E4}">
      <dgm:prSet/>
      <dgm:spPr/>
      <dgm:t>
        <a:bodyPr/>
        <a:lstStyle/>
        <a:p>
          <a:endParaRPr lang="tr-TR"/>
        </a:p>
      </dgm:t>
    </dgm:pt>
    <dgm:pt modelId="{A498936D-7180-4CF6-AB05-5E3FFBDE2DF0}" type="sibTrans" cxnId="{20BC232E-1D6A-4EA9-B377-BB378722D1E4}">
      <dgm:prSet/>
      <dgm:spPr/>
      <dgm:t>
        <a:bodyPr/>
        <a:lstStyle/>
        <a:p>
          <a:endParaRPr lang="tr-TR"/>
        </a:p>
      </dgm:t>
    </dgm:pt>
    <dgm:pt modelId="{837E66C1-6A9E-45CE-B23C-ECE9FBE916A5}" type="pres">
      <dgm:prSet presAssocID="{31FE556D-1E7C-4533-B8CF-FF01ACB8569B}" presName="linear" presStyleCnt="0">
        <dgm:presLayoutVars>
          <dgm:dir/>
          <dgm:animLvl val="lvl"/>
          <dgm:resizeHandles val="exact"/>
        </dgm:presLayoutVars>
      </dgm:prSet>
      <dgm:spPr/>
    </dgm:pt>
    <dgm:pt modelId="{7BEC5FEE-1F9A-4C7A-967E-0EA988DC2FFB}" type="pres">
      <dgm:prSet presAssocID="{6F70702A-6D73-4011-9F7D-ECDE1F93C47C}" presName="parentLin" presStyleCnt="0"/>
      <dgm:spPr/>
    </dgm:pt>
    <dgm:pt modelId="{087B745E-CFA9-4524-9C58-9F5A109FBDDE}" type="pres">
      <dgm:prSet presAssocID="{6F70702A-6D73-4011-9F7D-ECDE1F93C47C}" presName="parentLeftMargin" presStyleLbl="node1" presStyleIdx="0" presStyleCnt="3"/>
      <dgm:spPr/>
    </dgm:pt>
    <dgm:pt modelId="{303E280B-B0C9-4BAD-90AC-2579B7B2B80D}" type="pres">
      <dgm:prSet presAssocID="{6F70702A-6D73-4011-9F7D-ECDE1F93C47C}" presName="parentText" presStyleLbl="node1" presStyleIdx="0" presStyleCnt="3" custScaleY="618209">
        <dgm:presLayoutVars>
          <dgm:chMax val="0"/>
          <dgm:bulletEnabled val="1"/>
        </dgm:presLayoutVars>
      </dgm:prSet>
      <dgm:spPr/>
    </dgm:pt>
    <dgm:pt modelId="{FED4EE01-E488-4C4B-A836-514AD4E8A5BD}" type="pres">
      <dgm:prSet presAssocID="{6F70702A-6D73-4011-9F7D-ECDE1F93C47C}" presName="negativeSpace" presStyleCnt="0"/>
      <dgm:spPr/>
    </dgm:pt>
    <dgm:pt modelId="{66A47FAB-44D4-430C-B2D4-40560B0F961F}" type="pres">
      <dgm:prSet presAssocID="{6F70702A-6D73-4011-9F7D-ECDE1F93C47C}" presName="childText" presStyleLbl="conFgAcc1" presStyleIdx="0" presStyleCnt="3">
        <dgm:presLayoutVars>
          <dgm:bulletEnabled val="1"/>
        </dgm:presLayoutVars>
      </dgm:prSet>
      <dgm:spPr/>
    </dgm:pt>
    <dgm:pt modelId="{E28235F6-2D48-44A4-B02B-ABDD12AA6C86}" type="pres">
      <dgm:prSet presAssocID="{A539C44A-735C-4429-AC3A-BB02D7553F60}" presName="spaceBetweenRectangles" presStyleCnt="0"/>
      <dgm:spPr/>
    </dgm:pt>
    <dgm:pt modelId="{527B3C70-5BCD-4DFD-A42D-EA72A9A5C588}" type="pres">
      <dgm:prSet presAssocID="{3B92D368-EA4C-4C63-AB25-BC174B35C13A}" presName="parentLin" presStyleCnt="0"/>
      <dgm:spPr/>
    </dgm:pt>
    <dgm:pt modelId="{B29D3ACE-3715-4D74-8B27-33DCE2E19E41}" type="pres">
      <dgm:prSet presAssocID="{3B92D368-EA4C-4C63-AB25-BC174B35C13A}" presName="parentLeftMargin" presStyleLbl="node1" presStyleIdx="0" presStyleCnt="3"/>
      <dgm:spPr/>
    </dgm:pt>
    <dgm:pt modelId="{24D6B891-2BBD-4689-84EB-F068D8205BA1}" type="pres">
      <dgm:prSet presAssocID="{3B92D368-EA4C-4C63-AB25-BC174B35C13A}" presName="parentText" presStyleLbl="node1" presStyleIdx="1" presStyleCnt="3" custScaleY="686678">
        <dgm:presLayoutVars>
          <dgm:chMax val="0"/>
          <dgm:bulletEnabled val="1"/>
        </dgm:presLayoutVars>
      </dgm:prSet>
      <dgm:spPr/>
    </dgm:pt>
    <dgm:pt modelId="{6B74C2C3-16DE-4CA2-966A-AE068DB8B557}" type="pres">
      <dgm:prSet presAssocID="{3B92D368-EA4C-4C63-AB25-BC174B35C13A}" presName="negativeSpace" presStyleCnt="0"/>
      <dgm:spPr/>
    </dgm:pt>
    <dgm:pt modelId="{B0B55379-2E09-49C4-B48E-FB5521537727}" type="pres">
      <dgm:prSet presAssocID="{3B92D368-EA4C-4C63-AB25-BC174B35C13A}" presName="childText" presStyleLbl="conFgAcc1" presStyleIdx="1" presStyleCnt="3">
        <dgm:presLayoutVars>
          <dgm:bulletEnabled val="1"/>
        </dgm:presLayoutVars>
      </dgm:prSet>
      <dgm:spPr/>
    </dgm:pt>
    <dgm:pt modelId="{E8AA6974-3041-4DE1-ABAB-D8563889F06E}" type="pres">
      <dgm:prSet presAssocID="{590A96EE-81C8-4723-83E3-F7C3720B4449}" presName="spaceBetweenRectangles" presStyleCnt="0"/>
      <dgm:spPr/>
    </dgm:pt>
    <dgm:pt modelId="{D379AD30-F104-4688-99C6-551D346EFBC2}" type="pres">
      <dgm:prSet presAssocID="{E7945DE3-81EB-49D7-8D85-3BF2B3D31158}" presName="parentLin" presStyleCnt="0"/>
      <dgm:spPr/>
    </dgm:pt>
    <dgm:pt modelId="{2B5E1CD8-4C9D-4EBD-BBDE-F0105C9524BF}" type="pres">
      <dgm:prSet presAssocID="{E7945DE3-81EB-49D7-8D85-3BF2B3D31158}" presName="parentLeftMargin" presStyleLbl="node1" presStyleIdx="1" presStyleCnt="3"/>
      <dgm:spPr/>
    </dgm:pt>
    <dgm:pt modelId="{1EE5A04D-1BF9-47EF-883A-F7CC9447A6AB}" type="pres">
      <dgm:prSet presAssocID="{E7945DE3-81EB-49D7-8D85-3BF2B3D31158}" presName="parentText" presStyleLbl="node1" presStyleIdx="2" presStyleCnt="3" custScaleY="958446" custLinFactNeighborX="3124" custLinFactNeighborY="2900">
        <dgm:presLayoutVars>
          <dgm:chMax val="0"/>
          <dgm:bulletEnabled val="1"/>
        </dgm:presLayoutVars>
      </dgm:prSet>
      <dgm:spPr/>
    </dgm:pt>
    <dgm:pt modelId="{C07FC6FD-AF5A-471C-AEB0-4DE3A4C92F4C}" type="pres">
      <dgm:prSet presAssocID="{E7945DE3-81EB-49D7-8D85-3BF2B3D31158}" presName="negativeSpace" presStyleCnt="0"/>
      <dgm:spPr/>
    </dgm:pt>
    <dgm:pt modelId="{7473EA96-C830-4E23-9173-8DE1B14A6478}" type="pres">
      <dgm:prSet presAssocID="{E7945DE3-81EB-49D7-8D85-3BF2B3D3115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0592E2C-E97D-43F8-94E6-BCCC123046BB}" type="presOf" srcId="{3B92D368-EA4C-4C63-AB25-BC174B35C13A}" destId="{24D6B891-2BBD-4689-84EB-F068D8205BA1}" srcOrd="1" destOrd="0" presId="urn:microsoft.com/office/officeart/2005/8/layout/list1"/>
    <dgm:cxn modelId="{20BC232E-1D6A-4EA9-B377-BB378722D1E4}" srcId="{31FE556D-1E7C-4533-B8CF-FF01ACB8569B}" destId="{E7945DE3-81EB-49D7-8D85-3BF2B3D31158}" srcOrd="2" destOrd="0" parTransId="{77C9B857-EBC5-47DB-A2A0-2447832B1F9C}" sibTransId="{A498936D-7180-4CF6-AB05-5E3FFBDE2DF0}"/>
    <dgm:cxn modelId="{53AA402E-730B-43AE-BA4B-4C88BBD0EBA5}" type="presOf" srcId="{6F70702A-6D73-4011-9F7D-ECDE1F93C47C}" destId="{087B745E-CFA9-4524-9C58-9F5A109FBDDE}" srcOrd="0" destOrd="0" presId="urn:microsoft.com/office/officeart/2005/8/layout/list1"/>
    <dgm:cxn modelId="{EED15231-823D-4D83-903C-79E7B6DAE30C}" type="presOf" srcId="{3B92D368-EA4C-4C63-AB25-BC174B35C13A}" destId="{B29D3ACE-3715-4D74-8B27-33DCE2E19E41}" srcOrd="0" destOrd="0" presId="urn:microsoft.com/office/officeart/2005/8/layout/list1"/>
    <dgm:cxn modelId="{5ECA697F-2BA7-47A7-8BDC-9215DCA66778}" type="presOf" srcId="{6F70702A-6D73-4011-9F7D-ECDE1F93C47C}" destId="{303E280B-B0C9-4BAD-90AC-2579B7B2B80D}" srcOrd="1" destOrd="0" presId="urn:microsoft.com/office/officeart/2005/8/layout/list1"/>
    <dgm:cxn modelId="{4153C681-4713-4B38-A41C-00E1A35756BF}" srcId="{31FE556D-1E7C-4533-B8CF-FF01ACB8569B}" destId="{3B92D368-EA4C-4C63-AB25-BC174B35C13A}" srcOrd="1" destOrd="0" parTransId="{64D8FAE2-4A6C-4763-8198-BFD7D85A637E}" sibTransId="{590A96EE-81C8-4723-83E3-F7C3720B4449}"/>
    <dgm:cxn modelId="{72CD32A9-97A8-42D0-96F7-AA5E467AF29B}" type="presOf" srcId="{31FE556D-1E7C-4533-B8CF-FF01ACB8569B}" destId="{837E66C1-6A9E-45CE-B23C-ECE9FBE916A5}" srcOrd="0" destOrd="0" presId="urn:microsoft.com/office/officeart/2005/8/layout/list1"/>
    <dgm:cxn modelId="{9831E5CE-F256-446A-A569-DCE857278B30}" type="presOf" srcId="{E7945DE3-81EB-49D7-8D85-3BF2B3D31158}" destId="{1EE5A04D-1BF9-47EF-883A-F7CC9447A6AB}" srcOrd="1" destOrd="0" presId="urn:microsoft.com/office/officeart/2005/8/layout/list1"/>
    <dgm:cxn modelId="{B5CCC5E9-210C-4AEC-8EAD-2B082052CEA6}" type="presOf" srcId="{E7945DE3-81EB-49D7-8D85-3BF2B3D31158}" destId="{2B5E1CD8-4C9D-4EBD-BBDE-F0105C9524BF}" srcOrd="0" destOrd="0" presId="urn:microsoft.com/office/officeart/2005/8/layout/list1"/>
    <dgm:cxn modelId="{0C2F41EA-B5EB-4D15-AA26-ED1800C0FC7A}" srcId="{31FE556D-1E7C-4533-B8CF-FF01ACB8569B}" destId="{6F70702A-6D73-4011-9F7D-ECDE1F93C47C}" srcOrd="0" destOrd="0" parTransId="{0553DB06-608C-44C5-A722-0B200ACCF82E}" sibTransId="{A539C44A-735C-4429-AC3A-BB02D7553F60}"/>
    <dgm:cxn modelId="{046FAF78-303E-4043-BCED-462CC4964F87}" type="presParOf" srcId="{837E66C1-6A9E-45CE-B23C-ECE9FBE916A5}" destId="{7BEC5FEE-1F9A-4C7A-967E-0EA988DC2FFB}" srcOrd="0" destOrd="0" presId="urn:microsoft.com/office/officeart/2005/8/layout/list1"/>
    <dgm:cxn modelId="{9A923E79-EFFF-4330-94F6-FC61AC0E0366}" type="presParOf" srcId="{7BEC5FEE-1F9A-4C7A-967E-0EA988DC2FFB}" destId="{087B745E-CFA9-4524-9C58-9F5A109FBDDE}" srcOrd="0" destOrd="0" presId="urn:microsoft.com/office/officeart/2005/8/layout/list1"/>
    <dgm:cxn modelId="{7E6246DA-FD66-4782-A42E-BC482661B817}" type="presParOf" srcId="{7BEC5FEE-1F9A-4C7A-967E-0EA988DC2FFB}" destId="{303E280B-B0C9-4BAD-90AC-2579B7B2B80D}" srcOrd="1" destOrd="0" presId="urn:microsoft.com/office/officeart/2005/8/layout/list1"/>
    <dgm:cxn modelId="{728AF078-35D6-4D18-AC15-C6A87FF29603}" type="presParOf" srcId="{837E66C1-6A9E-45CE-B23C-ECE9FBE916A5}" destId="{FED4EE01-E488-4C4B-A836-514AD4E8A5BD}" srcOrd="1" destOrd="0" presId="urn:microsoft.com/office/officeart/2005/8/layout/list1"/>
    <dgm:cxn modelId="{2F15E8A9-FD7F-4008-80DD-5C87F0419A8C}" type="presParOf" srcId="{837E66C1-6A9E-45CE-B23C-ECE9FBE916A5}" destId="{66A47FAB-44D4-430C-B2D4-40560B0F961F}" srcOrd="2" destOrd="0" presId="urn:microsoft.com/office/officeart/2005/8/layout/list1"/>
    <dgm:cxn modelId="{CAE10F52-E992-45E5-A395-69327054DF01}" type="presParOf" srcId="{837E66C1-6A9E-45CE-B23C-ECE9FBE916A5}" destId="{E28235F6-2D48-44A4-B02B-ABDD12AA6C86}" srcOrd="3" destOrd="0" presId="urn:microsoft.com/office/officeart/2005/8/layout/list1"/>
    <dgm:cxn modelId="{54DA9567-3212-4A6E-8A74-3E1FD23E1801}" type="presParOf" srcId="{837E66C1-6A9E-45CE-B23C-ECE9FBE916A5}" destId="{527B3C70-5BCD-4DFD-A42D-EA72A9A5C588}" srcOrd="4" destOrd="0" presId="urn:microsoft.com/office/officeart/2005/8/layout/list1"/>
    <dgm:cxn modelId="{52186D75-F61D-48CC-B7DB-519A92338E31}" type="presParOf" srcId="{527B3C70-5BCD-4DFD-A42D-EA72A9A5C588}" destId="{B29D3ACE-3715-4D74-8B27-33DCE2E19E41}" srcOrd="0" destOrd="0" presId="urn:microsoft.com/office/officeart/2005/8/layout/list1"/>
    <dgm:cxn modelId="{701BCDC8-3AB9-49FF-93FF-BD95828AD99F}" type="presParOf" srcId="{527B3C70-5BCD-4DFD-A42D-EA72A9A5C588}" destId="{24D6B891-2BBD-4689-84EB-F068D8205BA1}" srcOrd="1" destOrd="0" presId="urn:microsoft.com/office/officeart/2005/8/layout/list1"/>
    <dgm:cxn modelId="{371EB642-AD61-4B2A-81B2-F0E1DC49AD64}" type="presParOf" srcId="{837E66C1-6A9E-45CE-B23C-ECE9FBE916A5}" destId="{6B74C2C3-16DE-4CA2-966A-AE068DB8B557}" srcOrd="5" destOrd="0" presId="urn:microsoft.com/office/officeart/2005/8/layout/list1"/>
    <dgm:cxn modelId="{4ADBEA23-5F6D-455A-BF88-7268A6045F1F}" type="presParOf" srcId="{837E66C1-6A9E-45CE-B23C-ECE9FBE916A5}" destId="{B0B55379-2E09-49C4-B48E-FB5521537727}" srcOrd="6" destOrd="0" presId="urn:microsoft.com/office/officeart/2005/8/layout/list1"/>
    <dgm:cxn modelId="{C32C5106-078F-4F2E-8E85-787B9EF1B285}" type="presParOf" srcId="{837E66C1-6A9E-45CE-B23C-ECE9FBE916A5}" destId="{E8AA6974-3041-4DE1-ABAB-D8563889F06E}" srcOrd="7" destOrd="0" presId="urn:microsoft.com/office/officeart/2005/8/layout/list1"/>
    <dgm:cxn modelId="{01C302EA-B05E-45A9-9325-826815EB0314}" type="presParOf" srcId="{837E66C1-6A9E-45CE-B23C-ECE9FBE916A5}" destId="{D379AD30-F104-4688-99C6-551D346EFBC2}" srcOrd="8" destOrd="0" presId="urn:microsoft.com/office/officeart/2005/8/layout/list1"/>
    <dgm:cxn modelId="{4FF9D34C-16C3-4471-A8FC-1206A97AF526}" type="presParOf" srcId="{D379AD30-F104-4688-99C6-551D346EFBC2}" destId="{2B5E1CD8-4C9D-4EBD-BBDE-F0105C9524BF}" srcOrd="0" destOrd="0" presId="urn:microsoft.com/office/officeart/2005/8/layout/list1"/>
    <dgm:cxn modelId="{FE3F5C81-716A-4D00-A6B0-90105CDAF757}" type="presParOf" srcId="{D379AD30-F104-4688-99C6-551D346EFBC2}" destId="{1EE5A04D-1BF9-47EF-883A-F7CC9447A6AB}" srcOrd="1" destOrd="0" presId="urn:microsoft.com/office/officeart/2005/8/layout/list1"/>
    <dgm:cxn modelId="{6E882968-3C85-4E86-B141-09B99F794FBA}" type="presParOf" srcId="{837E66C1-6A9E-45CE-B23C-ECE9FBE916A5}" destId="{C07FC6FD-AF5A-471C-AEB0-4DE3A4C92F4C}" srcOrd="9" destOrd="0" presId="urn:microsoft.com/office/officeart/2005/8/layout/list1"/>
    <dgm:cxn modelId="{472FDBEA-0BEC-4680-963C-85DF118680BD}" type="presParOf" srcId="{837E66C1-6A9E-45CE-B23C-ECE9FBE916A5}" destId="{7473EA96-C830-4E23-9173-8DE1B14A647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F3B6E0-E12B-4144-AA8C-151302ACE38A}" type="doc">
      <dgm:prSet loTypeId="urn:microsoft.com/office/officeart/2005/8/layout/list1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tr-TR"/>
        </a:p>
      </dgm:t>
    </dgm:pt>
    <dgm:pt modelId="{180A64C4-FE2F-49D9-B7E0-D567DE8555C0}">
      <dgm:prSet phldrT="[Metin]"/>
      <dgm:spPr/>
      <dgm:t>
        <a:bodyPr/>
        <a:lstStyle/>
        <a:p>
          <a:r>
            <a:rPr lang="tr-TR" dirty="0"/>
            <a:t>Bireysel</a:t>
          </a:r>
        </a:p>
      </dgm:t>
    </dgm:pt>
    <dgm:pt modelId="{453BD1E4-27A2-46F7-A8A9-557C64171D9D}" type="parTrans" cxnId="{0B339E12-D2F1-4412-8739-8F7ADD578391}">
      <dgm:prSet/>
      <dgm:spPr/>
      <dgm:t>
        <a:bodyPr/>
        <a:lstStyle/>
        <a:p>
          <a:endParaRPr lang="tr-TR"/>
        </a:p>
      </dgm:t>
    </dgm:pt>
    <dgm:pt modelId="{5A3950CE-D954-493B-9417-62231E48222D}" type="sibTrans" cxnId="{0B339E12-D2F1-4412-8739-8F7ADD578391}">
      <dgm:prSet/>
      <dgm:spPr/>
      <dgm:t>
        <a:bodyPr/>
        <a:lstStyle/>
        <a:p>
          <a:endParaRPr lang="tr-TR"/>
        </a:p>
      </dgm:t>
    </dgm:pt>
    <dgm:pt modelId="{805DE09C-F8ED-4693-8A42-AB472CE646B6}">
      <dgm:prSet phldrT="[Metin]"/>
      <dgm:spPr/>
      <dgm:t>
        <a:bodyPr/>
        <a:lstStyle/>
        <a:p>
          <a:r>
            <a:rPr lang="tr-TR" dirty="0"/>
            <a:t>Örgütsel</a:t>
          </a:r>
        </a:p>
      </dgm:t>
    </dgm:pt>
    <dgm:pt modelId="{4EF0AF7F-B3D0-4C02-9158-E5ECC4E2F4C5}" type="parTrans" cxnId="{E82821F3-AB8D-4805-A71B-20178E15F4DE}">
      <dgm:prSet/>
      <dgm:spPr/>
      <dgm:t>
        <a:bodyPr/>
        <a:lstStyle/>
        <a:p>
          <a:endParaRPr lang="tr-TR"/>
        </a:p>
      </dgm:t>
    </dgm:pt>
    <dgm:pt modelId="{2B261298-59EE-4F90-8D87-C0E1214345B3}" type="sibTrans" cxnId="{E82821F3-AB8D-4805-A71B-20178E15F4DE}">
      <dgm:prSet/>
      <dgm:spPr/>
      <dgm:t>
        <a:bodyPr/>
        <a:lstStyle/>
        <a:p>
          <a:endParaRPr lang="tr-TR"/>
        </a:p>
      </dgm:t>
    </dgm:pt>
    <dgm:pt modelId="{4DE8CFCA-F3B6-4E69-A2D2-2C4E36187A6C}">
      <dgm:prSet phldrT="[Metin]"/>
      <dgm:spPr/>
      <dgm:t>
        <a:bodyPr/>
        <a:lstStyle/>
        <a:p>
          <a:r>
            <a:rPr lang="tr-TR" dirty="0"/>
            <a:t>Toplumsal</a:t>
          </a:r>
        </a:p>
      </dgm:t>
    </dgm:pt>
    <dgm:pt modelId="{8E64D870-6459-40B9-8BF3-C26568C4413E}" type="parTrans" cxnId="{1248E768-9CDB-446C-B8B0-DD23565DDA55}">
      <dgm:prSet/>
      <dgm:spPr/>
      <dgm:t>
        <a:bodyPr/>
        <a:lstStyle/>
        <a:p>
          <a:endParaRPr lang="tr-TR"/>
        </a:p>
      </dgm:t>
    </dgm:pt>
    <dgm:pt modelId="{7D79E021-6507-4493-8661-B9D9946DD66E}" type="sibTrans" cxnId="{1248E768-9CDB-446C-B8B0-DD23565DDA55}">
      <dgm:prSet/>
      <dgm:spPr/>
      <dgm:t>
        <a:bodyPr/>
        <a:lstStyle/>
        <a:p>
          <a:endParaRPr lang="tr-TR"/>
        </a:p>
      </dgm:t>
    </dgm:pt>
    <dgm:pt modelId="{F79CADFE-0D46-49E3-81E6-9BC965CEFCA1}" type="pres">
      <dgm:prSet presAssocID="{CAF3B6E0-E12B-4144-AA8C-151302ACE38A}" presName="linear" presStyleCnt="0">
        <dgm:presLayoutVars>
          <dgm:dir/>
          <dgm:animLvl val="lvl"/>
          <dgm:resizeHandles val="exact"/>
        </dgm:presLayoutVars>
      </dgm:prSet>
      <dgm:spPr/>
    </dgm:pt>
    <dgm:pt modelId="{A7F3FFA7-9898-403C-B848-6F41043DE835}" type="pres">
      <dgm:prSet presAssocID="{180A64C4-FE2F-49D9-B7E0-D567DE8555C0}" presName="parentLin" presStyleCnt="0"/>
      <dgm:spPr/>
    </dgm:pt>
    <dgm:pt modelId="{15E38526-C298-4FC1-A221-88455B049C26}" type="pres">
      <dgm:prSet presAssocID="{180A64C4-FE2F-49D9-B7E0-D567DE8555C0}" presName="parentLeftMargin" presStyleLbl="node1" presStyleIdx="0" presStyleCnt="3"/>
      <dgm:spPr/>
    </dgm:pt>
    <dgm:pt modelId="{9D6BDE3E-B0E0-43CB-9578-64F9B2820B75}" type="pres">
      <dgm:prSet presAssocID="{180A64C4-FE2F-49D9-B7E0-D567DE8555C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0797C1F-32D0-487A-8236-4EB27308B356}" type="pres">
      <dgm:prSet presAssocID="{180A64C4-FE2F-49D9-B7E0-D567DE8555C0}" presName="negativeSpace" presStyleCnt="0"/>
      <dgm:spPr/>
    </dgm:pt>
    <dgm:pt modelId="{14818D3A-1914-4DB4-BA55-72CD6B5FB5D7}" type="pres">
      <dgm:prSet presAssocID="{180A64C4-FE2F-49D9-B7E0-D567DE8555C0}" presName="childText" presStyleLbl="conFgAcc1" presStyleIdx="0" presStyleCnt="3">
        <dgm:presLayoutVars>
          <dgm:bulletEnabled val="1"/>
        </dgm:presLayoutVars>
      </dgm:prSet>
      <dgm:spPr/>
    </dgm:pt>
    <dgm:pt modelId="{558CC763-EEB8-44BE-94EA-15AE496BBDFF}" type="pres">
      <dgm:prSet presAssocID="{5A3950CE-D954-493B-9417-62231E48222D}" presName="spaceBetweenRectangles" presStyleCnt="0"/>
      <dgm:spPr/>
    </dgm:pt>
    <dgm:pt modelId="{174F60A5-9148-453A-A8B6-198C824CDF69}" type="pres">
      <dgm:prSet presAssocID="{805DE09C-F8ED-4693-8A42-AB472CE646B6}" presName="parentLin" presStyleCnt="0"/>
      <dgm:spPr/>
    </dgm:pt>
    <dgm:pt modelId="{481E8C0D-90F5-45D6-8FA6-BBEC44FAF335}" type="pres">
      <dgm:prSet presAssocID="{805DE09C-F8ED-4693-8A42-AB472CE646B6}" presName="parentLeftMargin" presStyleLbl="node1" presStyleIdx="0" presStyleCnt="3"/>
      <dgm:spPr/>
    </dgm:pt>
    <dgm:pt modelId="{359B9C3D-2E7A-4F60-A6EE-5AA524A55BE6}" type="pres">
      <dgm:prSet presAssocID="{805DE09C-F8ED-4693-8A42-AB472CE646B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13E060A-4E4C-433C-8FEB-1E902678D68E}" type="pres">
      <dgm:prSet presAssocID="{805DE09C-F8ED-4693-8A42-AB472CE646B6}" presName="negativeSpace" presStyleCnt="0"/>
      <dgm:spPr/>
    </dgm:pt>
    <dgm:pt modelId="{D575E8B5-8896-43C5-BA54-79F486A75E45}" type="pres">
      <dgm:prSet presAssocID="{805DE09C-F8ED-4693-8A42-AB472CE646B6}" presName="childText" presStyleLbl="conFgAcc1" presStyleIdx="1" presStyleCnt="3">
        <dgm:presLayoutVars>
          <dgm:bulletEnabled val="1"/>
        </dgm:presLayoutVars>
      </dgm:prSet>
      <dgm:spPr/>
    </dgm:pt>
    <dgm:pt modelId="{99E63E24-9F81-4545-969E-C57DA2729D46}" type="pres">
      <dgm:prSet presAssocID="{2B261298-59EE-4F90-8D87-C0E1214345B3}" presName="spaceBetweenRectangles" presStyleCnt="0"/>
      <dgm:spPr/>
    </dgm:pt>
    <dgm:pt modelId="{254B57FD-EBAF-4D14-8C94-BF18DB83B35D}" type="pres">
      <dgm:prSet presAssocID="{4DE8CFCA-F3B6-4E69-A2D2-2C4E36187A6C}" presName="parentLin" presStyleCnt="0"/>
      <dgm:spPr/>
    </dgm:pt>
    <dgm:pt modelId="{BEB184D1-7695-4E04-B75E-0EF4C46F111B}" type="pres">
      <dgm:prSet presAssocID="{4DE8CFCA-F3B6-4E69-A2D2-2C4E36187A6C}" presName="parentLeftMargin" presStyleLbl="node1" presStyleIdx="1" presStyleCnt="3"/>
      <dgm:spPr/>
    </dgm:pt>
    <dgm:pt modelId="{045BD4B0-FB26-427A-993C-95A319AF3F62}" type="pres">
      <dgm:prSet presAssocID="{4DE8CFCA-F3B6-4E69-A2D2-2C4E36187A6C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14C1E81-F57B-424A-A0D0-43F6F31D81F4}" type="pres">
      <dgm:prSet presAssocID="{4DE8CFCA-F3B6-4E69-A2D2-2C4E36187A6C}" presName="negativeSpace" presStyleCnt="0"/>
      <dgm:spPr/>
    </dgm:pt>
    <dgm:pt modelId="{22AFF688-DC8C-4632-A534-CF9CBFD09725}" type="pres">
      <dgm:prSet presAssocID="{4DE8CFCA-F3B6-4E69-A2D2-2C4E36187A6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B339E12-D2F1-4412-8739-8F7ADD578391}" srcId="{CAF3B6E0-E12B-4144-AA8C-151302ACE38A}" destId="{180A64C4-FE2F-49D9-B7E0-D567DE8555C0}" srcOrd="0" destOrd="0" parTransId="{453BD1E4-27A2-46F7-A8A9-557C64171D9D}" sibTransId="{5A3950CE-D954-493B-9417-62231E48222D}"/>
    <dgm:cxn modelId="{1248E768-9CDB-446C-B8B0-DD23565DDA55}" srcId="{CAF3B6E0-E12B-4144-AA8C-151302ACE38A}" destId="{4DE8CFCA-F3B6-4E69-A2D2-2C4E36187A6C}" srcOrd="2" destOrd="0" parTransId="{8E64D870-6459-40B9-8BF3-C26568C4413E}" sibTransId="{7D79E021-6507-4493-8661-B9D9946DD66E}"/>
    <dgm:cxn modelId="{22F9356F-5195-44CF-ACF1-F497637F9D52}" type="presOf" srcId="{805DE09C-F8ED-4693-8A42-AB472CE646B6}" destId="{359B9C3D-2E7A-4F60-A6EE-5AA524A55BE6}" srcOrd="1" destOrd="0" presId="urn:microsoft.com/office/officeart/2005/8/layout/list1"/>
    <dgm:cxn modelId="{B36C3651-C5BC-46B9-B4A4-80F44222B884}" type="presOf" srcId="{180A64C4-FE2F-49D9-B7E0-D567DE8555C0}" destId="{9D6BDE3E-B0E0-43CB-9578-64F9B2820B75}" srcOrd="1" destOrd="0" presId="urn:microsoft.com/office/officeart/2005/8/layout/list1"/>
    <dgm:cxn modelId="{C3D6F75A-65D4-44D7-A530-976C7989F970}" type="presOf" srcId="{805DE09C-F8ED-4693-8A42-AB472CE646B6}" destId="{481E8C0D-90F5-45D6-8FA6-BBEC44FAF335}" srcOrd="0" destOrd="0" presId="urn:microsoft.com/office/officeart/2005/8/layout/list1"/>
    <dgm:cxn modelId="{EA81F48F-BD17-42B5-9364-3BE92396EE68}" type="presOf" srcId="{4DE8CFCA-F3B6-4E69-A2D2-2C4E36187A6C}" destId="{BEB184D1-7695-4E04-B75E-0EF4C46F111B}" srcOrd="0" destOrd="0" presId="urn:microsoft.com/office/officeart/2005/8/layout/list1"/>
    <dgm:cxn modelId="{66C934DA-FD4E-4ADE-888C-399B1EE0D81B}" type="presOf" srcId="{CAF3B6E0-E12B-4144-AA8C-151302ACE38A}" destId="{F79CADFE-0D46-49E3-81E6-9BC965CEFCA1}" srcOrd="0" destOrd="0" presId="urn:microsoft.com/office/officeart/2005/8/layout/list1"/>
    <dgm:cxn modelId="{63871CEE-D0F5-4EEB-AB04-10A64FC8B0A6}" type="presOf" srcId="{180A64C4-FE2F-49D9-B7E0-D567DE8555C0}" destId="{15E38526-C298-4FC1-A221-88455B049C26}" srcOrd="0" destOrd="0" presId="urn:microsoft.com/office/officeart/2005/8/layout/list1"/>
    <dgm:cxn modelId="{E82821F3-AB8D-4805-A71B-20178E15F4DE}" srcId="{CAF3B6E0-E12B-4144-AA8C-151302ACE38A}" destId="{805DE09C-F8ED-4693-8A42-AB472CE646B6}" srcOrd="1" destOrd="0" parTransId="{4EF0AF7F-B3D0-4C02-9158-E5ECC4E2F4C5}" sibTransId="{2B261298-59EE-4F90-8D87-C0E1214345B3}"/>
    <dgm:cxn modelId="{BDEFD6F4-E070-481E-B3A6-3460BFFEC648}" type="presOf" srcId="{4DE8CFCA-F3B6-4E69-A2D2-2C4E36187A6C}" destId="{045BD4B0-FB26-427A-993C-95A319AF3F62}" srcOrd="1" destOrd="0" presId="urn:microsoft.com/office/officeart/2005/8/layout/list1"/>
    <dgm:cxn modelId="{02EAC573-B39C-4351-84A1-0989B3E2B570}" type="presParOf" srcId="{F79CADFE-0D46-49E3-81E6-9BC965CEFCA1}" destId="{A7F3FFA7-9898-403C-B848-6F41043DE835}" srcOrd="0" destOrd="0" presId="urn:microsoft.com/office/officeart/2005/8/layout/list1"/>
    <dgm:cxn modelId="{2932D5EF-2093-4FBF-AF75-48693340B029}" type="presParOf" srcId="{A7F3FFA7-9898-403C-B848-6F41043DE835}" destId="{15E38526-C298-4FC1-A221-88455B049C26}" srcOrd="0" destOrd="0" presId="urn:microsoft.com/office/officeart/2005/8/layout/list1"/>
    <dgm:cxn modelId="{DE87B05D-5B49-41CD-8841-9D3090CEE7FE}" type="presParOf" srcId="{A7F3FFA7-9898-403C-B848-6F41043DE835}" destId="{9D6BDE3E-B0E0-43CB-9578-64F9B2820B75}" srcOrd="1" destOrd="0" presId="urn:microsoft.com/office/officeart/2005/8/layout/list1"/>
    <dgm:cxn modelId="{F1C433EE-4736-406D-84AA-02C7B8CBB837}" type="presParOf" srcId="{F79CADFE-0D46-49E3-81E6-9BC965CEFCA1}" destId="{40797C1F-32D0-487A-8236-4EB27308B356}" srcOrd="1" destOrd="0" presId="urn:microsoft.com/office/officeart/2005/8/layout/list1"/>
    <dgm:cxn modelId="{CF531166-26CB-4F33-A2F1-2CB75C7B683B}" type="presParOf" srcId="{F79CADFE-0D46-49E3-81E6-9BC965CEFCA1}" destId="{14818D3A-1914-4DB4-BA55-72CD6B5FB5D7}" srcOrd="2" destOrd="0" presId="urn:microsoft.com/office/officeart/2005/8/layout/list1"/>
    <dgm:cxn modelId="{3EF94749-D24A-4104-84AA-E089CD6430F4}" type="presParOf" srcId="{F79CADFE-0D46-49E3-81E6-9BC965CEFCA1}" destId="{558CC763-EEB8-44BE-94EA-15AE496BBDFF}" srcOrd="3" destOrd="0" presId="urn:microsoft.com/office/officeart/2005/8/layout/list1"/>
    <dgm:cxn modelId="{3367481E-975F-4A35-84CC-33B9E48F42A4}" type="presParOf" srcId="{F79CADFE-0D46-49E3-81E6-9BC965CEFCA1}" destId="{174F60A5-9148-453A-A8B6-198C824CDF69}" srcOrd="4" destOrd="0" presId="urn:microsoft.com/office/officeart/2005/8/layout/list1"/>
    <dgm:cxn modelId="{5EB63049-E497-4221-B6F6-D93298935BB6}" type="presParOf" srcId="{174F60A5-9148-453A-A8B6-198C824CDF69}" destId="{481E8C0D-90F5-45D6-8FA6-BBEC44FAF335}" srcOrd="0" destOrd="0" presId="urn:microsoft.com/office/officeart/2005/8/layout/list1"/>
    <dgm:cxn modelId="{6D78B3B5-BB90-4C44-98E4-F8430157CD7A}" type="presParOf" srcId="{174F60A5-9148-453A-A8B6-198C824CDF69}" destId="{359B9C3D-2E7A-4F60-A6EE-5AA524A55BE6}" srcOrd="1" destOrd="0" presId="urn:microsoft.com/office/officeart/2005/8/layout/list1"/>
    <dgm:cxn modelId="{63E5028A-9D56-4052-8C33-CAF4031EE89F}" type="presParOf" srcId="{F79CADFE-0D46-49E3-81E6-9BC965CEFCA1}" destId="{113E060A-4E4C-433C-8FEB-1E902678D68E}" srcOrd="5" destOrd="0" presId="urn:microsoft.com/office/officeart/2005/8/layout/list1"/>
    <dgm:cxn modelId="{98504354-1ED7-49FA-B27E-367A1CB7FDC2}" type="presParOf" srcId="{F79CADFE-0D46-49E3-81E6-9BC965CEFCA1}" destId="{D575E8B5-8896-43C5-BA54-79F486A75E45}" srcOrd="6" destOrd="0" presId="urn:microsoft.com/office/officeart/2005/8/layout/list1"/>
    <dgm:cxn modelId="{76A606A8-6B7C-482A-9BF0-F97E57B60796}" type="presParOf" srcId="{F79CADFE-0D46-49E3-81E6-9BC965CEFCA1}" destId="{99E63E24-9F81-4545-969E-C57DA2729D46}" srcOrd="7" destOrd="0" presId="urn:microsoft.com/office/officeart/2005/8/layout/list1"/>
    <dgm:cxn modelId="{C96BBE73-8A76-47C5-8C38-CF67F0A4A755}" type="presParOf" srcId="{F79CADFE-0D46-49E3-81E6-9BC965CEFCA1}" destId="{254B57FD-EBAF-4D14-8C94-BF18DB83B35D}" srcOrd="8" destOrd="0" presId="urn:microsoft.com/office/officeart/2005/8/layout/list1"/>
    <dgm:cxn modelId="{7BEC9857-99AE-4D20-A650-A2A967C4BE6C}" type="presParOf" srcId="{254B57FD-EBAF-4D14-8C94-BF18DB83B35D}" destId="{BEB184D1-7695-4E04-B75E-0EF4C46F111B}" srcOrd="0" destOrd="0" presId="urn:microsoft.com/office/officeart/2005/8/layout/list1"/>
    <dgm:cxn modelId="{B24953F6-BF9C-4379-9F57-8DC7290A8072}" type="presParOf" srcId="{254B57FD-EBAF-4D14-8C94-BF18DB83B35D}" destId="{045BD4B0-FB26-427A-993C-95A319AF3F62}" srcOrd="1" destOrd="0" presId="urn:microsoft.com/office/officeart/2005/8/layout/list1"/>
    <dgm:cxn modelId="{3B6B59C3-7FAC-4275-A79C-2C739FBD9D27}" type="presParOf" srcId="{F79CADFE-0D46-49E3-81E6-9BC965CEFCA1}" destId="{514C1E81-F57B-424A-A0D0-43F6F31D81F4}" srcOrd="9" destOrd="0" presId="urn:microsoft.com/office/officeart/2005/8/layout/list1"/>
    <dgm:cxn modelId="{60453E81-F0A3-43DC-89C1-10508BC707EE}" type="presParOf" srcId="{F79CADFE-0D46-49E3-81E6-9BC965CEFCA1}" destId="{22AFF688-DC8C-4632-A534-CF9CBFD0972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5646AF-499A-471D-B3A0-3D3929E952E8}" type="doc">
      <dgm:prSet loTypeId="urn:microsoft.com/office/officeart/2005/8/layout/hierarchy1" loCatId="hierarchy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tr-TR"/>
        </a:p>
      </dgm:t>
    </dgm:pt>
    <dgm:pt modelId="{0B8E38B8-E98B-4598-B2C0-98F33B675F4C}">
      <dgm:prSet phldrT="[Metin]"/>
      <dgm:spPr/>
      <dgm:t>
        <a:bodyPr/>
        <a:lstStyle/>
        <a:p>
          <a:r>
            <a:rPr lang="tr-TR" dirty="0"/>
            <a:t>ETİK</a:t>
          </a:r>
        </a:p>
      </dgm:t>
    </dgm:pt>
    <dgm:pt modelId="{F8568C4A-B02C-44C3-B39F-AACE00C737C0}" type="parTrans" cxnId="{C1C26217-3375-42BA-AE3C-D59823731020}">
      <dgm:prSet/>
      <dgm:spPr/>
      <dgm:t>
        <a:bodyPr/>
        <a:lstStyle/>
        <a:p>
          <a:endParaRPr lang="tr-TR"/>
        </a:p>
      </dgm:t>
    </dgm:pt>
    <dgm:pt modelId="{43DCBDAF-9D15-4114-B19A-6C37AFE83C32}" type="sibTrans" cxnId="{C1C26217-3375-42BA-AE3C-D59823731020}">
      <dgm:prSet/>
      <dgm:spPr/>
      <dgm:t>
        <a:bodyPr/>
        <a:lstStyle/>
        <a:p>
          <a:endParaRPr lang="tr-TR"/>
        </a:p>
      </dgm:t>
    </dgm:pt>
    <dgm:pt modelId="{6BB23F7C-5397-4410-B373-CD8AE74A45EC}">
      <dgm:prSet phldrT="[Metin]"/>
      <dgm:spPr/>
      <dgm:t>
        <a:bodyPr/>
        <a:lstStyle/>
        <a:p>
          <a:r>
            <a:rPr lang="tr-TR" dirty="0"/>
            <a:t>Erdem Etiği</a:t>
          </a:r>
        </a:p>
      </dgm:t>
    </dgm:pt>
    <dgm:pt modelId="{D44B38D0-D4CD-4954-9C51-0D48F00C14E7}" type="parTrans" cxnId="{99F574D0-9C4D-4FDA-8361-B84DA859E62B}">
      <dgm:prSet/>
      <dgm:spPr/>
      <dgm:t>
        <a:bodyPr/>
        <a:lstStyle/>
        <a:p>
          <a:endParaRPr lang="tr-TR"/>
        </a:p>
      </dgm:t>
    </dgm:pt>
    <dgm:pt modelId="{D926E630-B690-492E-A2AB-D9598D51B76E}" type="sibTrans" cxnId="{99F574D0-9C4D-4FDA-8361-B84DA859E62B}">
      <dgm:prSet/>
      <dgm:spPr/>
      <dgm:t>
        <a:bodyPr/>
        <a:lstStyle/>
        <a:p>
          <a:endParaRPr lang="tr-TR"/>
        </a:p>
      </dgm:t>
    </dgm:pt>
    <dgm:pt modelId="{3B6DC8EB-B291-47EF-B4BE-F842D7C1628E}">
      <dgm:prSet phldrT="[Metin]"/>
      <dgm:spPr/>
      <dgm:t>
        <a:bodyPr/>
        <a:lstStyle/>
        <a:p>
          <a:r>
            <a:rPr lang="tr-TR" dirty="0"/>
            <a:t>Deontolojik Etik</a:t>
          </a:r>
        </a:p>
      </dgm:t>
    </dgm:pt>
    <dgm:pt modelId="{C98EC5AA-9E51-4FE4-BCC6-57B17EF74E73}" type="parTrans" cxnId="{216315D2-DB1D-44D5-A517-33F18C42BB11}">
      <dgm:prSet/>
      <dgm:spPr/>
      <dgm:t>
        <a:bodyPr/>
        <a:lstStyle/>
        <a:p>
          <a:endParaRPr lang="tr-TR"/>
        </a:p>
      </dgm:t>
    </dgm:pt>
    <dgm:pt modelId="{77A193DC-48AA-4DC6-BD04-4E98C320A9EE}" type="sibTrans" cxnId="{216315D2-DB1D-44D5-A517-33F18C42BB11}">
      <dgm:prSet/>
      <dgm:spPr/>
      <dgm:t>
        <a:bodyPr/>
        <a:lstStyle/>
        <a:p>
          <a:endParaRPr lang="tr-TR"/>
        </a:p>
      </dgm:t>
    </dgm:pt>
    <dgm:pt modelId="{0D167CAD-FA46-4CC0-999F-2B63658E5DEF}">
      <dgm:prSet phldrT="[Metin]"/>
      <dgm:spPr/>
      <dgm:t>
        <a:bodyPr/>
        <a:lstStyle/>
        <a:p>
          <a:r>
            <a:rPr lang="tr-TR" dirty="0"/>
            <a:t>Teleolojik Etik</a:t>
          </a:r>
        </a:p>
      </dgm:t>
    </dgm:pt>
    <dgm:pt modelId="{C54EED3D-2600-4446-8502-1D0415BD5634}" type="parTrans" cxnId="{6DB44F7C-FEE1-4B74-BDA9-6140332100B9}">
      <dgm:prSet/>
      <dgm:spPr/>
      <dgm:t>
        <a:bodyPr/>
        <a:lstStyle/>
        <a:p>
          <a:endParaRPr lang="tr-TR"/>
        </a:p>
      </dgm:t>
    </dgm:pt>
    <dgm:pt modelId="{CB94A8CC-0034-40BC-BDAB-D1DD2A0382B5}" type="sibTrans" cxnId="{6DB44F7C-FEE1-4B74-BDA9-6140332100B9}">
      <dgm:prSet/>
      <dgm:spPr/>
      <dgm:t>
        <a:bodyPr/>
        <a:lstStyle/>
        <a:p>
          <a:endParaRPr lang="tr-TR"/>
        </a:p>
      </dgm:t>
    </dgm:pt>
    <dgm:pt modelId="{E736DA3A-A9F4-466D-AF13-699450C6DE85}">
      <dgm:prSet/>
      <dgm:spPr/>
      <dgm:t>
        <a:bodyPr/>
        <a:lstStyle/>
        <a:p>
          <a:r>
            <a:rPr lang="tr-TR" dirty="0"/>
            <a:t>Faydacılık</a:t>
          </a:r>
        </a:p>
      </dgm:t>
    </dgm:pt>
    <dgm:pt modelId="{59B2BD4A-B528-42C6-8693-13878456FA79}" type="parTrans" cxnId="{24667607-BEF3-4514-BBBE-5E7803BC396F}">
      <dgm:prSet/>
      <dgm:spPr/>
    </dgm:pt>
    <dgm:pt modelId="{A85093B1-D100-476B-A214-A6085766FE61}" type="sibTrans" cxnId="{24667607-BEF3-4514-BBBE-5E7803BC396F}">
      <dgm:prSet/>
      <dgm:spPr/>
    </dgm:pt>
    <dgm:pt modelId="{F236EA27-2FED-4A22-A8F6-0ED2946B1BBF}">
      <dgm:prSet/>
      <dgm:spPr/>
      <dgm:t>
        <a:bodyPr/>
        <a:lstStyle/>
        <a:p>
          <a:r>
            <a:rPr lang="tr-TR" dirty="0"/>
            <a:t>Egoizm</a:t>
          </a:r>
        </a:p>
      </dgm:t>
    </dgm:pt>
    <dgm:pt modelId="{6D994906-44D1-42CB-9DE3-FB95A918E1C8}" type="parTrans" cxnId="{F0BA22FF-40E0-42E5-9751-1D1FFE8CB983}">
      <dgm:prSet/>
      <dgm:spPr/>
    </dgm:pt>
    <dgm:pt modelId="{A4D9C9DD-44E3-41C1-A345-6A2163DABED0}" type="sibTrans" cxnId="{F0BA22FF-40E0-42E5-9751-1D1FFE8CB983}">
      <dgm:prSet/>
      <dgm:spPr/>
    </dgm:pt>
    <dgm:pt modelId="{10B329B0-B339-4763-ADC4-F84AEB9EC802}" type="pres">
      <dgm:prSet presAssocID="{8A5646AF-499A-471D-B3A0-3D3929E952E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F88F4B3-B94E-426B-A2DE-AD5C1D333DB3}" type="pres">
      <dgm:prSet presAssocID="{0B8E38B8-E98B-4598-B2C0-98F33B675F4C}" presName="hierRoot1" presStyleCnt="0"/>
      <dgm:spPr/>
    </dgm:pt>
    <dgm:pt modelId="{B1F1BE05-CCB2-4A87-9621-5DAE259F2CCB}" type="pres">
      <dgm:prSet presAssocID="{0B8E38B8-E98B-4598-B2C0-98F33B675F4C}" presName="composite" presStyleCnt="0"/>
      <dgm:spPr/>
    </dgm:pt>
    <dgm:pt modelId="{266B5823-DB61-4022-A629-45EE13391A27}" type="pres">
      <dgm:prSet presAssocID="{0B8E38B8-E98B-4598-B2C0-98F33B675F4C}" presName="background" presStyleLbl="node0" presStyleIdx="0" presStyleCnt="1"/>
      <dgm:spPr/>
    </dgm:pt>
    <dgm:pt modelId="{484A8F76-C67E-4C63-B44D-EC3E7ADC2785}" type="pres">
      <dgm:prSet presAssocID="{0B8E38B8-E98B-4598-B2C0-98F33B675F4C}" presName="text" presStyleLbl="fgAcc0" presStyleIdx="0" presStyleCnt="1">
        <dgm:presLayoutVars>
          <dgm:chPref val="3"/>
        </dgm:presLayoutVars>
      </dgm:prSet>
      <dgm:spPr/>
    </dgm:pt>
    <dgm:pt modelId="{503D4E5F-BF4D-477D-A6A3-90CD50B165C5}" type="pres">
      <dgm:prSet presAssocID="{0B8E38B8-E98B-4598-B2C0-98F33B675F4C}" presName="hierChild2" presStyleCnt="0"/>
      <dgm:spPr/>
    </dgm:pt>
    <dgm:pt modelId="{64184090-25DD-4C6F-A96A-8438C73AC162}" type="pres">
      <dgm:prSet presAssocID="{D44B38D0-D4CD-4954-9C51-0D48F00C14E7}" presName="Name10" presStyleLbl="parChTrans1D2" presStyleIdx="0" presStyleCnt="1"/>
      <dgm:spPr/>
    </dgm:pt>
    <dgm:pt modelId="{4F0EE2B7-CF94-4B2A-B610-80F9EBB3743B}" type="pres">
      <dgm:prSet presAssocID="{6BB23F7C-5397-4410-B373-CD8AE74A45EC}" presName="hierRoot2" presStyleCnt="0"/>
      <dgm:spPr/>
    </dgm:pt>
    <dgm:pt modelId="{32F62DFB-14D9-402B-AD1C-B3041D759CB0}" type="pres">
      <dgm:prSet presAssocID="{6BB23F7C-5397-4410-B373-CD8AE74A45EC}" presName="composite2" presStyleCnt="0"/>
      <dgm:spPr/>
    </dgm:pt>
    <dgm:pt modelId="{2793C139-ECE4-4B01-8E3C-B1739C4E6DA2}" type="pres">
      <dgm:prSet presAssocID="{6BB23F7C-5397-4410-B373-CD8AE74A45EC}" presName="background2" presStyleLbl="node2" presStyleIdx="0" presStyleCnt="1"/>
      <dgm:spPr/>
    </dgm:pt>
    <dgm:pt modelId="{1086DA3E-CEB3-48DF-A2F1-D15BD800949D}" type="pres">
      <dgm:prSet presAssocID="{6BB23F7C-5397-4410-B373-CD8AE74A45EC}" presName="text2" presStyleLbl="fgAcc2" presStyleIdx="0" presStyleCnt="1">
        <dgm:presLayoutVars>
          <dgm:chPref val="3"/>
        </dgm:presLayoutVars>
      </dgm:prSet>
      <dgm:spPr/>
    </dgm:pt>
    <dgm:pt modelId="{6E7CC9C7-82B1-4F98-8557-EF517E7297F3}" type="pres">
      <dgm:prSet presAssocID="{6BB23F7C-5397-4410-B373-CD8AE74A45EC}" presName="hierChild3" presStyleCnt="0"/>
      <dgm:spPr/>
    </dgm:pt>
    <dgm:pt modelId="{6C1C48B2-61A0-424F-8C95-850F4525417B}" type="pres">
      <dgm:prSet presAssocID="{C98EC5AA-9E51-4FE4-BCC6-57B17EF74E73}" presName="Name17" presStyleLbl="parChTrans1D3" presStyleIdx="0" presStyleCnt="2"/>
      <dgm:spPr/>
    </dgm:pt>
    <dgm:pt modelId="{5845F774-68DF-4215-80E2-20870BEDAAE7}" type="pres">
      <dgm:prSet presAssocID="{3B6DC8EB-B291-47EF-B4BE-F842D7C1628E}" presName="hierRoot3" presStyleCnt="0"/>
      <dgm:spPr/>
    </dgm:pt>
    <dgm:pt modelId="{5DE1A660-BC8B-4CFB-9D9F-44C0A6970CEC}" type="pres">
      <dgm:prSet presAssocID="{3B6DC8EB-B291-47EF-B4BE-F842D7C1628E}" presName="composite3" presStyleCnt="0"/>
      <dgm:spPr/>
    </dgm:pt>
    <dgm:pt modelId="{1A35120E-AEBE-4C17-8F61-5338A46AE235}" type="pres">
      <dgm:prSet presAssocID="{3B6DC8EB-B291-47EF-B4BE-F842D7C1628E}" presName="background3" presStyleLbl="node3" presStyleIdx="0" presStyleCnt="2"/>
      <dgm:spPr/>
    </dgm:pt>
    <dgm:pt modelId="{517FDF87-6E76-4737-AE18-659EA252320C}" type="pres">
      <dgm:prSet presAssocID="{3B6DC8EB-B291-47EF-B4BE-F842D7C1628E}" presName="text3" presStyleLbl="fgAcc3" presStyleIdx="0" presStyleCnt="2">
        <dgm:presLayoutVars>
          <dgm:chPref val="3"/>
        </dgm:presLayoutVars>
      </dgm:prSet>
      <dgm:spPr/>
    </dgm:pt>
    <dgm:pt modelId="{269586D6-9692-4086-9553-441E4A796873}" type="pres">
      <dgm:prSet presAssocID="{3B6DC8EB-B291-47EF-B4BE-F842D7C1628E}" presName="hierChild4" presStyleCnt="0"/>
      <dgm:spPr/>
    </dgm:pt>
    <dgm:pt modelId="{F569DB14-C7A4-470F-8ED4-64EDB8FF6561}" type="pres">
      <dgm:prSet presAssocID="{C54EED3D-2600-4446-8502-1D0415BD5634}" presName="Name17" presStyleLbl="parChTrans1D3" presStyleIdx="1" presStyleCnt="2"/>
      <dgm:spPr/>
    </dgm:pt>
    <dgm:pt modelId="{00EBB517-8667-48CE-94B6-B56690872611}" type="pres">
      <dgm:prSet presAssocID="{0D167CAD-FA46-4CC0-999F-2B63658E5DEF}" presName="hierRoot3" presStyleCnt="0"/>
      <dgm:spPr/>
    </dgm:pt>
    <dgm:pt modelId="{48D4F752-174C-40BD-A2DC-F650648DF3C5}" type="pres">
      <dgm:prSet presAssocID="{0D167CAD-FA46-4CC0-999F-2B63658E5DEF}" presName="composite3" presStyleCnt="0"/>
      <dgm:spPr/>
    </dgm:pt>
    <dgm:pt modelId="{B3BDB533-A722-4EA8-9838-5FEECC526AA2}" type="pres">
      <dgm:prSet presAssocID="{0D167CAD-FA46-4CC0-999F-2B63658E5DEF}" presName="background3" presStyleLbl="node3" presStyleIdx="1" presStyleCnt="2"/>
      <dgm:spPr/>
    </dgm:pt>
    <dgm:pt modelId="{C43C1EA8-9547-4EBB-87DA-E6A5C203E4F1}" type="pres">
      <dgm:prSet presAssocID="{0D167CAD-FA46-4CC0-999F-2B63658E5DEF}" presName="text3" presStyleLbl="fgAcc3" presStyleIdx="1" presStyleCnt="2">
        <dgm:presLayoutVars>
          <dgm:chPref val="3"/>
        </dgm:presLayoutVars>
      </dgm:prSet>
      <dgm:spPr/>
    </dgm:pt>
    <dgm:pt modelId="{5A1D74D8-0F13-4A7E-A7C4-C1FF21F94691}" type="pres">
      <dgm:prSet presAssocID="{0D167CAD-FA46-4CC0-999F-2B63658E5DEF}" presName="hierChild4" presStyleCnt="0"/>
      <dgm:spPr/>
    </dgm:pt>
    <dgm:pt modelId="{AA5351B2-6C37-4B94-983B-94B2010E66D1}" type="pres">
      <dgm:prSet presAssocID="{6D994906-44D1-42CB-9DE3-FB95A918E1C8}" presName="Name23" presStyleLbl="parChTrans1D4" presStyleIdx="0" presStyleCnt="2"/>
      <dgm:spPr/>
    </dgm:pt>
    <dgm:pt modelId="{A79EE687-7EF4-4235-9467-E18341F30DFC}" type="pres">
      <dgm:prSet presAssocID="{F236EA27-2FED-4A22-A8F6-0ED2946B1BBF}" presName="hierRoot4" presStyleCnt="0"/>
      <dgm:spPr/>
    </dgm:pt>
    <dgm:pt modelId="{A3977F67-C72A-40FC-8CEF-6C3E82E329E7}" type="pres">
      <dgm:prSet presAssocID="{F236EA27-2FED-4A22-A8F6-0ED2946B1BBF}" presName="composite4" presStyleCnt="0"/>
      <dgm:spPr/>
    </dgm:pt>
    <dgm:pt modelId="{035D47FD-FA6E-43B4-A623-51EBC2677336}" type="pres">
      <dgm:prSet presAssocID="{F236EA27-2FED-4A22-A8F6-0ED2946B1BBF}" presName="background4" presStyleLbl="node4" presStyleIdx="0" presStyleCnt="2"/>
      <dgm:spPr/>
    </dgm:pt>
    <dgm:pt modelId="{F9213CDE-EBB6-4E10-B22A-D856C616CD4E}" type="pres">
      <dgm:prSet presAssocID="{F236EA27-2FED-4A22-A8F6-0ED2946B1BBF}" presName="text4" presStyleLbl="fgAcc4" presStyleIdx="0" presStyleCnt="2">
        <dgm:presLayoutVars>
          <dgm:chPref val="3"/>
        </dgm:presLayoutVars>
      </dgm:prSet>
      <dgm:spPr/>
    </dgm:pt>
    <dgm:pt modelId="{0361D1D3-A23A-49FB-9462-2067B5CAF64F}" type="pres">
      <dgm:prSet presAssocID="{F236EA27-2FED-4A22-A8F6-0ED2946B1BBF}" presName="hierChild5" presStyleCnt="0"/>
      <dgm:spPr/>
    </dgm:pt>
    <dgm:pt modelId="{38AD4B44-62B3-4730-B38F-05BBD9EFD547}" type="pres">
      <dgm:prSet presAssocID="{59B2BD4A-B528-42C6-8693-13878456FA79}" presName="Name23" presStyleLbl="parChTrans1D4" presStyleIdx="1" presStyleCnt="2"/>
      <dgm:spPr/>
    </dgm:pt>
    <dgm:pt modelId="{D693C833-F63D-4463-991D-B58E12816D23}" type="pres">
      <dgm:prSet presAssocID="{E736DA3A-A9F4-466D-AF13-699450C6DE85}" presName="hierRoot4" presStyleCnt="0"/>
      <dgm:spPr/>
    </dgm:pt>
    <dgm:pt modelId="{2255D1B2-F8BC-4FE6-A89A-E789C39BA98F}" type="pres">
      <dgm:prSet presAssocID="{E736DA3A-A9F4-466D-AF13-699450C6DE85}" presName="composite4" presStyleCnt="0"/>
      <dgm:spPr/>
    </dgm:pt>
    <dgm:pt modelId="{3A6D977F-94F7-4692-8342-78DE46DA8212}" type="pres">
      <dgm:prSet presAssocID="{E736DA3A-A9F4-466D-AF13-699450C6DE85}" presName="background4" presStyleLbl="node4" presStyleIdx="1" presStyleCnt="2"/>
      <dgm:spPr/>
    </dgm:pt>
    <dgm:pt modelId="{3FBD903E-E693-4EED-86CB-F161699B2FD1}" type="pres">
      <dgm:prSet presAssocID="{E736DA3A-A9F4-466D-AF13-699450C6DE85}" presName="text4" presStyleLbl="fgAcc4" presStyleIdx="1" presStyleCnt="2">
        <dgm:presLayoutVars>
          <dgm:chPref val="3"/>
        </dgm:presLayoutVars>
      </dgm:prSet>
      <dgm:spPr/>
    </dgm:pt>
    <dgm:pt modelId="{045AC448-2A33-42AF-98A6-F0E7803E1B48}" type="pres">
      <dgm:prSet presAssocID="{E736DA3A-A9F4-466D-AF13-699450C6DE85}" presName="hierChild5" presStyleCnt="0"/>
      <dgm:spPr/>
    </dgm:pt>
  </dgm:ptLst>
  <dgm:cxnLst>
    <dgm:cxn modelId="{24667607-BEF3-4514-BBBE-5E7803BC396F}" srcId="{0D167CAD-FA46-4CC0-999F-2B63658E5DEF}" destId="{E736DA3A-A9F4-466D-AF13-699450C6DE85}" srcOrd="1" destOrd="0" parTransId="{59B2BD4A-B528-42C6-8693-13878456FA79}" sibTransId="{A85093B1-D100-476B-A214-A6085766FE61}"/>
    <dgm:cxn modelId="{C1C26217-3375-42BA-AE3C-D59823731020}" srcId="{8A5646AF-499A-471D-B3A0-3D3929E952E8}" destId="{0B8E38B8-E98B-4598-B2C0-98F33B675F4C}" srcOrd="0" destOrd="0" parTransId="{F8568C4A-B02C-44C3-B39F-AACE00C737C0}" sibTransId="{43DCBDAF-9D15-4114-B19A-6C37AFE83C32}"/>
    <dgm:cxn modelId="{3B947822-34A2-4F5E-98E9-1321C4004645}" type="presOf" srcId="{59B2BD4A-B528-42C6-8693-13878456FA79}" destId="{38AD4B44-62B3-4730-B38F-05BBD9EFD547}" srcOrd="0" destOrd="0" presId="urn:microsoft.com/office/officeart/2005/8/layout/hierarchy1"/>
    <dgm:cxn modelId="{206DEE22-9459-484F-AFA6-E161F67AA35D}" type="presOf" srcId="{C54EED3D-2600-4446-8502-1D0415BD5634}" destId="{F569DB14-C7A4-470F-8ED4-64EDB8FF6561}" srcOrd="0" destOrd="0" presId="urn:microsoft.com/office/officeart/2005/8/layout/hierarchy1"/>
    <dgm:cxn modelId="{6519DC3A-3648-4D5B-9CA2-3320B2B4F85C}" type="presOf" srcId="{F236EA27-2FED-4A22-A8F6-0ED2946B1BBF}" destId="{F9213CDE-EBB6-4E10-B22A-D856C616CD4E}" srcOrd="0" destOrd="0" presId="urn:microsoft.com/office/officeart/2005/8/layout/hierarchy1"/>
    <dgm:cxn modelId="{E23EB841-693A-4E28-865B-5E6707F2CE5E}" type="presOf" srcId="{E736DA3A-A9F4-466D-AF13-699450C6DE85}" destId="{3FBD903E-E693-4EED-86CB-F161699B2FD1}" srcOrd="0" destOrd="0" presId="urn:microsoft.com/office/officeart/2005/8/layout/hierarchy1"/>
    <dgm:cxn modelId="{BD52466B-AEB3-4BF3-B294-83CA13EEAB09}" type="presOf" srcId="{0B8E38B8-E98B-4598-B2C0-98F33B675F4C}" destId="{484A8F76-C67E-4C63-B44D-EC3E7ADC2785}" srcOrd="0" destOrd="0" presId="urn:microsoft.com/office/officeart/2005/8/layout/hierarchy1"/>
    <dgm:cxn modelId="{FCE48350-A332-49EB-B696-4A5717A0EDB4}" type="presOf" srcId="{0D167CAD-FA46-4CC0-999F-2B63658E5DEF}" destId="{C43C1EA8-9547-4EBB-87DA-E6A5C203E4F1}" srcOrd="0" destOrd="0" presId="urn:microsoft.com/office/officeart/2005/8/layout/hierarchy1"/>
    <dgm:cxn modelId="{51D04F55-7B93-482F-A17E-5763EE31BB06}" type="presOf" srcId="{C98EC5AA-9E51-4FE4-BCC6-57B17EF74E73}" destId="{6C1C48B2-61A0-424F-8C95-850F4525417B}" srcOrd="0" destOrd="0" presId="urn:microsoft.com/office/officeart/2005/8/layout/hierarchy1"/>
    <dgm:cxn modelId="{6DB44F7C-FEE1-4B74-BDA9-6140332100B9}" srcId="{6BB23F7C-5397-4410-B373-CD8AE74A45EC}" destId="{0D167CAD-FA46-4CC0-999F-2B63658E5DEF}" srcOrd="1" destOrd="0" parTransId="{C54EED3D-2600-4446-8502-1D0415BD5634}" sibTransId="{CB94A8CC-0034-40BC-BDAB-D1DD2A0382B5}"/>
    <dgm:cxn modelId="{74635DA0-32C2-4BD5-883A-9A035D211392}" type="presOf" srcId="{3B6DC8EB-B291-47EF-B4BE-F842D7C1628E}" destId="{517FDF87-6E76-4737-AE18-659EA252320C}" srcOrd="0" destOrd="0" presId="urn:microsoft.com/office/officeart/2005/8/layout/hierarchy1"/>
    <dgm:cxn modelId="{9FDEC0CB-77E0-4C99-A480-1059DE2C5D24}" type="presOf" srcId="{D44B38D0-D4CD-4954-9C51-0D48F00C14E7}" destId="{64184090-25DD-4C6F-A96A-8438C73AC162}" srcOrd="0" destOrd="0" presId="urn:microsoft.com/office/officeart/2005/8/layout/hierarchy1"/>
    <dgm:cxn modelId="{99F574D0-9C4D-4FDA-8361-B84DA859E62B}" srcId="{0B8E38B8-E98B-4598-B2C0-98F33B675F4C}" destId="{6BB23F7C-5397-4410-B373-CD8AE74A45EC}" srcOrd="0" destOrd="0" parTransId="{D44B38D0-D4CD-4954-9C51-0D48F00C14E7}" sibTransId="{D926E630-B690-492E-A2AB-D9598D51B76E}"/>
    <dgm:cxn modelId="{216315D2-DB1D-44D5-A517-33F18C42BB11}" srcId="{6BB23F7C-5397-4410-B373-CD8AE74A45EC}" destId="{3B6DC8EB-B291-47EF-B4BE-F842D7C1628E}" srcOrd="0" destOrd="0" parTransId="{C98EC5AA-9E51-4FE4-BCC6-57B17EF74E73}" sibTransId="{77A193DC-48AA-4DC6-BD04-4E98C320A9EE}"/>
    <dgm:cxn modelId="{35F9DAF3-CB63-402D-9311-311EBAFDDBF7}" type="presOf" srcId="{8A5646AF-499A-471D-B3A0-3D3929E952E8}" destId="{10B329B0-B339-4763-ADC4-F84AEB9EC802}" srcOrd="0" destOrd="0" presId="urn:microsoft.com/office/officeart/2005/8/layout/hierarchy1"/>
    <dgm:cxn modelId="{63BCF0FD-B0EC-4669-8BEE-DD3B98EE1CD4}" type="presOf" srcId="{6BB23F7C-5397-4410-B373-CD8AE74A45EC}" destId="{1086DA3E-CEB3-48DF-A2F1-D15BD800949D}" srcOrd="0" destOrd="0" presId="urn:microsoft.com/office/officeart/2005/8/layout/hierarchy1"/>
    <dgm:cxn modelId="{BE00E0FE-1B26-4355-9B57-886E54518920}" type="presOf" srcId="{6D994906-44D1-42CB-9DE3-FB95A918E1C8}" destId="{AA5351B2-6C37-4B94-983B-94B2010E66D1}" srcOrd="0" destOrd="0" presId="urn:microsoft.com/office/officeart/2005/8/layout/hierarchy1"/>
    <dgm:cxn modelId="{F0BA22FF-40E0-42E5-9751-1D1FFE8CB983}" srcId="{0D167CAD-FA46-4CC0-999F-2B63658E5DEF}" destId="{F236EA27-2FED-4A22-A8F6-0ED2946B1BBF}" srcOrd="0" destOrd="0" parTransId="{6D994906-44D1-42CB-9DE3-FB95A918E1C8}" sibTransId="{A4D9C9DD-44E3-41C1-A345-6A2163DABED0}"/>
    <dgm:cxn modelId="{A3A8B161-8B71-4BF9-94BF-F01D57EAADE2}" type="presParOf" srcId="{10B329B0-B339-4763-ADC4-F84AEB9EC802}" destId="{BF88F4B3-B94E-426B-A2DE-AD5C1D333DB3}" srcOrd="0" destOrd="0" presId="urn:microsoft.com/office/officeart/2005/8/layout/hierarchy1"/>
    <dgm:cxn modelId="{5077D96C-C2E7-4F22-835E-5BD1CA1A4323}" type="presParOf" srcId="{BF88F4B3-B94E-426B-A2DE-AD5C1D333DB3}" destId="{B1F1BE05-CCB2-4A87-9621-5DAE259F2CCB}" srcOrd="0" destOrd="0" presId="urn:microsoft.com/office/officeart/2005/8/layout/hierarchy1"/>
    <dgm:cxn modelId="{E6155559-B4D4-4A93-A1D6-8B1E1AF52192}" type="presParOf" srcId="{B1F1BE05-CCB2-4A87-9621-5DAE259F2CCB}" destId="{266B5823-DB61-4022-A629-45EE13391A27}" srcOrd="0" destOrd="0" presId="urn:microsoft.com/office/officeart/2005/8/layout/hierarchy1"/>
    <dgm:cxn modelId="{318C6FAB-72AB-4229-8240-7F90699F7DDB}" type="presParOf" srcId="{B1F1BE05-CCB2-4A87-9621-5DAE259F2CCB}" destId="{484A8F76-C67E-4C63-B44D-EC3E7ADC2785}" srcOrd="1" destOrd="0" presId="urn:microsoft.com/office/officeart/2005/8/layout/hierarchy1"/>
    <dgm:cxn modelId="{181FFEA6-BE2F-42E2-BD2A-F034F3658C8E}" type="presParOf" srcId="{BF88F4B3-B94E-426B-A2DE-AD5C1D333DB3}" destId="{503D4E5F-BF4D-477D-A6A3-90CD50B165C5}" srcOrd="1" destOrd="0" presId="urn:microsoft.com/office/officeart/2005/8/layout/hierarchy1"/>
    <dgm:cxn modelId="{3C2EC075-2913-4B7C-A99C-BD87374CEE9F}" type="presParOf" srcId="{503D4E5F-BF4D-477D-A6A3-90CD50B165C5}" destId="{64184090-25DD-4C6F-A96A-8438C73AC162}" srcOrd="0" destOrd="0" presId="urn:microsoft.com/office/officeart/2005/8/layout/hierarchy1"/>
    <dgm:cxn modelId="{B73F9726-4DC2-4ECF-B9D0-ED6A27CFDF05}" type="presParOf" srcId="{503D4E5F-BF4D-477D-A6A3-90CD50B165C5}" destId="{4F0EE2B7-CF94-4B2A-B610-80F9EBB3743B}" srcOrd="1" destOrd="0" presId="urn:microsoft.com/office/officeart/2005/8/layout/hierarchy1"/>
    <dgm:cxn modelId="{901AABF2-2ABF-438A-992B-99A157362B98}" type="presParOf" srcId="{4F0EE2B7-CF94-4B2A-B610-80F9EBB3743B}" destId="{32F62DFB-14D9-402B-AD1C-B3041D759CB0}" srcOrd="0" destOrd="0" presId="urn:microsoft.com/office/officeart/2005/8/layout/hierarchy1"/>
    <dgm:cxn modelId="{9D6C914E-81B2-4B8B-8B99-127BDE09FE5B}" type="presParOf" srcId="{32F62DFB-14D9-402B-AD1C-B3041D759CB0}" destId="{2793C139-ECE4-4B01-8E3C-B1739C4E6DA2}" srcOrd="0" destOrd="0" presId="urn:microsoft.com/office/officeart/2005/8/layout/hierarchy1"/>
    <dgm:cxn modelId="{FADA3273-342F-4E28-AD16-A828805AA80C}" type="presParOf" srcId="{32F62DFB-14D9-402B-AD1C-B3041D759CB0}" destId="{1086DA3E-CEB3-48DF-A2F1-D15BD800949D}" srcOrd="1" destOrd="0" presId="urn:microsoft.com/office/officeart/2005/8/layout/hierarchy1"/>
    <dgm:cxn modelId="{A8AC3922-A9AD-496F-8966-7AE3A2E9265D}" type="presParOf" srcId="{4F0EE2B7-CF94-4B2A-B610-80F9EBB3743B}" destId="{6E7CC9C7-82B1-4F98-8557-EF517E7297F3}" srcOrd="1" destOrd="0" presId="urn:microsoft.com/office/officeart/2005/8/layout/hierarchy1"/>
    <dgm:cxn modelId="{D121EBC8-CA7C-4580-89DA-D482609018C2}" type="presParOf" srcId="{6E7CC9C7-82B1-4F98-8557-EF517E7297F3}" destId="{6C1C48B2-61A0-424F-8C95-850F4525417B}" srcOrd="0" destOrd="0" presId="urn:microsoft.com/office/officeart/2005/8/layout/hierarchy1"/>
    <dgm:cxn modelId="{A0FB96F8-2430-43A1-9056-77C3FC090510}" type="presParOf" srcId="{6E7CC9C7-82B1-4F98-8557-EF517E7297F3}" destId="{5845F774-68DF-4215-80E2-20870BEDAAE7}" srcOrd="1" destOrd="0" presId="urn:microsoft.com/office/officeart/2005/8/layout/hierarchy1"/>
    <dgm:cxn modelId="{93E52EA0-DBC9-4FEB-81FD-D7A37DF196CE}" type="presParOf" srcId="{5845F774-68DF-4215-80E2-20870BEDAAE7}" destId="{5DE1A660-BC8B-4CFB-9D9F-44C0A6970CEC}" srcOrd="0" destOrd="0" presId="urn:microsoft.com/office/officeart/2005/8/layout/hierarchy1"/>
    <dgm:cxn modelId="{7FB37951-D3AA-4ABA-8739-0F59A346F76F}" type="presParOf" srcId="{5DE1A660-BC8B-4CFB-9D9F-44C0A6970CEC}" destId="{1A35120E-AEBE-4C17-8F61-5338A46AE235}" srcOrd="0" destOrd="0" presId="urn:microsoft.com/office/officeart/2005/8/layout/hierarchy1"/>
    <dgm:cxn modelId="{D721CE2F-8984-4450-A6A3-FC8553EE72A7}" type="presParOf" srcId="{5DE1A660-BC8B-4CFB-9D9F-44C0A6970CEC}" destId="{517FDF87-6E76-4737-AE18-659EA252320C}" srcOrd="1" destOrd="0" presId="urn:microsoft.com/office/officeart/2005/8/layout/hierarchy1"/>
    <dgm:cxn modelId="{E7C702E2-FFDB-487A-8D48-A08965CE5B1C}" type="presParOf" srcId="{5845F774-68DF-4215-80E2-20870BEDAAE7}" destId="{269586D6-9692-4086-9553-441E4A796873}" srcOrd="1" destOrd="0" presId="urn:microsoft.com/office/officeart/2005/8/layout/hierarchy1"/>
    <dgm:cxn modelId="{6D01722C-BD21-492A-8817-D87C2290B098}" type="presParOf" srcId="{6E7CC9C7-82B1-4F98-8557-EF517E7297F3}" destId="{F569DB14-C7A4-470F-8ED4-64EDB8FF6561}" srcOrd="2" destOrd="0" presId="urn:microsoft.com/office/officeart/2005/8/layout/hierarchy1"/>
    <dgm:cxn modelId="{45F0634C-1FA7-4715-A581-5B0F8168A011}" type="presParOf" srcId="{6E7CC9C7-82B1-4F98-8557-EF517E7297F3}" destId="{00EBB517-8667-48CE-94B6-B56690872611}" srcOrd="3" destOrd="0" presId="urn:microsoft.com/office/officeart/2005/8/layout/hierarchy1"/>
    <dgm:cxn modelId="{A1D71AD6-7E1A-4BC9-8222-118B2080519C}" type="presParOf" srcId="{00EBB517-8667-48CE-94B6-B56690872611}" destId="{48D4F752-174C-40BD-A2DC-F650648DF3C5}" srcOrd="0" destOrd="0" presId="urn:microsoft.com/office/officeart/2005/8/layout/hierarchy1"/>
    <dgm:cxn modelId="{0AA3FACC-45C6-4BDD-87E0-8F1F58ED7E2B}" type="presParOf" srcId="{48D4F752-174C-40BD-A2DC-F650648DF3C5}" destId="{B3BDB533-A722-4EA8-9838-5FEECC526AA2}" srcOrd="0" destOrd="0" presId="urn:microsoft.com/office/officeart/2005/8/layout/hierarchy1"/>
    <dgm:cxn modelId="{DEB57B65-6762-4BC3-A8C9-2C1465B52400}" type="presParOf" srcId="{48D4F752-174C-40BD-A2DC-F650648DF3C5}" destId="{C43C1EA8-9547-4EBB-87DA-E6A5C203E4F1}" srcOrd="1" destOrd="0" presId="urn:microsoft.com/office/officeart/2005/8/layout/hierarchy1"/>
    <dgm:cxn modelId="{D6225127-F2FC-4347-9DDE-7CF5FA181007}" type="presParOf" srcId="{00EBB517-8667-48CE-94B6-B56690872611}" destId="{5A1D74D8-0F13-4A7E-A7C4-C1FF21F94691}" srcOrd="1" destOrd="0" presId="urn:microsoft.com/office/officeart/2005/8/layout/hierarchy1"/>
    <dgm:cxn modelId="{FB78749D-EC16-4FE8-B5FB-5729BF3DE002}" type="presParOf" srcId="{5A1D74D8-0F13-4A7E-A7C4-C1FF21F94691}" destId="{AA5351B2-6C37-4B94-983B-94B2010E66D1}" srcOrd="0" destOrd="0" presId="urn:microsoft.com/office/officeart/2005/8/layout/hierarchy1"/>
    <dgm:cxn modelId="{FD972189-9FC8-4AFA-8434-FEBCB5BE99BF}" type="presParOf" srcId="{5A1D74D8-0F13-4A7E-A7C4-C1FF21F94691}" destId="{A79EE687-7EF4-4235-9467-E18341F30DFC}" srcOrd="1" destOrd="0" presId="urn:microsoft.com/office/officeart/2005/8/layout/hierarchy1"/>
    <dgm:cxn modelId="{EAEC9968-F216-4B04-8E6C-BAFBC0EF9F02}" type="presParOf" srcId="{A79EE687-7EF4-4235-9467-E18341F30DFC}" destId="{A3977F67-C72A-40FC-8CEF-6C3E82E329E7}" srcOrd="0" destOrd="0" presId="urn:microsoft.com/office/officeart/2005/8/layout/hierarchy1"/>
    <dgm:cxn modelId="{7B47EFFF-DA49-4C2D-ADEE-4EBDF44DAA8B}" type="presParOf" srcId="{A3977F67-C72A-40FC-8CEF-6C3E82E329E7}" destId="{035D47FD-FA6E-43B4-A623-51EBC2677336}" srcOrd="0" destOrd="0" presId="urn:microsoft.com/office/officeart/2005/8/layout/hierarchy1"/>
    <dgm:cxn modelId="{131E2E8D-FF00-4FCB-96D2-7D9033088B47}" type="presParOf" srcId="{A3977F67-C72A-40FC-8CEF-6C3E82E329E7}" destId="{F9213CDE-EBB6-4E10-B22A-D856C616CD4E}" srcOrd="1" destOrd="0" presId="urn:microsoft.com/office/officeart/2005/8/layout/hierarchy1"/>
    <dgm:cxn modelId="{CC681E70-E34F-4DD8-AB40-A68A1E0FB6E6}" type="presParOf" srcId="{A79EE687-7EF4-4235-9467-E18341F30DFC}" destId="{0361D1D3-A23A-49FB-9462-2067B5CAF64F}" srcOrd="1" destOrd="0" presId="urn:microsoft.com/office/officeart/2005/8/layout/hierarchy1"/>
    <dgm:cxn modelId="{41A0AC1A-3016-45DB-8F25-1368C41ADC5B}" type="presParOf" srcId="{5A1D74D8-0F13-4A7E-A7C4-C1FF21F94691}" destId="{38AD4B44-62B3-4730-B38F-05BBD9EFD547}" srcOrd="2" destOrd="0" presId="urn:microsoft.com/office/officeart/2005/8/layout/hierarchy1"/>
    <dgm:cxn modelId="{C3C119AF-1717-4A6C-8D5D-53F37DC9084A}" type="presParOf" srcId="{5A1D74D8-0F13-4A7E-A7C4-C1FF21F94691}" destId="{D693C833-F63D-4463-991D-B58E12816D23}" srcOrd="3" destOrd="0" presId="urn:microsoft.com/office/officeart/2005/8/layout/hierarchy1"/>
    <dgm:cxn modelId="{85E599CD-9C3A-4ACC-9C35-FE4A01F48F90}" type="presParOf" srcId="{D693C833-F63D-4463-991D-B58E12816D23}" destId="{2255D1B2-F8BC-4FE6-A89A-E789C39BA98F}" srcOrd="0" destOrd="0" presId="urn:microsoft.com/office/officeart/2005/8/layout/hierarchy1"/>
    <dgm:cxn modelId="{BE46395D-0559-4E4D-8DBC-3F546962C740}" type="presParOf" srcId="{2255D1B2-F8BC-4FE6-A89A-E789C39BA98F}" destId="{3A6D977F-94F7-4692-8342-78DE46DA8212}" srcOrd="0" destOrd="0" presId="urn:microsoft.com/office/officeart/2005/8/layout/hierarchy1"/>
    <dgm:cxn modelId="{965D3D9F-69E6-4FA7-8287-2A34FBB21F21}" type="presParOf" srcId="{2255D1B2-F8BC-4FE6-A89A-E789C39BA98F}" destId="{3FBD903E-E693-4EED-86CB-F161699B2FD1}" srcOrd="1" destOrd="0" presId="urn:microsoft.com/office/officeart/2005/8/layout/hierarchy1"/>
    <dgm:cxn modelId="{B9AC054C-A9DB-4839-8329-C5A08872E830}" type="presParOf" srcId="{D693C833-F63D-4463-991D-B58E12816D23}" destId="{045AC448-2A33-42AF-98A6-F0E7803E1B4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E3BEA0E-8FCA-4F84-9F56-C628F97061B9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785AAA-5A96-4EE7-B261-AF05F61FCDDB}">
      <dgm:prSet/>
      <dgm:spPr/>
      <dgm:t>
        <a:bodyPr/>
        <a:lstStyle/>
        <a:p>
          <a:pPr>
            <a:lnSpc>
              <a:spcPct val="100000"/>
            </a:lnSpc>
          </a:pPr>
          <a:r>
            <a:rPr lang="tr-TR"/>
            <a:t>Teleojik ve deontolojik etik arasındaki farklar neler?</a:t>
          </a:r>
          <a:endParaRPr lang="en-US"/>
        </a:p>
      </dgm:t>
    </dgm:pt>
    <dgm:pt modelId="{8C6EDD67-C81E-485B-807B-ABFABABFE972}" type="parTrans" cxnId="{366F8C1F-3DB6-47FD-9744-BF7E5C863DF1}">
      <dgm:prSet/>
      <dgm:spPr/>
      <dgm:t>
        <a:bodyPr/>
        <a:lstStyle/>
        <a:p>
          <a:endParaRPr lang="en-US"/>
        </a:p>
      </dgm:t>
    </dgm:pt>
    <dgm:pt modelId="{40FB4986-7EC2-46CB-BA4D-CFD892DE2815}" type="sibTrans" cxnId="{366F8C1F-3DB6-47FD-9744-BF7E5C863DF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8136B35-AEA2-4D50-8757-DDD9E85B8FF7}">
      <dgm:prSet/>
      <dgm:spPr/>
      <dgm:t>
        <a:bodyPr/>
        <a:lstStyle/>
        <a:p>
          <a:pPr>
            <a:lnSpc>
              <a:spcPct val="100000"/>
            </a:lnSpc>
          </a:pPr>
          <a:r>
            <a:rPr lang="tr-TR"/>
            <a:t>Bu etik teorilerinden sosyal hizmet açısından tanıdık gelen var mı?</a:t>
          </a:r>
          <a:endParaRPr lang="en-US"/>
        </a:p>
      </dgm:t>
    </dgm:pt>
    <dgm:pt modelId="{DD97DB6C-B099-4FB3-96A3-7FD05032E52D}" type="parTrans" cxnId="{2EF0F90F-5F9D-4699-A0EE-CCD6C2308F15}">
      <dgm:prSet/>
      <dgm:spPr/>
      <dgm:t>
        <a:bodyPr/>
        <a:lstStyle/>
        <a:p>
          <a:endParaRPr lang="en-US"/>
        </a:p>
      </dgm:t>
    </dgm:pt>
    <dgm:pt modelId="{1823F579-9EA7-4C00-8F41-E168C7D885EF}" type="sibTrans" cxnId="{2EF0F90F-5F9D-4699-A0EE-CCD6C2308F15}">
      <dgm:prSet/>
      <dgm:spPr/>
      <dgm:t>
        <a:bodyPr/>
        <a:lstStyle/>
        <a:p>
          <a:endParaRPr lang="en-US"/>
        </a:p>
      </dgm:t>
    </dgm:pt>
    <dgm:pt modelId="{070DA5B1-BCF8-4A52-9E24-7905894D91D6}" type="pres">
      <dgm:prSet presAssocID="{7E3BEA0E-8FCA-4F84-9F56-C628F97061B9}" presName="root" presStyleCnt="0">
        <dgm:presLayoutVars>
          <dgm:dir/>
          <dgm:resizeHandles val="exact"/>
        </dgm:presLayoutVars>
      </dgm:prSet>
      <dgm:spPr/>
    </dgm:pt>
    <dgm:pt modelId="{6C5C3BCD-8BAD-4FAB-A3F7-FA10EA714BC5}" type="pres">
      <dgm:prSet presAssocID="{7E3BEA0E-8FCA-4F84-9F56-C628F97061B9}" presName="container" presStyleCnt="0">
        <dgm:presLayoutVars>
          <dgm:dir/>
          <dgm:resizeHandles val="exact"/>
        </dgm:presLayoutVars>
      </dgm:prSet>
      <dgm:spPr/>
    </dgm:pt>
    <dgm:pt modelId="{DC5233F2-81F5-4CEC-A671-47A39D7E5208}" type="pres">
      <dgm:prSet presAssocID="{38785AAA-5A96-4EE7-B261-AF05F61FCDDB}" presName="compNode" presStyleCnt="0"/>
      <dgm:spPr/>
    </dgm:pt>
    <dgm:pt modelId="{ACFA32C1-F2ED-40AD-B3AB-6FD30A4D4BEC}" type="pres">
      <dgm:prSet presAssocID="{38785AAA-5A96-4EE7-B261-AF05F61FCDDB}" presName="iconBgRect" presStyleLbl="bgShp" presStyleIdx="0" presStyleCnt="2"/>
      <dgm:spPr/>
    </dgm:pt>
    <dgm:pt modelId="{25B74336-4ABB-4AE0-B1AD-5B607D71E5EB}" type="pres">
      <dgm:prSet presAssocID="{38785AAA-5A96-4EE7-B261-AF05F61FCDD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58076677-E296-4692-B5C4-66E69967869A}" type="pres">
      <dgm:prSet presAssocID="{38785AAA-5A96-4EE7-B261-AF05F61FCDDB}" presName="spaceRect" presStyleCnt="0"/>
      <dgm:spPr/>
    </dgm:pt>
    <dgm:pt modelId="{BC7E9DBC-2188-434C-B689-E08A57CBB356}" type="pres">
      <dgm:prSet presAssocID="{38785AAA-5A96-4EE7-B261-AF05F61FCDDB}" presName="textRect" presStyleLbl="revTx" presStyleIdx="0" presStyleCnt="2">
        <dgm:presLayoutVars>
          <dgm:chMax val="1"/>
          <dgm:chPref val="1"/>
        </dgm:presLayoutVars>
      </dgm:prSet>
      <dgm:spPr/>
    </dgm:pt>
    <dgm:pt modelId="{597E345B-A04B-4BA3-885F-D87324202AF7}" type="pres">
      <dgm:prSet presAssocID="{40FB4986-7EC2-46CB-BA4D-CFD892DE2815}" presName="sibTrans" presStyleLbl="sibTrans2D1" presStyleIdx="0" presStyleCnt="0"/>
      <dgm:spPr/>
    </dgm:pt>
    <dgm:pt modelId="{EC729D3C-4C20-4823-964F-6AC127774B51}" type="pres">
      <dgm:prSet presAssocID="{A8136B35-AEA2-4D50-8757-DDD9E85B8FF7}" presName="compNode" presStyleCnt="0"/>
      <dgm:spPr/>
    </dgm:pt>
    <dgm:pt modelId="{6A2A5813-6E1A-40FB-82B7-34A9429C2142}" type="pres">
      <dgm:prSet presAssocID="{A8136B35-AEA2-4D50-8757-DDD9E85B8FF7}" presName="iconBgRect" presStyleLbl="bgShp" presStyleIdx="1" presStyleCnt="2"/>
      <dgm:spPr/>
    </dgm:pt>
    <dgm:pt modelId="{99B65354-AD6D-4185-8202-30DCEB7842E8}" type="pres">
      <dgm:prSet presAssocID="{A8136B35-AEA2-4D50-8757-DDD9E85B8FF7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okalaşma"/>
        </a:ext>
      </dgm:extLst>
    </dgm:pt>
    <dgm:pt modelId="{7514D12E-2AEF-464E-AB3D-7F6E3809FF93}" type="pres">
      <dgm:prSet presAssocID="{A8136B35-AEA2-4D50-8757-DDD9E85B8FF7}" presName="spaceRect" presStyleCnt="0"/>
      <dgm:spPr/>
    </dgm:pt>
    <dgm:pt modelId="{3963B4DF-46A5-4085-9ECC-39ADE4CE8D29}" type="pres">
      <dgm:prSet presAssocID="{A8136B35-AEA2-4D50-8757-DDD9E85B8FF7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2EF0F90F-5F9D-4699-A0EE-CCD6C2308F15}" srcId="{7E3BEA0E-8FCA-4F84-9F56-C628F97061B9}" destId="{A8136B35-AEA2-4D50-8757-DDD9E85B8FF7}" srcOrd="1" destOrd="0" parTransId="{DD97DB6C-B099-4FB3-96A3-7FD05032E52D}" sibTransId="{1823F579-9EA7-4C00-8F41-E168C7D885EF}"/>
    <dgm:cxn modelId="{D97B5919-3B1A-4365-B2B3-63E1F036901C}" type="presOf" srcId="{38785AAA-5A96-4EE7-B261-AF05F61FCDDB}" destId="{BC7E9DBC-2188-434C-B689-E08A57CBB356}" srcOrd="0" destOrd="0" presId="urn:microsoft.com/office/officeart/2018/2/layout/IconCircleList"/>
    <dgm:cxn modelId="{366F8C1F-3DB6-47FD-9744-BF7E5C863DF1}" srcId="{7E3BEA0E-8FCA-4F84-9F56-C628F97061B9}" destId="{38785AAA-5A96-4EE7-B261-AF05F61FCDDB}" srcOrd="0" destOrd="0" parTransId="{8C6EDD67-C81E-485B-807B-ABFABABFE972}" sibTransId="{40FB4986-7EC2-46CB-BA4D-CFD892DE2815}"/>
    <dgm:cxn modelId="{F4E34E5C-0B85-4CB4-9C91-C005E0E93E35}" type="presOf" srcId="{A8136B35-AEA2-4D50-8757-DDD9E85B8FF7}" destId="{3963B4DF-46A5-4085-9ECC-39ADE4CE8D29}" srcOrd="0" destOrd="0" presId="urn:microsoft.com/office/officeart/2018/2/layout/IconCircleList"/>
    <dgm:cxn modelId="{085424C4-A339-4D87-90A8-E00D88962984}" type="presOf" srcId="{7E3BEA0E-8FCA-4F84-9F56-C628F97061B9}" destId="{070DA5B1-BCF8-4A52-9E24-7905894D91D6}" srcOrd="0" destOrd="0" presId="urn:microsoft.com/office/officeart/2018/2/layout/IconCircleList"/>
    <dgm:cxn modelId="{81FF8FE7-33BF-4DCD-A4BE-C2A567DAF69A}" type="presOf" srcId="{40FB4986-7EC2-46CB-BA4D-CFD892DE2815}" destId="{597E345B-A04B-4BA3-885F-D87324202AF7}" srcOrd="0" destOrd="0" presId="urn:microsoft.com/office/officeart/2018/2/layout/IconCircleList"/>
    <dgm:cxn modelId="{0AA9FD33-A15B-466C-901A-32CFA98884BC}" type="presParOf" srcId="{070DA5B1-BCF8-4A52-9E24-7905894D91D6}" destId="{6C5C3BCD-8BAD-4FAB-A3F7-FA10EA714BC5}" srcOrd="0" destOrd="0" presId="urn:microsoft.com/office/officeart/2018/2/layout/IconCircleList"/>
    <dgm:cxn modelId="{B0670847-E37B-4AB9-82ED-B99071DE17BE}" type="presParOf" srcId="{6C5C3BCD-8BAD-4FAB-A3F7-FA10EA714BC5}" destId="{DC5233F2-81F5-4CEC-A671-47A39D7E5208}" srcOrd="0" destOrd="0" presId="urn:microsoft.com/office/officeart/2018/2/layout/IconCircleList"/>
    <dgm:cxn modelId="{C09AC9DC-7EB1-4846-B698-902A8FED80D3}" type="presParOf" srcId="{DC5233F2-81F5-4CEC-A671-47A39D7E5208}" destId="{ACFA32C1-F2ED-40AD-B3AB-6FD30A4D4BEC}" srcOrd="0" destOrd="0" presId="urn:microsoft.com/office/officeart/2018/2/layout/IconCircleList"/>
    <dgm:cxn modelId="{E09B98D5-8FE5-4383-A6E2-A1AFAE49DA05}" type="presParOf" srcId="{DC5233F2-81F5-4CEC-A671-47A39D7E5208}" destId="{25B74336-4ABB-4AE0-B1AD-5B607D71E5EB}" srcOrd="1" destOrd="0" presId="urn:microsoft.com/office/officeart/2018/2/layout/IconCircleList"/>
    <dgm:cxn modelId="{D352DA27-9375-450F-B604-3B59BD4C5CA6}" type="presParOf" srcId="{DC5233F2-81F5-4CEC-A671-47A39D7E5208}" destId="{58076677-E296-4692-B5C4-66E69967869A}" srcOrd="2" destOrd="0" presId="urn:microsoft.com/office/officeart/2018/2/layout/IconCircleList"/>
    <dgm:cxn modelId="{B24D69CF-9E51-4292-A16D-E2C4A9678A60}" type="presParOf" srcId="{DC5233F2-81F5-4CEC-A671-47A39D7E5208}" destId="{BC7E9DBC-2188-434C-B689-E08A57CBB356}" srcOrd="3" destOrd="0" presId="urn:microsoft.com/office/officeart/2018/2/layout/IconCircleList"/>
    <dgm:cxn modelId="{77F23909-6DCB-42E9-BAA3-86F3634BDAEB}" type="presParOf" srcId="{6C5C3BCD-8BAD-4FAB-A3F7-FA10EA714BC5}" destId="{597E345B-A04B-4BA3-885F-D87324202AF7}" srcOrd="1" destOrd="0" presId="urn:microsoft.com/office/officeart/2018/2/layout/IconCircleList"/>
    <dgm:cxn modelId="{1EE8AE40-2438-463B-B464-4FF46053BB98}" type="presParOf" srcId="{6C5C3BCD-8BAD-4FAB-A3F7-FA10EA714BC5}" destId="{EC729D3C-4C20-4823-964F-6AC127774B51}" srcOrd="2" destOrd="0" presId="urn:microsoft.com/office/officeart/2018/2/layout/IconCircleList"/>
    <dgm:cxn modelId="{007AC059-2008-4904-90CE-83AFFF3FC623}" type="presParOf" srcId="{EC729D3C-4C20-4823-964F-6AC127774B51}" destId="{6A2A5813-6E1A-40FB-82B7-34A9429C2142}" srcOrd="0" destOrd="0" presId="urn:microsoft.com/office/officeart/2018/2/layout/IconCircleList"/>
    <dgm:cxn modelId="{26B00828-349C-4FB7-BD48-2B8961CE4952}" type="presParOf" srcId="{EC729D3C-4C20-4823-964F-6AC127774B51}" destId="{99B65354-AD6D-4185-8202-30DCEB7842E8}" srcOrd="1" destOrd="0" presId="urn:microsoft.com/office/officeart/2018/2/layout/IconCircleList"/>
    <dgm:cxn modelId="{E87FD968-F250-48AA-9FAF-1311D4FD9FBA}" type="presParOf" srcId="{EC729D3C-4C20-4823-964F-6AC127774B51}" destId="{7514D12E-2AEF-464E-AB3D-7F6E3809FF93}" srcOrd="2" destOrd="0" presId="urn:microsoft.com/office/officeart/2018/2/layout/IconCircleList"/>
    <dgm:cxn modelId="{75349419-439C-4D74-B585-681EBD70312A}" type="presParOf" srcId="{EC729D3C-4C20-4823-964F-6AC127774B51}" destId="{3963B4DF-46A5-4085-9ECC-39ADE4CE8D29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A47FAB-44D4-430C-B2D4-40560B0F961F}">
      <dsp:nvSpPr>
        <dsp:cNvPr id="0" name=""/>
        <dsp:cNvSpPr/>
      </dsp:nvSpPr>
      <dsp:spPr>
        <a:xfrm>
          <a:off x="0" y="1397584"/>
          <a:ext cx="6976861" cy="17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3E280B-B0C9-4BAD-90AC-2579B7B2B80D}">
      <dsp:nvSpPr>
        <dsp:cNvPr id="0" name=""/>
        <dsp:cNvSpPr/>
      </dsp:nvSpPr>
      <dsp:spPr>
        <a:xfrm>
          <a:off x="348502" y="223437"/>
          <a:ext cx="4879033" cy="12774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596" tIns="0" rIns="184596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/>
            <a:t>Ontoloji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altLang="tr-TR" sz="2000" kern="1200" dirty="0"/>
            <a:t>Evrene ve varoluşa ilişkin sorulara yanıt arar.</a:t>
          </a:r>
          <a:endParaRPr lang="tr-TR" sz="2000" kern="1200" dirty="0"/>
        </a:p>
      </dsp:txBody>
      <dsp:txXfrm>
        <a:off x="410863" y="285798"/>
        <a:ext cx="4754311" cy="1152745"/>
      </dsp:txXfrm>
    </dsp:sp>
    <dsp:sp modelId="{B0B55379-2E09-49C4-B48E-FB5521537727}">
      <dsp:nvSpPr>
        <dsp:cNvPr id="0" name=""/>
        <dsp:cNvSpPr/>
      </dsp:nvSpPr>
      <dsp:spPr>
        <a:xfrm>
          <a:off x="0" y="2927416"/>
          <a:ext cx="6976861" cy="17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D6B891-2BBD-4689-84EB-F068D8205BA1}">
      <dsp:nvSpPr>
        <dsp:cNvPr id="0" name=""/>
        <dsp:cNvSpPr/>
      </dsp:nvSpPr>
      <dsp:spPr>
        <a:xfrm>
          <a:off x="348502" y="1611784"/>
          <a:ext cx="4879033" cy="14189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596" tIns="0" rIns="184596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 err="1"/>
            <a:t>Epistomoloji</a:t>
          </a:r>
          <a:r>
            <a:rPr lang="tr-TR" sz="2000" kern="1200" dirty="0"/>
            <a:t>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altLang="tr-TR" sz="2000" kern="1200" dirty="0"/>
            <a:t>Bilginin ne olduğuna ve </a:t>
          </a:r>
          <a:r>
            <a:rPr lang="tr-TR" altLang="tr-TR" sz="2000" kern="1200" dirty="0" err="1"/>
            <a:t>olanaklılığına</a:t>
          </a:r>
          <a:r>
            <a:rPr lang="tr-TR" altLang="tr-TR" sz="2000" kern="1200" dirty="0"/>
            <a:t> ilişkin sorulara yanıt arar.</a:t>
          </a:r>
          <a:endParaRPr lang="tr-TR" sz="700" kern="1200" dirty="0"/>
        </a:p>
      </dsp:txBody>
      <dsp:txXfrm>
        <a:off x="417769" y="1681051"/>
        <a:ext cx="4740499" cy="1280417"/>
      </dsp:txXfrm>
    </dsp:sp>
    <dsp:sp modelId="{7473EA96-C830-4E23-9173-8DE1B14A6478}">
      <dsp:nvSpPr>
        <dsp:cNvPr id="0" name=""/>
        <dsp:cNvSpPr/>
      </dsp:nvSpPr>
      <dsp:spPr>
        <a:xfrm>
          <a:off x="0" y="5018829"/>
          <a:ext cx="6976861" cy="17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E5A04D-1BF9-47EF-883A-F7CC9447A6AB}">
      <dsp:nvSpPr>
        <dsp:cNvPr id="0" name=""/>
        <dsp:cNvSpPr/>
      </dsp:nvSpPr>
      <dsp:spPr>
        <a:xfrm>
          <a:off x="359389" y="3147608"/>
          <a:ext cx="4879033" cy="19805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596" tIns="0" rIns="184596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/>
            <a:t>Değerler Felsefesi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altLang="tr-TR" sz="2000" kern="1200" dirty="0"/>
            <a:t>Değerlerin </a:t>
          </a:r>
          <a:r>
            <a:rPr lang="tr-TR" altLang="tr-TR" sz="2000" kern="1200" dirty="0" err="1"/>
            <a:t>ne’liğine</a:t>
          </a:r>
          <a:r>
            <a:rPr lang="tr-TR" altLang="tr-TR" sz="2000" kern="1200" dirty="0"/>
            <a:t> ve değer varsayımlarının geçerliliğine ilişkin sorulara yanıt arar</a:t>
          </a:r>
          <a:r>
            <a:rPr lang="tr-TR" altLang="tr-TR" sz="700" kern="1200" dirty="0"/>
            <a:t>.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1 Etik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2 Estetik</a:t>
          </a:r>
        </a:p>
      </dsp:txBody>
      <dsp:txXfrm>
        <a:off x="456071" y="3244290"/>
        <a:ext cx="4685669" cy="17871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818D3A-1914-4DB4-BA55-72CD6B5FB5D7}">
      <dsp:nvSpPr>
        <dsp:cNvPr id="0" name=""/>
        <dsp:cNvSpPr/>
      </dsp:nvSpPr>
      <dsp:spPr>
        <a:xfrm>
          <a:off x="0" y="588017"/>
          <a:ext cx="7315200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6BDE3E-B0E0-43CB-9578-64F9B2820B75}">
      <dsp:nvSpPr>
        <dsp:cNvPr id="0" name=""/>
        <dsp:cNvSpPr/>
      </dsp:nvSpPr>
      <dsp:spPr>
        <a:xfrm>
          <a:off x="365760" y="12377"/>
          <a:ext cx="5120640" cy="115128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900" kern="1200" dirty="0"/>
            <a:t>Bireysel</a:t>
          </a:r>
        </a:p>
      </dsp:txBody>
      <dsp:txXfrm>
        <a:off x="421961" y="68578"/>
        <a:ext cx="5008238" cy="1038878"/>
      </dsp:txXfrm>
    </dsp:sp>
    <dsp:sp modelId="{D575E8B5-8896-43C5-BA54-79F486A75E45}">
      <dsp:nvSpPr>
        <dsp:cNvPr id="0" name=""/>
        <dsp:cNvSpPr/>
      </dsp:nvSpPr>
      <dsp:spPr>
        <a:xfrm>
          <a:off x="0" y="2357057"/>
          <a:ext cx="7315200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9B9C3D-2E7A-4F60-A6EE-5AA524A55BE6}">
      <dsp:nvSpPr>
        <dsp:cNvPr id="0" name=""/>
        <dsp:cNvSpPr/>
      </dsp:nvSpPr>
      <dsp:spPr>
        <a:xfrm>
          <a:off x="365760" y="1781417"/>
          <a:ext cx="5120640" cy="115128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900" kern="1200" dirty="0"/>
            <a:t>Örgütsel</a:t>
          </a:r>
        </a:p>
      </dsp:txBody>
      <dsp:txXfrm>
        <a:off x="421961" y="1837618"/>
        <a:ext cx="5008238" cy="1038878"/>
      </dsp:txXfrm>
    </dsp:sp>
    <dsp:sp modelId="{22AFF688-DC8C-4632-A534-CF9CBFD09725}">
      <dsp:nvSpPr>
        <dsp:cNvPr id="0" name=""/>
        <dsp:cNvSpPr/>
      </dsp:nvSpPr>
      <dsp:spPr>
        <a:xfrm>
          <a:off x="0" y="4126097"/>
          <a:ext cx="7315200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5BD4B0-FB26-427A-993C-95A319AF3F62}">
      <dsp:nvSpPr>
        <dsp:cNvPr id="0" name=""/>
        <dsp:cNvSpPr/>
      </dsp:nvSpPr>
      <dsp:spPr>
        <a:xfrm>
          <a:off x="365760" y="3550457"/>
          <a:ext cx="5120640" cy="115128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900" kern="1200" dirty="0"/>
            <a:t>Toplumsal</a:t>
          </a:r>
        </a:p>
      </dsp:txBody>
      <dsp:txXfrm>
        <a:off x="421961" y="3606658"/>
        <a:ext cx="5008238" cy="10388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AD4B44-62B3-4730-B38F-05BBD9EFD547}">
      <dsp:nvSpPr>
        <dsp:cNvPr id="0" name=""/>
        <dsp:cNvSpPr/>
      </dsp:nvSpPr>
      <dsp:spPr>
        <a:xfrm>
          <a:off x="4021261" y="3619094"/>
          <a:ext cx="888950" cy="423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302"/>
              </a:lnTo>
              <a:lnTo>
                <a:pt x="888950" y="288302"/>
              </a:lnTo>
              <a:lnTo>
                <a:pt x="888950" y="423059"/>
              </a:lnTo>
            </a:path>
          </a:pathLst>
        </a:custGeom>
        <a:noFill/>
        <a:ln w="1079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5351B2-6C37-4B94-983B-94B2010E66D1}">
      <dsp:nvSpPr>
        <dsp:cNvPr id="0" name=""/>
        <dsp:cNvSpPr/>
      </dsp:nvSpPr>
      <dsp:spPr>
        <a:xfrm>
          <a:off x="3132311" y="3619094"/>
          <a:ext cx="888950" cy="423059"/>
        </a:xfrm>
        <a:custGeom>
          <a:avLst/>
          <a:gdLst/>
          <a:ahLst/>
          <a:cxnLst/>
          <a:rect l="0" t="0" r="0" b="0"/>
          <a:pathLst>
            <a:path>
              <a:moveTo>
                <a:pt x="888950" y="0"/>
              </a:moveTo>
              <a:lnTo>
                <a:pt x="888950" y="288302"/>
              </a:lnTo>
              <a:lnTo>
                <a:pt x="0" y="288302"/>
              </a:lnTo>
              <a:lnTo>
                <a:pt x="0" y="423059"/>
              </a:lnTo>
            </a:path>
          </a:pathLst>
        </a:custGeom>
        <a:noFill/>
        <a:ln w="1079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69DB14-C7A4-470F-8ED4-64EDB8FF6561}">
      <dsp:nvSpPr>
        <dsp:cNvPr id="0" name=""/>
        <dsp:cNvSpPr/>
      </dsp:nvSpPr>
      <dsp:spPr>
        <a:xfrm>
          <a:off x="3132311" y="2272334"/>
          <a:ext cx="888950" cy="423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302"/>
              </a:lnTo>
              <a:lnTo>
                <a:pt x="888950" y="288302"/>
              </a:lnTo>
              <a:lnTo>
                <a:pt x="888950" y="423059"/>
              </a:lnTo>
            </a:path>
          </a:pathLst>
        </a:custGeom>
        <a:noFill/>
        <a:ln w="1079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1C48B2-61A0-424F-8C95-850F4525417B}">
      <dsp:nvSpPr>
        <dsp:cNvPr id="0" name=""/>
        <dsp:cNvSpPr/>
      </dsp:nvSpPr>
      <dsp:spPr>
        <a:xfrm>
          <a:off x="2243360" y="2272334"/>
          <a:ext cx="888950" cy="423059"/>
        </a:xfrm>
        <a:custGeom>
          <a:avLst/>
          <a:gdLst/>
          <a:ahLst/>
          <a:cxnLst/>
          <a:rect l="0" t="0" r="0" b="0"/>
          <a:pathLst>
            <a:path>
              <a:moveTo>
                <a:pt x="888950" y="0"/>
              </a:moveTo>
              <a:lnTo>
                <a:pt x="888950" y="288302"/>
              </a:lnTo>
              <a:lnTo>
                <a:pt x="0" y="288302"/>
              </a:lnTo>
              <a:lnTo>
                <a:pt x="0" y="423059"/>
              </a:lnTo>
            </a:path>
          </a:pathLst>
        </a:custGeom>
        <a:noFill/>
        <a:ln w="1079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184090-25DD-4C6F-A96A-8438C73AC162}">
      <dsp:nvSpPr>
        <dsp:cNvPr id="0" name=""/>
        <dsp:cNvSpPr/>
      </dsp:nvSpPr>
      <dsp:spPr>
        <a:xfrm>
          <a:off x="3086591" y="925574"/>
          <a:ext cx="91440" cy="4230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3059"/>
              </a:lnTo>
            </a:path>
          </a:pathLst>
        </a:custGeom>
        <a:noFill/>
        <a:ln w="1079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6B5823-DB61-4022-A629-45EE13391A27}">
      <dsp:nvSpPr>
        <dsp:cNvPr id="0" name=""/>
        <dsp:cNvSpPr/>
      </dsp:nvSpPr>
      <dsp:spPr>
        <a:xfrm>
          <a:off x="2404988" y="1874"/>
          <a:ext cx="1454646" cy="9237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84A8F76-C67E-4C63-B44D-EC3E7ADC2785}">
      <dsp:nvSpPr>
        <dsp:cNvPr id="0" name=""/>
        <dsp:cNvSpPr/>
      </dsp:nvSpPr>
      <dsp:spPr>
        <a:xfrm>
          <a:off x="2566615" y="155420"/>
          <a:ext cx="1454646" cy="9237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/>
            <a:t>ETİK</a:t>
          </a:r>
        </a:p>
      </dsp:txBody>
      <dsp:txXfrm>
        <a:off x="2593669" y="182474"/>
        <a:ext cx="1400538" cy="869592"/>
      </dsp:txXfrm>
    </dsp:sp>
    <dsp:sp modelId="{2793C139-ECE4-4B01-8E3C-B1739C4E6DA2}">
      <dsp:nvSpPr>
        <dsp:cNvPr id="0" name=""/>
        <dsp:cNvSpPr/>
      </dsp:nvSpPr>
      <dsp:spPr>
        <a:xfrm>
          <a:off x="2404988" y="1348634"/>
          <a:ext cx="1454646" cy="9237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086DA3E-CEB3-48DF-A2F1-D15BD800949D}">
      <dsp:nvSpPr>
        <dsp:cNvPr id="0" name=""/>
        <dsp:cNvSpPr/>
      </dsp:nvSpPr>
      <dsp:spPr>
        <a:xfrm>
          <a:off x="2566615" y="1502180"/>
          <a:ext cx="1454646" cy="9237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/>
            <a:t>Erdem Etiği</a:t>
          </a:r>
        </a:p>
      </dsp:txBody>
      <dsp:txXfrm>
        <a:off x="2593669" y="1529234"/>
        <a:ext cx="1400538" cy="869592"/>
      </dsp:txXfrm>
    </dsp:sp>
    <dsp:sp modelId="{1A35120E-AEBE-4C17-8F61-5338A46AE235}">
      <dsp:nvSpPr>
        <dsp:cNvPr id="0" name=""/>
        <dsp:cNvSpPr/>
      </dsp:nvSpPr>
      <dsp:spPr>
        <a:xfrm>
          <a:off x="1516037" y="2695394"/>
          <a:ext cx="1454646" cy="9237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17FDF87-6E76-4737-AE18-659EA252320C}">
      <dsp:nvSpPr>
        <dsp:cNvPr id="0" name=""/>
        <dsp:cNvSpPr/>
      </dsp:nvSpPr>
      <dsp:spPr>
        <a:xfrm>
          <a:off x="1677665" y="2848940"/>
          <a:ext cx="1454646" cy="9237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/>
            <a:t>Deontolojik Etik</a:t>
          </a:r>
        </a:p>
      </dsp:txBody>
      <dsp:txXfrm>
        <a:off x="1704719" y="2875994"/>
        <a:ext cx="1400538" cy="869592"/>
      </dsp:txXfrm>
    </dsp:sp>
    <dsp:sp modelId="{B3BDB533-A722-4EA8-9838-5FEECC526AA2}">
      <dsp:nvSpPr>
        <dsp:cNvPr id="0" name=""/>
        <dsp:cNvSpPr/>
      </dsp:nvSpPr>
      <dsp:spPr>
        <a:xfrm>
          <a:off x="3293938" y="2695394"/>
          <a:ext cx="1454646" cy="9237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43C1EA8-9547-4EBB-87DA-E6A5C203E4F1}">
      <dsp:nvSpPr>
        <dsp:cNvPr id="0" name=""/>
        <dsp:cNvSpPr/>
      </dsp:nvSpPr>
      <dsp:spPr>
        <a:xfrm>
          <a:off x="3455565" y="2848940"/>
          <a:ext cx="1454646" cy="9237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/>
            <a:t>Teleolojik Etik</a:t>
          </a:r>
        </a:p>
      </dsp:txBody>
      <dsp:txXfrm>
        <a:off x="3482619" y="2875994"/>
        <a:ext cx="1400538" cy="869592"/>
      </dsp:txXfrm>
    </dsp:sp>
    <dsp:sp modelId="{035D47FD-FA6E-43B4-A623-51EBC2677336}">
      <dsp:nvSpPr>
        <dsp:cNvPr id="0" name=""/>
        <dsp:cNvSpPr/>
      </dsp:nvSpPr>
      <dsp:spPr>
        <a:xfrm>
          <a:off x="2404988" y="4042154"/>
          <a:ext cx="1454646" cy="9237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9213CDE-EBB6-4E10-B22A-D856C616CD4E}">
      <dsp:nvSpPr>
        <dsp:cNvPr id="0" name=""/>
        <dsp:cNvSpPr/>
      </dsp:nvSpPr>
      <dsp:spPr>
        <a:xfrm>
          <a:off x="2566615" y="4195700"/>
          <a:ext cx="1454646" cy="9237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/>
            <a:t>Egoizm</a:t>
          </a:r>
        </a:p>
      </dsp:txBody>
      <dsp:txXfrm>
        <a:off x="2593669" y="4222754"/>
        <a:ext cx="1400538" cy="869592"/>
      </dsp:txXfrm>
    </dsp:sp>
    <dsp:sp modelId="{3A6D977F-94F7-4692-8342-78DE46DA8212}">
      <dsp:nvSpPr>
        <dsp:cNvPr id="0" name=""/>
        <dsp:cNvSpPr/>
      </dsp:nvSpPr>
      <dsp:spPr>
        <a:xfrm>
          <a:off x="4182888" y="4042154"/>
          <a:ext cx="1454646" cy="9237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FBD903E-E693-4EED-86CB-F161699B2FD1}">
      <dsp:nvSpPr>
        <dsp:cNvPr id="0" name=""/>
        <dsp:cNvSpPr/>
      </dsp:nvSpPr>
      <dsp:spPr>
        <a:xfrm>
          <a:off x="4344516" y="4195700"/>
          <a:ext cx="1454646" cy="9237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/>
            <a:t>Faydacılık</a:t>
          </a:r>
        </a:p>
      </dsp:txBody>
      <dsp:txXfrm>
        <a:off x="4371570" y="4222754"/>
        <a:ext cx="1400538" cy="8695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FA32C1-F2ED-40AD-B3AB-6FD30A4D4BEC}">
      <dsp:nvSpPr>
        <dsp:cNvPr id="0" name=""/>
        <dsp:cNvSpPr/>
      </dsp:nvSpPr>
      <dsp:spPr>
        <a:xfrm>
          <a:off x="10493" y="2077488"/>
          <a:ext cx="965664" cy="96566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B74336-4ABB-4AE0-B1AD-5B607D71E5EB}">
      <dsp:nvSpPr>
        <dsp:cNvPr id="0" name=""/>
        <dsp:cNvSpPr/>
      </dsp:nvSpPr>
      <dsp:spPr>
        <a:xfrm>
          <a:off x="213283" y="2280277"/>
          <a:ext cx="560085" cy="56008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7E9DBC-2188-434C-B689-E08A57CBB356}">
      <dsp:nvSpPr>
        <dsp:cNvPr id="0" name=""/>
        <dsp:cNvSpPr/>
      </dsp:nvSpPr>
      <dsp:spPr>
        <a:xfrm>
          <a:off x="1183086" y="2077488"/>
          <a:ext cx="2276207" cy="965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Teleojik ve deontolojik etik arasındaki farklar neler?</a:t>
          </a:r>
          <a:endParaRPr lang="en-US" sz="1800" kern="1200"/>
        </a:p>
      </dsp:txBody>
      <dsp:txXfrm>
        <a:off x="1183086" y="2077488"/>
        <a:ext cx="2276207" cy="965664"/>
      </dsp:txXfrm>
    </dsp:sp>
    <dsp:sp modelId="{6A2A5813-6E1A-40FB-82B7-34A9429C2142}">
      <dsp:nvSpPr>
        <dsp:cNvPr id="0" name=""/>
        <dsp:cNvSpPr/>
      </dsp:nvSpPr>
      <dsp:spPr>
        <a:xfrm>
          <a:off x="3855906" y="2077488"/>
          <a:ext cx="965664" cy="96566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B65354-AD6D-4185-8202-30DCEB7842E8}">
      <dsp:nvSpPr>
        <dsp:cNvPr id="0" name=""/>
        <dsp:cNvSpPr/>
      </dsp:nvSpPr>
      <dsp:spPr>
        <a:xfrm>
          <a:off x="4058695" y="2280277"/>
          <a:ext cx="560085" cy="56008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63B4DF-46A5-4085-9ECC-39ADE4CE8D29}">
      <dsp:nvSpPr>
        <dsp:cNvPr id="0" name=""/>
        <dsp:cNvSpPr/>
      </dsp:nvSpPr>
      <dsp:spPr>
        <a:xfrm>
          <a:off x="5028498" y="2077488"/>
          <a:ext cx="2276207" cy="965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Bu etik teorilerinden sosyal hizmet açısından tanıdık gelen var mı?</a:t>
          </a:r>
          <a:endParaRPr lang="en-US" sz="1800" kern="1200"/>
        </a:p>
      </dsp:txBody>
      <dsp:txXfrm>
        <a:off x="5028498" y="2077488"/>
        <a:ext cx="2276207" cy="9656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59AC13-53A3-4DCE-8B2B-853981061134}" type="datetimeFigureOut">
              <a:rPr lang="tr-TR" smtClean="0"/>
              <a:t>24.08.2022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EB15E-4574-423D-A2EE-D16A87E2AF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1644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BEB15E-4574-423D-A2EE-D16A87E2AFA0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0883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F6DF1-EC7C-4B71-BB1E-8BAA68DEEEB0}" type="datetime1">
              <a:rPr lang="tr-TR" smtClean="0"/>
              <a:t>24.08.2022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Arslan Özdemir,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D837-4638-4B4F-B5D0-E06F6C546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2082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CCC39-3F42-48E0-BC19-7F4FD08D3E0D}" type="datetime1">
              <a:rPr lang="tr-TR" smtClean="0"/>
              <a:t>24.08.2022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Arslan Özdemir, 2022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D837-4638-4B4F-B5D0-E06F6C546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376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99C4C-9C2A-40A9-9216-E2BF214D23CB}" type="datetime1">
              <a:rPr lang="tr-TR" smtClean="0"/>
              <a:t>24.08.2022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Arslan Özdemir, 2022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D837-4638-4B4F-B5D0-E06F6C546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438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2686-612B-4985-80B6-4FED4CFA878B}" type="datetime1">
              <a:rPr lang="tr-TR" smtClean="0"/>
              <a:t>24.08.2022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Arslan Özdemir,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D837-4638-4B4F-B5D0-E06F6C546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2018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647C-BD96-4290-816F-872609877F2E}" type="datetime1">
              <a:rPr lang="tr-TR" smtClean="0"/>
              <a:t>24.08.2022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Arslan Özdemir,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D837-4638-4B4F-B5D0-E06F6C546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4275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594B7-5672-4D4A-862F-6A8C9F69E6C7}" type="datetime1">
              <a:rPr lang="tr-TR" smtClean="0"/>
              <a:t>24.08.2022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Arslan Özdemir, 2022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D837-4638-4B4F-B5D0-E06F6C546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288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4EDA-35D8-4909-A83E-DE29AC9C332A}" type="datetime1">
              <a:rPr lang="tr-TR" smtClean="0"/>
              <a:t>24.08.2022</a:t>
            </a:fld>
            <a:endParaRPr lang="tr-T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Arslan Özdemir, 2022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D837-4638-4B4F-B5D0-E06F6C546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503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319E9-7167-4496-9949-477997C85A31}" type="datetime1">
              <a:rPr lang="tr-TR" smtClean="0"/>
              <a:t>24.08.2022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Arslan Özdemir, 2022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D837-4638-4B4F-B5D0-E06F6C546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998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8199-D4B8-47D0-9872-A4F139B6799B}" type="datetime1">
              <a:rPr lang="tr-TR" smtClean="0"/>
              <a:t>24.08.2022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Arslan Özdemir, 2022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D837-4638-4B4F-B5D0-E06F6C546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6321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D41E3-2D62-411D-9A41-ADE804EB2B70}" type="datetime1">
              <a:rPr lang="tr-TR" smtClean="0"/>
              <a:t>24.08.2022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Arslan Özdemir, 2022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D837-4638-4B4F-B5D0-E06F6C546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856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FF57-B630-4627-A39A-DF2F68274D10}" type="datetime1">
              <a:rPr lang="tr-TR" smtClean="0"/>
              <a:t>24.08.2022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tr-TR"/>
              <a:t>Arslan Özdemir, 2022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D837-4638-4B4F-B5D0-E06F6C546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0402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180BBC2-088D-4BA9-AFE0-AAC95749366C}" type="datetime1">
              <a:rPr lang="tr-TR" smtClean="0"/>
              <a:t>24.08.2022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tr-TR"/>
              <a:t>Arslan Özdemir,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2F61D837-4638-4B4F-B5D0-E06F6C546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5327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0E59E65-00E9-42FD-B1CC-4AA44C54A4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SHB 427 Sosyal Hizmette Etik</a:t>
            </a:r>
            <a:br>
              <a:rPr lang="tr-TR" dirty="0"/>
            </a:br>
            <a:r>
              <a:rPr lang="tr-TR" dirty="0"/>
              <a:t>Felsefe ve Etik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8E0933-6A65-4D01-8B28-D7FE8E7992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Dr. Ezgi ARSLAN ÖZDEMİR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97418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5C503F-F1D5-41F9-9285-AB0D1E06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Deontolojik Etik</a:t>
            </a:r>
            <a:br>
              <a:rPr lang="tr-TR" dirty="0"/>
            </a:br>
            <a:r>
              <a:rPr lang="tr-TR" dirty="0"/>
              <a:t>Ödev Etiği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DD0059-802D-4A30-BFA1-487661E19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Immanuel</a:t>
            </a:r>
            <a:r>
              <a:rPr lang="tr-TR" dirty="0"/>
              <a:t> Kant</a:t>
            </a:r>
          </a:p>
          <a:p>
            <a:r>
              <a:rPr lang="tr-TR" dirty="0"/>
              <a:t>İlkeli karar verme sistemi; sonuçtan ziyade ilke ve kuralların doğruluğu önemli</a:t>
            </a:r>
          </a:p>
          <a:p>
            <a:r>
              <a:rPr lang="tr-TR" dirty="0"/>
              <a:t>Sonuçtan çok doğru davranış</a:t>
            </a:r>
          </a:p>
          <a:p>
            <a:r>
              <a:rPr lang="tr-TR" dirty="0"/>
              <a:t>Bir davranışı ödev olduğu için iyi niyetle yapıyorsan doğrudur, sonuçlarından bağımsız olarak</a:t>
            </a:r>
          </a:p>
          <a:p>
            <a:r>
              <a:rPr lang="tr-TR" dirty="0"/>
              <a:t>«herkese eşit oranda saygı duyulmalıdır»</a:t>
            </a:r>
          </a:p>
          <a:p>
            <a:r>
              <a:rPr lang="tr-TR" dirty="0"/>
              <a:t>Deontolojiklere göre masum bir bireyin öldürülmesi, yaralanması veya haksızlığa uğraması sonucu ne kadar sosyal fayda sağlanırsa sağlasın yanlış bir davranıştır. Çünkü ilke olarak bireyin hakları ihlal edilmiştir»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10AB328-60DC-4135-B2E1-79D90C5A0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EB1F-B00B-45D9-AB0A-910E3ED6675F}" type="datetime1">
              <a:rPr lang="tr-TR" smtClean="0"/>
              <a:t>24.08.2022</a:t>
            </a:fld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2660B6-0447-42B3-8109-C5A092A17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D837-4638-4B4F-B5D0-E06F6C546620}" type="slidenum">
              <a:rPr lang="tr-TR" smtClean="0"/>
              <a:t>10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2C6032F-573D-446F-B54B-48336AB90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Arslan Özdemir, 2022</a:t>
            </a:r>
          </a:p>
        </p:txBody>
      </p:sp>
    </p:spTree>
    <p:extLst>
      <p:ext uri="{BB962C8B-B14F-4D97-AF65-F5344CB8AC3E}">
        <p14:creationId xmlns:p14="http://schemas.microsoft.com/office/powerpoint/2010/main" val="836094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4C0EA2-1A63-483C-9DE6-6ADA86A60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13800" dirty="0"/>
              <a:t>?</a:t>
            </a:r>
          </a:p>
        </p:txBody>
      </p:sp>
      <p:graphicFrame>
        <p:nvGraphicFramePr>
          <p:cNvPr id="7" name="İçerik Yer Tutucusu 2">
            <a:extLst>
              <a:ext uri="{FF2B5EF4-FFF2-40B4-BE49-F238E27FC236}">
                <a16:creationId xmlns:a16="http://schemas.microsoft.com/office/drawing/2014/main" id="{6F441AF4-6EFC-0CF0-DD28-93557BF82F8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869268" y="864108"/>
          <a:ext cx="7315200" cy="512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F25D418-13CC-48DA-A867-B4A0AD51A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4877-F394-491E-9B39-72913E9ABC4F}" type="datetime1">
              <a:rPr lang="tr-TR" smtClean="0"/>
              <a:t>24.08.2022</a:t>
            </a:fld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3A295BA-E013-45D9-910C-549981FCF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D837-4638-4B4F-B5D0-E06F6C546620}" type="slidenum">
              <a:rPr lang="tr-TR" smtClean="0"/>
              <a:t>11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37FF5B6-3506-4080-BC21-A77920CDC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Arslan Özdemir, 2022</a:t>
            </a:r>
          </a:p>
        </p:txBody>
      </p:sp>
    </p:spTree>
    <p:extLst>
      <p:ext uri="{BB962C8B-B14F-4D97-AF65-F5344CB8AC3E}">
        <p14:creationId xmlns:p14="http://schemas.microsoft.com/office/powerpoint/2010/main" val="178334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CD4B36-7D67-44C9-B8D3-6047BA84E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033BFF-425A-42E0-8C6E-013B0683F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Özateş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Ö., S. (2010). Sosyal Hizmet Eğitinin Felsefi Temelleri. Toplum ve Sosyal Hizmet, 21 (1).</a:t>
            </a:r>
          </a:p>
          <a:p>
            <a:r>
              <a:rPr lang="tr-T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Reamer</a:t>
            </a:r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F.G. (2006). Sosyal Hizmet Etiği ve Değerleri. Ankara: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Nika</a:t>
            </a:r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Yayınları.</a:t>
            </a:r>
          </a:p>
          <a:p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Artan, T., Yanarda</a:t>
            </a:r>
            <a:r>
              <a:rPr lang="tr-TR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ğ </a:t>
            </a:r>
            <a:r>
              <a:rPr lang="tr-TR" sz="1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Zubaroğlu</a:t>
            </a:r>
            <a:r>
              <a:rPr lang="tr-TR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M. (2020). Sosyal Hizmet Etiği. Ankara: </a:t>
            </a:r>
            <a:r>
              <a:rPr lang="tr-TR" sz="1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Nika</a:t>
            </a:r>
            <a:r>
              <a:rPr lang="tr-TR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Yayınları.</a:t>
            </a:r>
            <a:endParaRPr lang="tr-T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C65026D-FED1-4140-80BD-8A2453BA3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2686-612B-4985-80B6-4FED4CFA878B}" type="datetime1">
              <a:rPr lang="tr-TR" smtClean="0"/>
              <a:t>24.08.2022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219D33A-2456-46F2-9AFD-BCE68C6F2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Arslan Özdemir, 2022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8056429-234C-4C80-B50C-61DF42CEF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D837-4638-4B4F-B5D0-E06F6C546620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8829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7115F77-2FAE-4CA7-9A7F-10D5F2C8F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CD4C046-A04C-46CC-AFA3-6B0621F628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5D5C296-F4B1-4AE5-8EEB-9FEB7ED177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Dairesel merdiven üst görünümü">
            <a:extLst>
              <a:ext uri="{FF2B5EF4-FFF2-40B4-BE49-F238E27FC236}">
                <a16:creationId xmlns:a16="http://schemas.microsoft.com/office/drawing/2014/main" id="{8013CB82-60A4-00D5-0E86-F124D869900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t="12299" r="-1" b="3409"/>
          <a:stretch/>
        </p:blipFill>
        <p:spPr>
          <a:xfrm>
            <a:off x="20" y="-1"/>
            <a:ext cx="12188932" cy="6858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9C1ACE66-194D-48C4-A14A-6933B3528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61999"/>
            <a:ext cx="4642228" cy="5334001"/>
          </a:xfrm>
          <a:prstGeom prst="rect">
            <a:avLst/>
          </a:prstGeom>
          <a:solidFill>
            <a:schemeClr val="accent1">
              <a:lumMod val="50000"/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49E2910C-7611-4BFA-9A5C-D9B80F047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298448"/>
            <a:ext cx="3685070" cy="325526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000" spc="-100"/>
              <a:t>Felsefe Nedir?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25B886A-7ED1-4B77-819B-76ACBEFB0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6599F6-9EE4-402A-B4B4-B37387548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BC153-CD15-42A4-B0CA-030E85A82CD9}" type="datetime1">
              <a:rPr lang="tr-TR" smtClean="0"/>
              <a:t>24.08.2022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18DF76-CEFF-4D77-8E8F-5621717C0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D837-4638-4B4F-B5D0-E06F6C546620}" type="slidenum">
              <a:rPr lang="tr-TR" smtClean="0"/>
              <a:t>2</a:t>
            </a:fld>
            <a:endParaRPr lang="tr-TR"/>
          </a:p>
        </p:txBody>
      </p:sp>
      <p:graphicFrame>
        <p:nvGraphicFramePr>
          <p:cNvPr id="8" name="Diyagram 7">
            <a:extLst>
              <a:ext uri="{FF2B5EF4-FFF2-40B4-BE49-F238E27FC236}">
                <a16:creationId xmlns:a16="http://schemas.microsoft.com/office/drawing/2014/main" id="{02524E1E-2D47-4DDA-BF3A-E362BA1DEB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88714122"/>
              </p:ext>
            </p:extLst>
          </p:nvPr>
        </p:nvGraphicFramePr>
        <p:xfrm>
          <a:off x="4971984" y="758952"/>
          <a:ext cx="6976861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Alt Bilgi Yer Tutucusu 9">
            <a:extLst>
              <a:ext uri="{FF2B5EF4-FFF2-40B4-BE49-F238E27FC236}">
                <a16:creationId xmlns:a16="http://schemas.microsoft.com/office/drawing/2014/main" id="{0E82060A-F9E9-4952-82F5-F638E8704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Arslan Özdemir, 2022</a:t>
            </a:r>
          </a:p>
        </p:txBody>
      </p:sp>
    </p:spTree>
    <p:extLst>
      <p:ext uri="{BB962C8B-B14F-4D97-AF65-F5344CB8AC3E}">
        <p14:creationId xmlns:p14="http://schemas.microsoft.com/office/powerpoint/2010/main" val="1832832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A42CCC-71F0-42EB-B3C4-9BA5B3484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Etik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ECBD8B7-14A4-41F4-8F0A-5DE819116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3487029" cy="5492242"/>
          </a:xfrm>
        </p:spPr>
        <p:txBody>
          <a:bodyPr/>
          <a:lstStyle/>
          <a:p>
            <a:r>
              <a:rPr lang="tr-TR" dirty="0"/>
              <a:t>Bir insan nasıl yaşamalı?</a:t>
            </a:r>
          </a:p>
          <a:p>
            <a:r>
              <a:rPr lang="tr-TR" dirty="0"/>
              <a:t>Doğru-yanlış</a:t>
            </a:r>
          </a:p>
          <a:p>
            <a:r>
              <a:rPr lang="tr-TR" dirty="0"/>
              <a:t>İyi-kötü</a:t>
            </a:r>
          </a:p>
          <a:p>
            <a:r>
              <a:rPr lang="tr-TR" dirty="0"/>
              <a:t>Davranış-düşünce-niyet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663A28D-C4FF-4D0B-BC12-FCE61BEF6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1930E-AC23-414B-9D5B-68D14A94B07F}" type="datetime1">
              <a:rPr lang="tr-TR" smtClean="0"/>
              <a:t>24.08.2022</a:t>
            </a:fld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0EBEEB1-AEC2-40A9-B318-080384EDB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D837-4638-4B4F-B5D0-E06F6C546620}" type="slidenum">
              <a:rPr lang="tr-TR" smtClean="0"/>
              <a:t>3</a:t>
            </a:fld>
            <a:endParaRPr lang="tr-TR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F2064C71-BDE1-4805-8565-5BF0261519C6}"/>
              </a:ext>
            </a:extLst>
          </p:cNvPr>
          <p:cNvSpPr txBox="1"/>
          <p:nvPr/>
        </p:nvSpPr>
        <p:spPr>
          <a:xfrm>
            <a:off x="7387197" y="657545"/>
            <a:ext cx="4171230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SzTx/>
              <a:buFont typeface="Wingdings" panose="05000000000000000000" pitchFamily="2" charset="2"/>
              <a:buChar char="§"/>
            </a:pPr>
            <a:r>
              <a:rPr lang="tr-TR" altLang="tr-TR" sz="1800" b="1" dirty="0">
                <a:solidFill>
                  <a:srgbClr val="FF0000"/>
                </a:solidFill>
              </a:rPr>
              <a:t>İyi ve kötü nedir? Nasıl olanaklıdır?</a:t>
            </a:r>
          </a:p>
          <a:p>
            <a:pPr>
              <a:lnSpc>
                <a:spcPct val="150000"/>
              </a:lnSpc>
              <a:buSzTx/>
              <a:buFont typeface="Wingdings" panose="05000000000000000000" pitchFamily="2" charset="2"/>
              <a:buChar char="§"/>
            </a:pPr>
            <a:r>
              <a:rPr lang="tr-TR" altLang="tr-TR" sz="1800" b="1" dirty="0">
                <a:solidFill>
                  <a:srgbClr val="FF0000"/>
                </a:solidFill>
              </a:rPr>
              <a:t>Doğru ve yanlış nedir? Nasıl olanaklıdır?</a:t>
            </a:r>
          </a:p>
          <a:p>
            <a:pPr>
              <a:lnSpc>
                <a:spcPct val="150000"/>
              </a:lnSpc>
              <a:buSzTx/>
              <a:buFont typeface="Wingdings" panose="05000000000000000000" pitchFamily="2" charset="2"/>
              <a:buChar char="§"/>
            </a:pPr>
            <a:r>
              <a:rPr lang="tr-TR" altLang="tr-TR" sz="1800" b="1" dirty="0">
                <a:solidFill>
                  <a:srgbClr val="FF0000"/>
                </a:solidFill>
              </a:rPr>
              <a:t>Evrensel ve mutlak bir iyiden ya da kötüden söz edilebilir mi?</a:t>
            </a:r>
          </a:p>
          <a:p>
            <a:pPr>
              <a:lnSpc>
                <a:spcPct val="150000"/>
              </a:lnSpc>
              <a:buSzTx/>
              <a:buFont typeface="Wingdings" panose="05000000000000000000" pitchFamily="2" charset="2"/>
              <a:buChar char="§"/>
            </a:pPr>
            <a:r>
              <a:rPr lang="tr-TR" altLang="tr-TR" sz="1800" b="1" dirty="0">
                <a:solidFill>
                  <a:srgbClr val="FF0000"/>
                </a:solidFill>
              </a:rPr>
              <a:t>İnsan aklı iyiyi ve kötüyü bilebilir mi? Bilebilirse nasıl?</a:t>
            </a:r>
          </a:p>
          <a:p>
            <a:endParaRPr lang="tr-TR" dirty="0"/>
          </a:p>
        </p:txBody>
      </p:sp>
      <p:sp>
        <p:nvSpPr>
          <p:cNvPr id="7" name="Alt Bilgi Yer Tutucusu 6">
            <a:extLst>
              <a:ext uri="{FF2B5EF4-FFF2-40B4-BE49-F238E27FC236}">
                <a16:creationId xmlns:a16="http://schemas.microsoft.com/office/drawing/2014/main" id="{385D1F2E-D5AE-446F-BD28-5F0487065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Arslan Özdemir, 2022</a:t>
            </a:r>
          </a:p>
        </p:txBody>
      </p:sp>
    </p:spTree>
    <p:extLst>
      <p:ext uri="{BB962C8B-B14F-4D97-AF65-F5344CB8AC3E}">
        <p14:creationId xmlns:p14="http://schemas.microsoft.com/office/powerpoint/2010/main" val="710475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147607-31BF-4DA9-9098-5CAE14709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1283461"/>
          </a:xfrm>
        </p:spPr>
        <p:txBody>
          <a:bodyPr anchor="b">
            <a:normAutofit/>
          </a:bodyPr>
          <a:lstStyle/>
          <a:p>
            <a:r>
              <a:rPr lang="tr-TR" sz="2400"/>
              <a:t>Etik-Ahlak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BB75742-C309-4508-A1AA-0863F9422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20" y="2407298"/>
            <a:ext cx="2947482" cy="3498980"/>
          </a:xfrm>
        </p:spPr>
        <p:txBody>
          <a:bodyPr anchor="t">
            <a:normAutofit/>
          </a:bodyPr>
          <a:lstStyle/>
          <a:p>
            <a:r>
              <a:rPr lang="tr-TR" sz="1600">
                <a:solidFill>
                  <a:srgbClr val="FFFFFF"/>
                </a:solidFill>
              </a:rPr>
              <a:t>Ahlak nedir?</a:t>
            </a:r>
          </a:p>
          <a:p>
            <a:r>
              <a:rPr lang="tr-TR" sz="1600">
                <a:solidFill>
                  <a:srgbClr val="FFFFFF"/>
                </a:solidFill>
              </a:rPr>
              <a:t>Toplumsal normlar nedir?</a:t>
            </a:r>
          </a:p>
          <a:p>
            <a:r>
              <a:rPr lang="tr-TR" sz="1600">
                <a:solidFill>
                  <a:srgbClr val="FFFFFF"/>
                </a:solidFill>
              </a:rPr>
              <a:t>Etiğin işlevi ne olabilir?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5BFC94D0-D064-4CFE-99E5-4A1555F4CB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2" b="-2"/>
          <a:stretch/>
        </p:blipFill>
        <p:spPr>
          <a:xfrm>
            <a:off x="3778897" y="758952"/>
            <a:ext cx="7772401" cy="5330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3FDA564-34F6-4A9A-B210-6D9FC8DDCF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D0A1C6A-41FB-4773-9B1C-5DCCCA08FBB6}" type="datetime1">
              <a:rPr lang="tr-TR" smtClean="0"/>
              <a:t>24.08.2022</a:t>
            </a:fld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53E804-98F8-4AF3-B520-1242F5AE8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F61D837-4638-4B4F-B5D0-E06F6C546620}" type="slidenum">
              <a:rPr lang="tr-TR" smtClean="0"/>
              <a:pPr>
                <a:spcAft>
                  <a:spcPts val="600"/>
                </a:spcAft>
              </a:pPr>
              <a:t>4</a:t>
            </a:fld>
            <a:endParaRPr lang="tr-TR"/>
          </a:p>
        </p:txBody>
      </p:sp>
      <p:sp>
        <p:nvSpPr>
          <p:cNvPr id="7" name="Alt Bilgi Yer Tutucusu 6">
            <a:extLst>
              <a:ext uri="{FF2B5EF4-FFF2-40B4-BE49-F238E27FC236}">
                <a16:creationId xmlns:a16="http://schemas.microsoft.com/office/drawing/2014/main" id="{ACD48AF9-0AF1-4A1E-8FEB-0774DF6CE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Arslan Özdemir, 2022</a:t>
            </a:r>
          </a:p>
        </p:txBody>
      </p:sp>
    </p:spTree>
    <p:extLst>
      <p:ext uri="{BB962C8B-B14F-4D97-AF65-F5344CB8AC3E}">
        <p14:creationId xmlns:p14="http://schemas.microsoft.com/office/powerpoint/2010/main" val="1459838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86D4068-D045-48B0-9A00-198F2FE4B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2664C4B-AAE2-4AA0-8918-134E8086F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B929DCE-F43A-418E-BA97-1E75BFA71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tr-TR" dirty="0"/>
              <a:t>Etiğin Boyutları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16F9FD8-4CFE-4C77-8F29-5D801C57E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0744CD3-5667-4659-B5C3-3EF8DD4793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3DC037E-8622-4725-8A9D-5245B1E7374C}" type="datetime1">
              <a:rPr lang="tr-TR" smtClean="0"/>
              <a:t>24.08.2022</a:t>
            </a:fld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C418E37-4C00-4D14-994D-D605DA40A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F61D837-4638-4B4F-B5D0-E06F6C546620}" type="slidenum">
              <a:rPr lang="tr-TR" smtClean="0"/>
              <a:pPr>
                <a:spcAft>
                  <a:spcPts val="600"/>
                </a:spcAft>
              </a:pPr>
              <a:t>5</a:t>
            </a:fld>
            <a:endParaRPr lang="tr-TR"/>
          </a:p>
        </p:txBody>
      </p:sp>
      <p:graphicFrame>
        <p:nvGraphicFramePr>
          <p:cNvPr id="9" name="İçerik Yer Tutucusu 8">
            <a:extLst>
              <a:ext uri="{FF2B5EF4-FFF2-40B4-BE49-F238E27FC236}">
                <a16:creationId xmlns:a16="http://schemas.microsoft.com/office/drawing/2014/main" id="{10AEFD5F-7780-4D79-8B69-7AACEE2907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1703098"/>
              </p:ext>
            </p:extLst>
          </p:nvPr>
        </p:nvGraphicFramePr>
        <p:xfrm>
          <a:off x="3868738" y="863600"/>
          <a:ext cx="731520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Alt Bilgi Yer Tutucusu 9">
            <a:extLst>
              <a:ext uri="{FF2B5EF4-FFF2-40B4-BE49-F238E27FC236}">
                <a16:creationId xmlns:a16="http://schemas.microsoft.com/office/drawing/2014/main" id="{89F2508B-85F5-41E5-AFB2-E5CD302ED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Arslan Özdemir, 2022</a:t>
            </a:r>
          </a:p>
        </p:txBody>
      </p:sp>
    </p:spTree>
    <p:extLst>
      <p:ext uri="{BB962C8B-B14F-4D97-AF65-F5344CB8AC3E}">
        <p14:creationId xmlns:p14="http://schemas.microsoft.com/office/powerpoint/2010/main" val="3235790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886D4068-D045-48B0-9A00-198F2FE4B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2664C4B-AAE2-4AA0-8918-134E8086F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C0F0AC7B-D7BB-4E7D-B7CE-EC1C64318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tr-TR" dirty="0"/>
              <a:t>Etik Teoriler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16F9FD8-4CFE-4C77-8F29-5D801C57E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91BC1D4-390E-41BA-A954-83947CE630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1AAF2A9-798F-484A-9BB2-297EDAFCBD01}" type="datetime1">
              <a:rPr lang="tr-TR" smtClean="0"/>
              <a:t>24.08.2022</a:t>
            </a:fld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FB41A4B-C3A9-445E-8C27-99AF899E5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F61D837-4638-4B4F-B5D0-E06F6C546620}" type="slidenum">
              <a:rPr lang="tr-TR" smtClean="0"/>
              <a:pPr>
                <a:spcAft>
                  <a:spcPts val="600"/>
                </a:spcAft>
              </a:pPr>
              <a:t>6</a:t>
            </a:fld>
            <a:endParaRPr lang="tr-TR"/>
          </a:p>
        </p:txBody>
      </p:sp>
      <p:graphicFrame>
        <p:nvGraphicFramePr>
          <p:cNvPr id="11" name="İçerik Yer Tutucusu 10">
            <a:extLst>
              <a:ext uri="{FF2B5EF4-FFF2-40B4-BE49-F238E27FC236}">
                <a16:creationId xmlns:a16="http://schemas.microsoft.com/office/drawing/2014/main" id="{53BBC6CF-41AA-41AF-B37E-D995176DEA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7896441"/>
              </p:ext>
            </p:extLst>
          </p:nvPr>
        </p:nvGraphicFramePr>
        <p:xfrm>
          <a:off x="3868738" y="863600"/>
          <a:ext cx="731520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Alt Bilgi Yer Tutucusu 11">
            <a:extLst>
              <a:ext uri="{FF2B5EF4-FFF2-40B4-BE49-F238E27FC236}">
                <a16:creationId xmlns:a16="http://schemas.microsoft.com/office/drawing/2014/main" id="{1D633C75-6A1C-4660-BB28-59780F416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Arslan Özdemir, 2022</a:t>
            </a:r>
          </a:p>
        </p:txBody>
      </p:sp>
    </p:spTree>
    <p:extLst>
      <p:ext uri="{BB962C8B-B14F-4D97-AF65-F5344CB8AC3E}">
        <p14:creationId xmlns:p14="http://schemas.microsoft.com/office/powerpoint/2010/main" val="645311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4300D7-72D6-49C8-B3B2-625A250D5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Teleolojik Etik Sonuç Etiği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1FB9953-DE89-49DE-B2E8-A2761CC23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davranışın etik olup olmadığı sonuca bakılarak anlaşılabilir</a:t>
            </a:r>
          </a:p>
          <a:p>
            <a:r>
              <a:rPr lang="tr-TR" dirty="0"/>
              <a:t>İki türü var; egoizm ve faydacılık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06A5E3-B2BE-43F8-A2D8-39E57E6E8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3B5AB-1F56-4EDD-8E71-5A7EE3BEDAA8}" type="datetime1">
              <a:rPr lang="tr-TR" smtClean="0"/>
              <a:t>24.08.2022</a:t>
            </a:fld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307050D-9B96-4ABB-B30D-049604854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D837-4638-4B4F-B5D0-E06F6C546620}" type="slidenum">
              <a:rPr lang="tr-TR" smtClean="0"/>
              <a:t>7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904C4AE-0F65-4053-9765-F7305BAD8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Arslan Özdemir, 2022</a:t>
            </a:r>
          </a:p>
        </p:txBody>
      </p:sp>
    </p:spTree>
    <p:extLst>
      <p:ext uri="{BB962C8B-B14F-4D97-AF65-F5344CB8AC3E}">
        <p14:creationId xmlns:p14="http://schemas.microsoft.com/office/powerpoint/2010/main" val="1431677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DB23C2B-2054-4D8B-9E98-9190F8E05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797B5BC-9873-45F9-97D6-298FB5AF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762000"/>
            <a:ext cx="4208489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249C2FC1-D921-469F-A998-0A43E1CC8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260" y="1683144"/>
            <a:ext cx="2774922" cy="3491712"/>
          </a:xfrm>
        </p:spPr>
        <p:txBody>
          <a:bodyPr>
            <a:normAutofit/>
          </a:bodyPr>
          <a:lstStyle/>
          <a:p>
            <a:r>
              <a:rPr lang="tr-TR" dirty="0"/>
              <a:t>Egoizm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68562C-6B13-4C69-97AE-AF7249C68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1606" y="1683143"/>
            <a:ext cx="6627377" cy="3491713"/>
          </a:xfrm>
        </p:spPr>
        <p:txBody>
          <a:bodyPr>
            <a:normAutofit/>
          </a:bodyPr>
          <a:lstStyle/>
          <a:p>
            <a:r>
              <a:rPr lang="tr-TR" dirty="0"/>
              <a:t>Egoizm; bir davranışın doğru olup olmadığı birey açısından sonucuna bakılarak değerlendirilir; bireyin çıkarı korunuyorsa davranış etiktir.</a:t>
            </a:r>
          </a:p>
          <a:p>
            <a:endParaRPr lang="tr-TR" dirty="0"/>
          </a:p>
          <a:p>
            <a:r>
              <a:rPr lang="tr-TR" dirty="0"/>
              <a:t>Bir egoist yoldan geçmeye çalışan bir kaplumbağayı alıp yol kenarına taşır. Aslında amacı kaplumbağaya iyilik yapmak değil, eğer hayvan ezilip ölürse bundan duyacağı üzüntü/vicdan azabıdır.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65C2FCD-09A4-4B4B-AA73-F330DFE91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1190517" y="1056875"/>
            <a:ext cx="1001483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A9040FA-BCAC-419F-AABC-EF95933FE4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036F033-C0E0-4A7F-BF9C-3F5E65C1C7B1}" type="datetime1">
              <a:rPr lang="tr-TR" smtClean="0"/>
              <a:t>24.08.2022</a:t>
            </a:fld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9C04E428-701A-43E4-A0AE-9CEA9A45C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F61D837-4638-4B4F-B5D0-E06F6C546620}" type="slidenum">
              <a:rPr lang="tr-TR" smtClean="0"/>
              <a:pPr>
                <a:spcAft>
                  <a:spcPts val="600"/>
                </a:spcAft>
              </a:pPr>
              <a:t>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13DEB73-6997-414B-A4BD-DB8FC3E3A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Arslan Özdemir, 2022</a:t>
            </a:r>
          </a:p>
        </p:txBody>
      </p:sp>
    </p:spTree>
    <p:extLst>
      <p:ext uri="{BB962C8B-B14F-4D97-AF65-F5344CB8AC3E}">
        <p14:creationId xmlns:p14="http://schemas.microsoft.com/office/powerpoint/2010/main" val="3518600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7DDCA72-E5C3-4099-B406-68B2E076A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tr-TR" dirty="0"/>
              <a:t>Faydacılık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C9DF79-EDF0-442E-9F9D-629A665B9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3" y="2535446"/>
            <a:ext cx="8983489" cy="3554457"/>
          </a:xfrm>
        </p:spPr>
        <p:txBody>
          <a:bodyPr>
            <a:normAutofit/>
          </a:bodyPr>
          <a:lstStyle/>
          <a:p>
            <a:r>
              <a:rPr lang="tr-TR">
                <a:solidFill>
                  <a:schemeClr val="tx1"/>
                </a:solidFill>
              </a:rPr>
              <a:t>Jeremy Bentham ve James Stuart Mill (ekonomi teorilerini de etkilemiştir)</a:t>
            </a:r>
          </a:p>
          <a:p>
            <a:r>
              <a:rPr lang="tr-TR">
                <a:solidFill>
                  <a:schemeClr val="tx1"/>
                </a:solidFill>
              </a:rPr>
              <a:t>«eğer davranışlar en fazla sayıda bireyin mutluluğuna izin veriyor ve en az sayıda kişiye en düşük oranda zarar veriyorsa doğrudur»</a:t>
            </a:r>
          </a:p>
          <a:p>
            <a:r>
              <a:rPr lang="tr-TR">
                <a:solidFill>
                  <a:schemeClr val="tx1"/>
                </a:solidFill>
              </a:rPr>
              <a:t>Kimi arkada bırakıyoruz?</a:t>
            </a:r>
          </a:p>
          <a:p>
            <a:endParaRPr lang="tr-TR">
              <a:solidFill>
                <a:schemeClr val="tx1"/>
              </a:solidFill>
            </a:endParaRPr>
          </a:p>
          <a:p>
            <a:r>
              <a:rPr lang="tr-TR">
                <a:solidFill>
                  <a:schemeClr val="tx1"/>
                </a:solidFill>
              </a:rPr>
              <a:t>«Çoğunluğun iyiliğinin sağlanmasında azınlık bir kesim ölebilir, yaralanabilir, haksızlığa uğrayabilir.»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D354CAD-6BED-424C-9365-D11CDD4897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B801325-2BA5-4163-BFBD-3A99FF533C7F}" type="datetime1">
              <a:rPr lang="tr-TR" smtClean="0"/>
              <a:t>24.08.2022</a:t>
            </a:fld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1215AFD-1279-4ACD-AA09-D8795B8D2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F61D837-4638-4B4F-B5D0-E06F6C546620}" type="slidenum">
              <a:rPr lang="tr-TR" smtClean="0"/>
              <a:pPr>
                <a:spcAft>
                  <a:spcPts val="600"/>
                </a:spcAft>
              </a:pPr>
              <a:t>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9731057-1EC0-468C-AFD9-E296243DA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Arslan Özdemir, 2022</a:t>
            </a:r>
          </a:p>
        </p:txBody>
      </p:sp>
    </p:spTree>
    <p:extLst>
      <p:ext uri="{BB962C8B-B14F-4D97-AF65-F5344CB8AC3E}">
        <p14:creationId xmlns:p14="http://schemas.microsoft.com/office/powerpoint/2010/main" val="2818475335"/>
      </p:ext>
    </p:extLst>
  </p:cSld>
  <p:clrMapOvr>
    <a:masterClrMapping/>
  </p:clrMapOvr>
</p:sld>
</file>

<file path=ppt/theme/theme1.xml><?xml version="1.0" encoding="utf-8"?>
<a:theme xmlns:a="http://schemas.openxmlformats.org/drawingml/2006/main" name="Çerçeve">
  <a:themeElements>
    <a:clrScheme name="Çerçev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Çerçev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Çerçev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Çerçeve</Template>
  <TotalTime>185</TotalTime>
  <Words>486</Words>
  <Application>Microsoft Office PowerPoint</Application>
  <PresentationFormat>Geniş ekran</PresentationFormat>
  <Paragraphs>96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Calibri</vt:lpstr>
      <vt:lpstr>Corbel</vt:lpstr>
      <vt:lpstr>Times New Roman</vt:lpstr>
      <vt:lpstr>Wingdings</vt:lpstr>
      <vt:lpstr>Wingdings 2</vt:lpstr>
      <vt:lpstr>Çerçeve</vt:lpstr>
      <vt:lpstr>SHB 427 Sosyal Hizmette Etik Felsefe ve Etik </vt:lpstr>
      <vt:lpstr>Felsefe Nedir?</vt:lpstr>
      <vt:lpstr>Etik Nedir?</vt:lpstr>
      <vt:lpstr>Etik-Ahlak</vt:lpstr>
      <vt:lpstr>Etiğin Boyutları</vt:lpstr>
      <vt:lpstr>Etik Teoriler</vt:lpstr>
      <vt:lpstr>Teleolojik Etik Sonuç Etiği</vt:lpstr>
      <vt:lpstr>Egoizm</vt:lpstr>
      <vt:lpstr>Faydacılık</vt:lpstr>
      <vt:lpstr>Deontolojik Etik Ödev Etiği</vt:lpstr>
      <vt:lpstr>?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 427 Sosyal Hizmette Etik Felsefe ve Etik Sosyal Hizmetin Felsefi Temelleri</dc:title>
  <dc:creator>Ezgi Arslan</dc:creator>
  <cp:lastModifiedBy>Ezgi Arslan</cp:lastModifiedBy>
  <cp:revision>4</cp:revision>
  <dcterms:created xsi:type="dcterms:W3CDTF">2022-08-24T06:49:56Z</dcterms:created>
  <dcterms:modified xsi:type="dcterms:W3CDTF">2022-08-24T10:50:29Z</dcterms:modified>
</cp:coreProperties>
</file>