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3"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34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3D64AD-F84D-4B31-9BBE-D0CFE62426E7}" type="doc">
      <dgm:prSet loTypeId="urn:microsoft.com/office/officeart/2005/8/layout/cycle6" loCatId="cycle" qsTypeId="urn:microsoft.com/office/officeart/2005/8/quickstyle/simple1" qsCatId="simple" csTypeId="urn:microsoft.com/office/officeart/2005/8/colors/colorful1" csCatId="colorful" phldr="1"/>
      <dgm:spPr/>
      <dgm:t>
        <a:bodyPr/>
        <a:lstStyle/>
        <a:p>
          <a:endParaRPr lang="tr-TR"/>
        </a:p>
      </dgm:t>
    </dgm:pt>
    <dgm:pt modelId="{C7EE0354-2969-4CDC-8BA0-9EE4F928F361}">
      <dgm:prSet phldrT="[Metin]" custT="1"/>
      <dgm:spPr/>
      <dgm:t>
        <a:bodyPr/>
        <a:lstStyle/>
        <a:p>
          <a:r>
            <a:rPr lang="tr-TR" sz="1400" dirty="0"/>
            <a:t>Anadilde İletişim</a:t>
          </a:r>
        </a:p>
      </dgm:t>
    </dgm:pt>
    <dgm:pt modelId="{6138610A-A04E-4395-8340-D4ACEA2774DF}" type="parTrans" cxnId="{298484FE-0FB6-442B-93B3-ABF2E856F85D}">
      <dgm:prSet/>
      <dgm:spPr/>
      <dgm:t>
        <a:bodyPr/>
        <a:lstStyle/>
        <a:p>
          <a:endParaRPr lang="tr-TR" sz="4000"/>
        </a:p>
      </dgm:t>
    </dgm:pt>
    <dgm:pt modelId="{63459622-1EA5-4F73-A67F-8CBB49E43461}" type="sibTrans" cxnId="{298484FE-0FB6-442B-93B3-ABF2E856F85D}">
      <dgm:prSet/>
      <dgm:spPr/>
      <dgm:t>
        <a:bodyPr/>
        <a:lstStyle/>
        <a:p>
          <a:endParaRPr lang="tr-TR" sz="4000"/>
        </a:p>
      </dgm:t>
    </dgm:pt>
    <dgm:pt modelId="{F24906B2-2D39-4BA1-9A71-424837F62FEF}">
      <dgm:prSet phldrT="[Metin]" custT="1"/>
      <dgm:spPr/>
      <dgm:t>
        <a:bodyPr/>
        <a:lstStyle/>
        <a:p>
          <a:r>
            <a:rPr lang="tr-TR" sz="1400" dirty="0"/>
            <a:t>Yabancı Dillerde İletişim</a:t>
          </a:r>
        </a:p>
      </dgm:t>
    </dgm:pt>
    <dgm:pt modelId="{738FAE5F-5C19-4DB9-9710-B01EFBF1E58E}" type="parTrans" cxnId="{78B3243D-A440-4E5B-B2F7-89C039062879}">
      <dgm:prSet/>
      <dgm:spPr/>
      <dgm:t>
        <a:bodyPr/>
        <a:lstStyle/>
        <a:p>
          <a:endParaRPr lang="tr-TR" sz="4000"/>
        </a:p>
      </dgm:t>
    </dgm:pt>
    <dgm:pt modelId="{2CB18C95-C9C2-4CE8-AFC3-7C41063C06F0}" type="sibTrans" cxnId="{78B3243D-A440-4E5B-B2F7-89C039062879}">
      <dgm:prSet/>
      <dgm:spPr/>
      <dgm:t>
        <a:bodyPr/>
        <a:lstStyle/>
        <a:p>
          <a:endParaRPr lang="tr-TR" sz="4000"/>
        </a:p>
      </dgm:t>
    </dgm:pt>
    <dgm:pt modelId="{9DF7AACD-F739-4658-AFCB-BECFA490D76F}">
      <dgm:prSet phldrT="[Metin]" custT="1"/>
      <dgm:spPr/>
      <dgm:t>
        <a:bodyPr/>
        <a:lstStyle/>
        <a:p>
          <a:r>
            <a:rPr lang="tr-TR" sz="1400" dirty="0"/>
            <a:t>Matematiksel ve Bilimsel</a:t>
          </a:r>
        </a:p>
      </dgm:t>
    </dgm:pt>
    <dgm:pt modelId="{08F8D6FB-F0C4-422F-9D45-A658FF7E80C7}" type="parTrans" cxnId="{027085B2-884B-478C-BC29-789C7B0C7286}">
      <dgm:prSet/>
      <dgm:spPr/>
      <dgm:t>
        <a:bodyPr/>
        <a:lstStyle/>
        <a:p>
          <a:endParaRPr lang="tr-TR" sz="4000"/>
        </a:p>
      </dgm:t>
    </dgm:pt>
    <dgm:pt modelId="{8507538A-387F-452A-B8B1-33CC1C745F18}" type="sibTrans" cxnId="{027085B2-884B-478C-BC29-789C7B0C7286}">
      <dgm:prSet/>
      <dgm:spPr/>
      <dgm:t>
        <a:bodyPr/>
        <a:lstStyle/>
        <a:p>
          <a:endParaRPr lang="tr-TR" sz="4000"/>
        </a:p>
      </dgm:t>
    </dgm:pt>
    <dgm:pt modelId="{F04776F5-425E-4455-A73E-325DE3B7B67B}">
      <dgm:prSet phldrT="[Metin]" custT="1"/>
      <dgm:spPr/>
      <dgm:t>
        <a:bodyPr/>
        <a:lstStyle/>
        <a:p>
          <a:r>
            <a:rPr lang="tr-TR" sz="1400" dirty="0"/>
            <a:t>Dijital</a:t>
          </a:r>
        </a:p>
      </dgm:t>
    </dgm:pt>
    <dgm:pt modelId="{4666C3A2-E984-4AB7-BAF6-E06258FF7A5C}" type="parTrans" cxnId="{482C16D2-C99C-464F-8A25-A8F261F11612}">
      <dgm:prSet/>
      <dgm:spPr/>
      <dgm:t>
        <a:bodyPr/>
        <a:lstStyle/>
        <a:p>
          <a:endParaRPr lang="tr-TR" sz="4000"/>
        </a:p>
      </dgm:t>
    </dgm:pt>
    <dgm:pt modelId="{DEAC4C69-6E49-46CE-9F29-D1DA4A406286}" type="sibTrans" cxnId="{482C16D2-C99C-464F-8A25-A8F261F11612}">
      <dgm:prSet/>
      <dgm:spPr/>
      <dgm:t>
        <a:bodyPr/>
        <a:lstStyle/>
        <a:p>
          <a:endParaRPr lang="tr-TR" sz="4000"/>
        </a:p>
      </dgm:t>
    </dgm:pt>
    <dgm:pt modelId="{47E04A30-F7C4-494D-8492-1306E2F74F5B}">
      <dgm:prSet phldrT="[Metin]" custT="1"/>
      <dgm:spPr/>
      <dgm:t>
        <a:bodyPr/>
        <a:lstStyle/>
        <a:p>
          <a:r>
            <a:rPr lang="tr-TR" sz="1400" dirty="0"/>
            <a:t>Öğrenmeyi Öğrenme</a:t>
          </a:r>
        </a:p>
      </dgm:t>
    </dgm:pt>
    <dgm:pt modelId="{E03E8F1D-9D55-4651-A761-BF0ED93C45F1}" type="parTrans" cxnId="{06529CAD-5093-4155-9857-88BEEFB715C9}">
      <dgm:prSet/>
      <dgm:spPr/>
      <dgm:t>
        <a:bodyPr/>
        <a:lstStyle/>
        <a:p>
          <a:endParaRPr lang="tr-TR" sz="4000"/>
        </a:p>
      </dgm:t>
    </dgm:pt>
    <dgm:pt modelId="{C4D45A6A-7916-4BA1-BD56-B269509AE80B}" type="sibTrans" cxnId="{06529CAD-5093-4155-9857-88BEEFB715C9}">
      <dgm:prSet/>
      <dgm:spPr/>
      <dgm:t>
        <a:bodyPr/>
        <a:lstStyle/>
        <a:p>
          <a:endParaRPr lang="tr-TR" sz="4000"/>
        </a:p>
      </dgm:t>
    </dgm:pt>
    <dgm:pt modelId="{627EB50B-C5AF-4656-BA27-09A5211E603C}">
      <dgm:prSet phldrT="[Metin]" custT="1"/>
      <dgm:spPr/>
      <dgm:t>
        <a:bodyPr/>
        <a:lstStyle/>
        <a:p>
          <a:r>
            <a:rPr lang="tr-TR" sz="1400" dirty="0"/>
            <a:t>Sosyal ve Vatandaşlık</a:t>
          </a:r>
        </a:p>
      </dgm:t>
    </dgm:pt>
    <dgm:pt modelId="{90E01581-DA44-4D14-A768-A0E156F1C87E}" type="parTrans" cxnId="{5F9D192D-2945-4F69-A9FB-241A536591B8}">
      <dgm:prSet/>
      <dgm:spPr/>
      <dgm:t>
        <a:bodyPr/>
        <a:lstStyle/>
        <a:p>
          <a:endParaRPr lang="tr-TR" sz="4000"/>
        </a:p>
      </dgm:t>
    </dgm:pt>
    <dgm:pt modelId="{A822FF18-9293-44B5-A1CB-4D4AEE93E816}" type="sibTrans" cxnId="{5F9D192D-2945-4F69-A9FB-241A536591B8}">
      <dgm:prSet/>
      <dgm:spPr/>
      <dgm:t>
        <a:bodyPr/>
        <a:lstStyle/>
        <a:p>
          <a:endParaRPr lang="tr-TR" sz="4000"/>
        </a:p>
      </dgm:t>
    </dgm:pt>
    <dgm:pt modelId="{DD559C44-9C77-4F4B-B68F-2F5FA51E8A06}">
      <dgm:prSet phldrT="[Metin]" custT="1"/>
      <dgm:spPr/>
      <dgm:t>
        <a:bodyPr/>
        <a:lstStyle/>
        <a:p>
          <a:r>
            <a:rPr lang="tr-TR" sz="1400" dirty="0"/>
            <a:t>İnisiyatif Alma ve Girişimcilik</a:t>
          </a:r>
        </a:p>
      </dgm:t>
    </dgm:pt>
    <dgm:pt modelId="{64969AFC-AADF-40FE-8519-FA7EA76D2B0C}" type="parTrans" cxnId="{BD48B233-1750-4EEB-8C75-6EA4CD902CD1}">
      <dgm:prSet/>
      <dgm:spPr/>
      <dgm:t>
        <a:bodyPr/>
        <a:lstStyle/>
        <a:p>
          <a:endParaRPr lang="tr-TR" sz="4000"/>
        </a:p>
      </dgm:t>
    </dgm:pt>
    <dgm:pt modelId="{2C1508E4-41BD-410B-9690-562937FDB346}" type="sibTrans" cxnId="{BD48B233-1750-4EEB-8C75-6EA4CD902CD1}">
      <dgm:prSet/>
      <dgm:spPr/>
      <dgm:t>
        <a:bodyPr/>
        <a:lstStyle/>
        <a:p>
          <a:endParaRPr lang="tr-TR" sz="4000"/>
        </a:p>
      </dgm:t>
    </dgm:pt>
    <dgm:pt modelId="{71D8BA2C-3F94-4A37-BE01-3E26929F593D}">
      <dgm:prSet phldrT="[Metin]" custT="1"/>
      <dgm:spPr/>
      <dgm:t>
        <a:bodyPr/>
        <a:lstStyle/>
        <a:p>
          <a:r>
            <a:rPr lang="tr-TR" sz="1400" dirty="0"/>
            <a:t>Kültürel Farkındalık ve İfade</a:t>
          </a:r>
        </a:p>
      </dgm:t>
    </dgm:pt>
    <dgm:pt modelId="{C6387C8B-218E-4CAD-B59E-2BF6B1177BF9}" type="parTrans" cxnId="{C331191B-9CF8-4CA1-83DE-B9A8777313FE}">
      <dgm:prSet/>
      <dgm:spPr/>
      <dgm:t>
        <a:bodyPr/>
        <a:lstStyle/>
        <a:p>
          <a:endParaRPr lang="tr-TR" sz="4000"/>
        </a:p>
      </dgm:t>
    </dgm:pt>
    <dgm:pt modelId="{02E162C4-1BF8-4CB3-A037-C1574DB84CE9}" type="sibTrans" cxnId="{C331191B-9CF8-4CA1-83DE-B9A8777313FE}">
      <dgm:prSet/>
      <dgm:spPr/>
      <dgm:t>
        <a:bodyPr/>
        <a:lstStyle/>
        <a:p>
          <a:endParaRPr lang="tr-TR" sz="4000"/>
        </a:p>
      </dgm:t>
    </dgm:pt>
    <dgm:pt modelId="{8DB943B7-D0DA-4871-AD70-DE260AAF05DF}" type="pres">
      <dgm:prSet presAssocID="{923D64AD-F84D-4B31-9BBE-D0CFE62426E7}" presName="cycle" presStyleCnt="0">
        <dgm:presLayoutVars>
          <dgm:dir/>
          <dgm:resizeHandles val="exact"/>
        </dgm:presLayoutVars>
      </dgm:prSet>
      <dgm:spPr/>
      <dgm:t>
        <a:bodyPr/>
        <a:lstStyle/>
        <a:p>
          <a:endParaRPr lang="tr-TR"/>
        </a:p>
      </dgm:t>
    </dgm:pt>
    <dgm:pt modelId="{29D90396-5DAB-4CF2-B7C7-0DAA3C5457DE}" type="pres">
      <dgm:prSet presAssocID="{C7EE0354-2969-4CDC-8BA0-9EE4F928F361}" presName="node" presStyleLbl="node1" presStyleIdx="0" presStyleCnt="8" custScaleX="117025" custScaleY="155175">
        <dgm:presLayoutVars>
          <dgm:bulletEnabled val="1"/>
        </dgm:presLayoutVars>
      </dgm:prSet>
      <dgm:spPr/>
      <dgm:t>
        <a:bodyPr/>
        <a:lstStyle/>
        <a:p>
          <a:endParaRPr lang="tr-TR"/>
        </a:p>
      </dgm:t>
    </dgm:pt>
    <dgm:pt modelId="{F52DCAE8-2D50-4010-BAAC-C0678BF27C49}" type="pres">
      <dgm:prSet presAssocID="{C7EE0354-2969-4CDC-8BA0-9EE4F928F361}" presName="spNode" presStyleCnt="0"/>
      <dgm:spPr/>
    </dgm:pt>
    <dgm:pt modelId="{E1F30F73-96C4-4614-9EA6-1DCD07284DAA}" type="pres">
      <dgm:prSet presAssocID="{63459622-1EA5-4F73-A67F-8CBB49E43461}" presName="sibTrans" presStyleLbl="sibTrans1D1" presStyleIdx="0" presStyleCnt="8"/>
      <dgm:spPr/>
      <dgm:t>
        <a:bodyPr/>
        <a:lstStyle/>
        <a:p>
          <a:endParaRPr lang="tr-TR"/>
        </a:p>
      </dgm:t>
    </dgm:pt>
    <dgm:pt modelId="{3CC83B0B-2DA0-42B4-AE5A-8A210AEE9D10}" type="pres">
      <dgm:prSet presAssocID="{F24906B2-2D39-4BA1-9A71-424837F62FEF}" presName="node" presStyleLbl="node1" presStyleIdx="1" presStyleCnt="8" custScaleX="117025" custScaleY="155175">
        <dgm:presLayoutVars>
          <dgm:bulletEnabled val="1"/>
        </dgm:presLayoutVars>
      </dgm:prSet>
      <dgm:spPr/>
      <dgm:t>
        <a:bodyPr/>
        <a:lstStyle/>
        <a:p>
          <a:endParaRPr lang="tr-TR"/>
        </a:p>
      </dgm:t>
    </dgm:pt>
    <dgm:pt modelId="{6CDC27DC-0E73-4141-99AD-7F185663F319}" type="pres">
      <dgm:prSet presAssocID="{F24906B2-2D39-4BA1-9A71-424837F62FEF}" presName="spNode" presStyleCnt="0"/>
      <dgm:spPr/>
    </dgm:pt>
    <dgm:pt modelId="{2C68D782-9806-4B8A-A257-3BBCE1C41DCF}" type="pres">
      <dgm:prSet presAssocID="{2CB18C95-C9C2-4CE8-AFC3-7C41063C06F0}" presName="sibTrans" presStyleLbl="sibTrans1D1" presStyleIdx="1" presStyleCnt="8"/>
      <dgm:spPr/>
      <dgm:t>
        <a:bodyPr/>
        <a:lstStyle/>
        <a:p>
          <a:endParaRPr lang="tr-TR"/>
        </a:p>
      </dgm:t>
    </dgm:pt>
    <dgm:pt modelId="{C6862041-30DE-4065-8CDD-EBC07B4B884B}" type="pres">
      <dgm:prSet presAssocID="{9DF7AACD-F739-4658-AFCB-BECFA490D76F}" presName="node" presStyleLbl="node1" presStyleIdx="2" presStyleCnt="8" custScaleX="117025" custScaleY="155175">
        <dgm:presLayoutVars>
          <dgm:bulletEnabled val="1"/>
        </dgm:presLayoutVars>
      </dgm:prSet>
      <dgm:spPr/>
      <dgm:t>
        <a:bodyPr/>
        <a:lstStyle/>
        <a:p>
          <a:endParaRPr lang="tr-TR"/>
        </a:p>
      </dgm:t>
    </dgm:pt>
    <dgm:pt modelId="{365DB558-F939-4E90-A020-40D03062FA28}" type="pres">
      <dgm:prSet presAssocID="{9DF7AACD-F739-4658-AFCB-BECFA490D76F}" presName="spNode" presStyleCnt="0"/>
      <dgm:spPr/>
    </dgm:pt>
    <dgm:pt modelId="{B1BF00AE-D07C-47F0-8F7F-C222E94C9C8B}" type="pres">
      <dgm:prSet presAssocID="{8507538A-387F-452A-B8B1-33CC1C745F18}" presName="sibTrans" presStyleLbl="sibTrans1D1" presStyleIdx="2" presStyleCnt="8"/>
      <dgm:spPr/>
      <dgm:t>
        <a:bodyPr/>
        <a:lstStyle/>
        <a:p>
          <a:endParaRPr lang="tr-TR"/>
        </a:p>
      </dgm:t>
    </dgm:pt>
    <dgm:pt modelId="{EED4335F-81FA-4143-8C3D-43F227E7D649}" type="pres">
      <dgm:prSet presAssocID="{F04776F5-425E-4455-A73E-325DE3B7B67B}" presName="node" presStyleLbl="node1" presStyleIdx="3" presStyleCnt="8" custScaleX="117025" custScaleY="155175">
        <dgm:presLayoutVars>
          <dgm:bulletEnabled val="1"/>
        </dgm:presLayoutVars>
      </dgm:prSet>
      <dgm:spPr/>
      <dgm:t>
        <a:bodyPr/>
        <a:lstStyle/>
        <a:p>
          <a:endParaRPr lang="tr-TR"/>
        </a:p>
      </dgm:t>
    </dgm:pt>
    <dgm:pt modelId="{6134FFFA-FFA1-4920-9C1A-C8A9703B7712}" type="pres">
      <dgm:prSet presAssocID="{F04776F5-425E-4455-A73E-325DE3B7B67B}" presName="spNode" presStyleCnt="0"/>
      <dgm:spPr/>
    </dgm:pt>
    <dgm:pt modelId="{7362695C-8DD6-4823-9C5D-A03404EF080F}" type="pres">
      <dgm:prSet presAssocID="{DEAC4C69-6E49-46CE-9F29-D1DA4A406286}" presName="sibTrans" presStyleLbl="sibTrans1D1" presStyleIdx="3" presStyleCnt="8"/>
      <dgm:spPr/>
      <dgm:t>
        <a:bodyPr/>
        <a:lstStyle/>
        <a:p>
          <a:endParaRPr lang="tr-TR"/>
        </a:p>
      </dgm:t>
    </dgm:pt>
    <dgm:pt modelId="{6E84DD52-114C-4C5E-8FCF-0DD430372B77}" type="pres">
      <dgm:prSet presAssocID="{47E04A30-F7C4-494D-8492-1306E2F74F5B}" presName="node" presStyleLbl="node1" presStyleIdx="4" presStyleCnt="8" custScaleX="117025" custScaleY="155175">
        <dgm:presLayoutVars>
          <dgm:bulletEnabled val="1"/>
        </dgm:presLayoutVars>
      </dgm:prSet>
      <dgm:spPr/>
      <dgm:t>
        <a:bodyPr/>
        <a:lstStyle/>
        <a:p>
          <a:endParaRPr lang="tr-TR"/>
        </a:p>
      </dgm:t>
    </dgm:pt>
    <dgm:pt modelId="{E188A281-83C7-47A9-BE60-A37F6A804C29}" type="pres">
      <dgm:prSet presAssocID="{47E04A30-F7C4-494D-8492-1306E2F74F5B}" presName="spNode" presStyleCnt="0"/>
      <dgm:spPr/>
    </dgm:pt>
    <dgm:pt modelId="{79B3B450-F78E-4234-81A1-4BD9FDC5EBD6}" type="pres">
      <dgm:prSet presAssocID="{C4D45A6A-7916-4BA1-BD56-B269509AE80B}" presName="sibTrans" presStyleLbl="sibTrans1D1" presStyleIdx="4" presStyleCnt="8"/>
      <dgm:spPr/>
      <dgm:t>
        <a:bodyPr/>
        <a:lstStyle/>
        <a:p>
          <a:endParaRPr lang="tr-TR"/>
        </a:p>
      </dgm:t>
    </dgm:pt>
    <dgm:pt modelId="{0497A704-A1C7-4DC5-8BC7-D51C562D115C}" type="pres">
      <dgm:prSet presAssocID="{627EB50B-C5AF-4656-BA27-09A5211E603C}" presName="node" presStyleLbl="node1" presStyleIdx="5" presStyleCnt="8" custScaleX="117025" custScaleY="155175">
        <dgm:presLayoutVars>
          <dgm:bulletEnabled val="1"/>
        </dgm:presLayoutVars>
      </dgm:prSet>
      <dgm:spPr/>
      <dgm:t>
        <a:bodyPr/>
        <a:lstStyle/>
        <a:p>
          <a:endParaRPr lang="tr-TR"/>
        </a:p>
      </dgm:t>
    </dgm:pt>
    <dgm:pt modelId="{AD103432-A745-48BA-89F0-5050B0527E00}" type="pres">
      <dgm:prSet presAssocID="{627EB50B-C5AF-4656-BA27-09A5211E603C}" presName="spNode" presStyleCnt="0"/>
      <dgm:spPr/>
    </dgm:pt>
    <dgm:pt modelId="{A45B231C-E4D9-4E80-903E-2DC845330BCB}" type="pres">
      <dgm:prSet presAssocID="{A822FF18-9293-44B5-A1CB-4D4AEE93E816}" presName="sibTrans" presStyleLbl="sibTrans1D1" presStyleIdx="5" presStyleCnt="8"/>
      <dgm:spPr/>
      <dgm:t>
        <a:bodyPr/>
        <a:lstStyle/>
        <a:p>
          <a:endParaRPr lang="tr-TR"/>
        </a:p>
      </dgm:t>
    </dgm:pt>
    <dgm:pt modelId="{F3D971DE-AE27-49D1-9276-6F1F373D0E0F}" type="pres">
      <dgm:prSet presAssocID="{DD559C44-9C77-4F4B-B68F-2F5FA51E8A06}" presName="node" presStyleLbl="node1" presStyleIdx="6" presStyleCnt="8" custScaleX="117025" custScaleY="155175">
        <dgm:presLayoutVars>
          <dgm:bulletEnabled val="1"/>
        </dgm:presLayoutVars>
      </dgm:prSet>
      <dgm:spPr/>
      <dgm:t>
        <a:bodyPr/>
        <a:lstStyle/>
        <a:p>
          <a:endParaRPr lang="tr-TR"/>
        </a:p>
      </dgm:t>
    </dgm:pt>
    <dgm:pt modelId="{22A3AEC5-FA04-475C-B1FA-F17FB79A0CF9}" type="pres">
      <dgm:prSet presAssocID="{DD559C44-9C77-4F4B-B68F-2F5FA51E8A06}" presName="spNode" presStyleCnt="0"/>
      <dgm:spPr/>
    </dgm:pt>
    <dgm:pt modelId="{5FFC876E-D65B-48E3-B40E-F8267E1D2327}" type="pres">
      <dgm:prSet presAssocID="{2C1508E4-41BD-410B-9690-562937FDB346}" presName="sibTrans" presStyleLbl="sibTrans1D1" presStyleIdx="6" presStyleCnt="8"/>
      <dgm:spPr/>
      <dgm:t>
        <a:bodyPr/>
        <a:lstStyle/>
        <a:p>
          <a:endParaRPr lang="tr-TR"/>
        </a:p>
      </dgm:t>
    </dgm:pt>
    <dgm:pt modelId="{24CDB3CD-A503-4978-ABF9-924F8DEAA991}" type="pres">
      <dgm:prSet presAssocID="{71D8BA2C-3F94-4A37-BE01-3E26929F593D}" presName="node" presStyleLbl="node1" presStyleIdx="7" presStyleCnt="8" custScaleX="117025" custScaleY="155175">
        <dgm:presLayoutVars>
          <dgm:bulletEnabled val="1"/>
        </dgm:presLayoutVars>
      </dgm:prSet>
      <dgm:spPr/>
      <dgm:t>
        <a:bodyPr/>
        <a:lstStyle/>
        <a:p>
          <a:endParaRPr lang="tr-TR"/>
        </a:p>
      </dgm:t>
    </dgm:pt>
    <dgm:pt modelId="{2C4FD71F-6E08-49D7-A227-40EF873FC285}" type="pres">
      <dgm:prSet presAssocID="{71D8BA2C-3F94-4A37-BE01-3E26929F593D}" presName="spNode" presStyleCnt="0"/>
      <dgm:spPr/>
    </dgm:pt>
    <dgm:pt modelId="{2AFEABB8-780E-479A-B514-9807D84016A5}" type="pres">
      <dgm:prSet presAssocID="{02E162C4-1BF8-4CB3-A037-C1574DB84CE9}" presName="sibTrans" presStyleLbl="sibTrans1D1" presStyleIdx="7" presStyleCnt="8"/>
      <dgm:spPr/>
      <dgm:t>
        <a:bodyPr/>
        <a:lstStyle/>
        <a:p>
          <a:endParaRPr lang="tr-TR"/>
        </a:p>
      </dgm:t>
    </dgm:pt>
  </dgm:ptLst>
  <dgm:cxnLst>
    <dgm:cxn modelId="{5F9D192D-2945-4F69-A9FB-241A536591B8}" srcId="{923D64AD-F84D-4B31-9BBE-D0CFE62426E7}" destId="{627EB50B-C5AF-4656-BA27-09A5211E603C}" srcOrd="5" destOrd="0" parTransId="{90E01581-DA44-4D14-A768-A0E156F1C87E}" sibTransId="{A822FF18-9293-44B5-A1CB-4D4AEE93E816}"/>
    <dgm:cxn modelId="{78B3243D-A440-4E5B-B2F7-89C039062879}" srcId="{923D64AD-F84D-4B31-9BBE-D0CFE62426E7}" destId="{F24906B2-2D39-4BA1-9A71-424837F62FEF}" srcOrd="1" destOrd="0" parTransId="{738FAE5F-5C19-4DB9-9710-B01EFBF1E58E}" sibTransId="{2CB18C95-C9C2-4CE8-AFC3-7C41063C06F0}"/>
    <dgm:cxn modelId="{06529CAD-5093-4155-9857-88BEEFB715C9}" srcId="{923D64AD-F84D-4B31-9BBE-D0CFE62426E7}" destId="{47E04A30-F7C4-494D-8492-1306E2F74F5B}" srcOrd="4" destOrd="0" parTransId="{E03E8F1D-9D55-4651-A761-BF0ED93C45F1}" sibTransId="{C4D45A6A-7916-4BA1-BD56-B269509AE80B}"/>
    <dgm:cxn modelId="{027085B2-884B-478C-BC29-789C7B0C7286}" srcId="{923D64AD-F84D-4B31-9BBE-D0CFE62426E7}" destId="{9DF7AACD-F739-4658-AFCB-BECFA490D76F}" srcOrd="2" destOrd="0" parTransId="{08F8D6FB-F0C4-422F-9D45-A658FF7E80C7}" sibTransId="{8507538A-387F-452A-B8B1-33CC1C745F18}"/>
    <dgm:cxn modelId="{478ED069-A3BE-4946-BF40-EA6ABD235D80}" type="presOf" srcId="{627EB50B-C5AF-4656-BA27-09A5211E603C}" destId="{0497A704-A1C7-4DC5-8BC7-D51C562D115C}" srcOrd="0" destOrd="0" presId="urn:microsoft.com/office/officeart/2005/8/layout/cycle6"/>
    <dgm:cxn modelId="{3D4B3329-A50B-4C11-A490-D6D75798B799}" type="presOf" srcId="{DD559C44-9C77-4F4B-B68F-2F5FA51E8A06}" destId="{F3D971DE-AE27-49D1-9276-6F1F373D0E0F}" srcOrd="0" destOrd="0" presId="urn:microsoft.com/office/officeart/2005/8/layout/cycle6"/>
    <dgm:cxn modelId="{62561314-1C84-4D12-A484-E0BE4A3F9C4E}" type="presOf" srcId="{F04776F5-425E-4455-A73E-325DE3B7B67B}" destId="{EED4335F-81FA-4143-8C3D-43F227E7D649}" srcOrd="0" destOrd="0" presId="urn:microsoft.com/office/officeart/2005/8/layout/cycle6"/>
    <dgm:cxn modelId="{8050488A-0892-4B55-BB8D-3FA2B758B830}" type="presOf" srcId="{2C1508E4-41BD-410B-9690-562937FDB346}" destId="{5FFC876E-D65B-48E3-B40E-F8267E1D2327}" srcOrd="0" destOrd="0" presId="urn:microsoft.com/office/officeart/2005/8/layout/cycle6"/>
    <dgm:cxn modelId="{05F0A370-AD0D-453B-9EE5-0B1A18C20E85}" type="presOf" srcId="{923D64AD-F84D-4B31-9BBE-D0CFE62426E7}" destId="{8DB943B7-D0DA-4871-AD70-DE260AAF05DF}" srcOrd="0" destOrd="0" presId="urn:microsoft.com/office/officeart/2005/8/layout/cycle6"/>
    <dgm:cxn modelId="{760D6D2B-390E-4897-A647-09D95AE2D2E5}" type="presOf" srcId="{63459622-1EA5-4F73-A67F-8CBB49E43461}" destId="{E1F30F73-96C4-4614-9EA6-1DCD07284DAA}" srcOrd="0" destOrd="0" presId="urn:microsoft.com/office/officeart/2005/8/layout/cycle6"/>
    <dgm:cxn modelId="{298484FE-0FB6-442B-93B3-ABF2E856F85D}" srcId="{923D64AD-F84D-4B31-9BBE-D0CFE62426E7}" destId="{C7EE0354-2969-4CDC-8BA0-9EE4F928F361}" srcOrd="0" destOrd="0" parTransId="{6138610A-A04E-4395-8340-D4ACEA2774DF}" sibTransId="{63459622-1EA5-4F73-A67F-8CBB49E43461}"/>
    <dgm:cxn modelId="{E9F123CD-C3F5-4A84-A678-E9619AF21C2E}" type="presOf" srcId="{71D8BA2C-3F94-4A37-BE01-3E26929F593D}" destId="{24CDB3CD-A503-4978-ABF9-924F8DEAA991}" srcOrd="0" destOrd="0" presId="urn:microsoft.com/office/officeart/2005/8/layout/cycle6"/>
    <dgm:cxn modelId="{1FE6C369-6696-47B3-ADC1-6D3ABA858146}" type="presOf" srcId="{C7EE0354-2969-4CDC-8BA0-9EE4F928F361}" destId="{29D90396-5DAB-4CF2-B7C7-0DAA3C5457DE}" srcOrd="0" destOrd="0" presId="urn:microsoft.com/office/officeart/2005/8/layout/cycle6"/>
    <dgm:cxn modelId="{31846968-AFF9-4CA0-86D7-8C55730A1AEE}" type="presOf" srcId="{2CB18C95-C9C2-4CE8-AFC3-7C41063C06F0}" destId="{2C68D782-9806-4B8A-A257-3BBCE1C41DCF}" srcOrd="0" destOrd="0" presId="urn:microsoft.com/office/officeart/2005/8/layout/cycle6"/>
    <dgm:cxn modelId="{D45B2986-1FF2-4539-B62D-2643A1AB56DF}" type="presOf" srcId="{C4D45A6A-7916-4BA1-BD56-B269509AE80B}" destId="{79B3B450-F78E-4234-81A1-4BD9FDC5EBD6}" srcOrd="0" destOrd="0" presId="urn:microsoft.com/office/officeart/2005/8/layout/cycle6"/>
    <dgm:cxn modelId="{460A5386-0399-4BE1-BA77-20554A46857E}" type="presOf" srcId="{F24906B2-2D39-4BA1-9A71-424837F62FEF}" destId="{3CC83B0B-2DA0-42B4-AE5A-8A210AEE9D10}" srcOrd="0" destOrd="0" presId="urn:microsoft.com/office/officeart/2005/8/layout/cycle6"/>
    <dgm:cxn modelId="{D6727D6B-C093-45B7-8A7D-9EECA75E26A2}" type="presOf" srcId="{DEAC4C69-6E49-46CE-9F29-D1DA4A406286}" destId="{7362695C-8DD6-4823-9C5D-A03404EF080F}" srcOrd="0" destOrd="0" presId="urn:microsoft.com/office/officeart/2005/8/layout/cycle6"/>
    <dgm:cxn modelId="{288E49D3-E3CF-4061-963F-BE45AA7AA520}" type="presOf" srcId="{8507538A-387F-452A-B8B1-33CC1C745F18}" destId="{B1BF00AE-D07C-47F0-8F7F-C222E94C9C8B}" srcOrd="0" destOrd="0" presId="urn:microsoft.com/office/officeart/2005/8/layout/cycle6"/>
    <dgm:cxn modelId="{C331191B-9CF8-4CA1-83DE-B9A8777313FE}" srcId="{923D64AD-F84D-4B31-9BBE-D0CFE62426E7}" destId="{71D8BA2C-3F94-4A37-BE01-3E26929F593D}" srcOrd="7" destOrd="0" parTransId="{C6387C8B-218E-4CAD-B59E-2BF6B1177BF9}" sibTransId="{02E162C4-1BF8-4CB3-A037-C1574DB84CE9}"/>
    <dgm:cxn modelId="{BACC17F1-21F8-4184-8FD2-FEEF006D4D32}" type="presOf" srcId="{47E04A30-F7C4-494D-8492-1306E2F74F5B}" destId="{6E84DD52-114C-4C5E-8FCF-0DD430372B77}" srcOrd="0" destOrd="0" presId="urn:microsoft.com/office/officeart/2005/8/layout/cycle6"/>
    <dgm:cxn modelId="{9AA3FB10-174A-4EF4-8071-D8D80D8D17E9}" type="presOf" srcId="{02E162C4-1BF8-4CB3-A037-C1574DB84CE9}" destId="{2AFEABB8-780E-479A-B514-9807D84016A5}" srcOrd="0" destOrd="0" presId="urn:microsoft.com/office/officeart/2005/8/layout/cycle6"/>
    <dgm:cxn modelId="{159EAB26-7584-41F8-9C70-E4DD0B555D5F}" type="presOf" srcId="{9DF7AACD-F739-4658-AFCB-BECFA490D76F}" destId="{C6862041-30DE-4065-8CDD-EBC07B4B884B}" srcOrd="0" destOrd="0" presId="urn:microsoft.com/office/officeart/2005/8/layout/cycle6"/>
    <dgm:cxn modelId="{BD48B233-1750-4EEB-8C75-6EA4CD902CD1}" srcId="{923D64AD-F84D-4B31-9BBE-D0CFE62426E7}" destId="{DD559C44-9C77-4F4B-B68F-2F5FA51E8A06}" srcOrd="6" destOrd="0" parTransId="{64969AFC-AADF-40FE-8519-FA7EA76D2B0C}" sibTransId="{2C1508E4-41BD-410B-9690-562937FDB346}"/>
    <dgm:cxn modelId="{482C16D2-C99C-464F-8A25-A8F261F11612}" srcId="{923D64AD-F84D-4B31-9BBE-D0CFE62426E7}" destId="{F04776F5-425E-4455-A73E-325DE3B7B67B}" srcOrd="3" destOrd="0" parTransId="{4666C3A2-E984-4AB7-BAF6-E06258FF7A5C}" sibTransId="{DEAC4C69-6E49-46CE-9F29-D1DA4A406286}"/>
    <dgm:cxn modelId="{9095092B-67C0-4C89-8C28-3816C67C7776}" type="presOf" srcId="{A822FF18-9293-44B5-A1CB-4D4AEE93E816}" destId="{A45B231C-E4D9-4E80-903E-2DC845330BCB}" srcOrd="0" destOrd="0" presId="urn:microsoft.com/office/officeart/2005/8/layout/cycle6"/>
    <dgm:cxn modelId="{7D46F503-8172-4701-AF75-DB728D576256}" type="presParOf" srcId="{8DB943B7-D0DA-4871-AD70-DE260AAF05DF}" destId="{29D90396-5DAB-4CF2-B7C7-0DAA3C5457DE}" srcOrd="0" destOrd="0" presId="urn:microsoft.com/office/officeart/2005/8/layout/cycle6"/>
    <dgm:cxn modelId="{10247D5F-2E5F-4698-87A2-14FD1A19201C}" type="presParOf" srcId="{8DB943B7-D0DA-4871-AD70-DE260AAF05DF}" destId="{F52DCAE8-2D50-4010-BAAC-C0678BF27C49}" srcOrd="1" destOrd="0" presId="urn:microsoft.com/office/officeart/2005/8/layout/cycle6"/>
    <dgm:cxn modelId="{89826010-D704-4E3E-B368-56E1FBFAFB01}" type="presParOf" srcId="{8DB943B7-D0DA-4871-AD70-DE260AAF05DF}" destId="{E1F30F73-96C4-4614-9EA6-1DCD07284DAA}" srcOrd="2" destOrd="0" presId="urn:microsoft.com/office/officeart/2005/8/layout/cycle6"/>
    <dgm:cxn modelId="{AB5C31D7-3A0B-4068-8BEB-012911E6AF36}" type="presParOf" srcId="{8DB943B7-D0DA-4871-AD70-DE260AAF05DF}" destId="{3CC83B0B-2DA0-42B4-AE5A-8A210AEE9D10}" srcOrd="3" destOrd="0" presId="urn:microsoft.com/office/officeart/2005/8/layout/cycle6"/>
    <dgm:cxn modelId="{AA79915E-CA6C-488D-8472-790571E2C29D}" type="presParOf" srcId="{8DB943B7-D0DA-4871-AD70-DE260AAF05DF}" destId="{6CDC27DC-0E73-4141-99AD-7F185663F319}" srcOrd="4" destOrd="0" presId="urn:microsoft.com/office/officeart/2005/8/layout/cycle6"/>
    <dgm:cxn modelId="{115A9980-FFAC-4ED6-84BF-9C0AF60202B5}" type="presParOf" srcId="{8DB943B7-D0DA-4871-AD70-DE260AAF05DF}" destId="{2C68D782-9806-4B8A-A257-3BBCE1C41DCF}" srcOrd="5" destOrd="0" presId="urn:microsoft.com/office/officeart/2005/8/layout/cycle6"/>
    <dgm:cxn modelId="{314CC19E-0B11-455A-8E1C-9041FC8EA4C6}" type="presParOf" srcId="{8DB943B7-D0DA-4871-AD70-DE260AAF05DF}" destId="{C6862041-30DE-4065-8CDD-EBC07B4B884B}" srcOrd="6" destOrd="0" presId="urn:microsoft.com/office/officeart/2005/8/layout/cycle6"/>
    <dgm:cxn modelId="{0721F92B-EEBB-46EB-AC37-8742A5D9D56A}" type="presParOf" srcId="{8DB943B7-D0DA-4871-AD70-DE260AAF05DF}" destId="{365DB558-F939-4E90-A020-40D03062FA28}" srcOrd="7" destOrd="0" presId="urn:microsoft.com/office/officeart/2005/8/layout/cycle6"/>
    <dgm:cxn modelId="{803B073D-ABBF-46BA-9221-A9A8B6E7F3FC}" type="presParOf" srcId="{8DB943B7-D0DA-4871-AD70-DE260AAF05DF}" destId="{B1BF00AE-D07C-47F0-8F7F-C222E94C9C8B}" srcOrd="8" destOrd="0" presId="urn:microsoft.com/office/officeart/2005/8/layout/cycle6"/>
    <dgm:cxn modelId="{D863FF59-BA90-4E26-A588-B7A87D30291C}" type="presParOf" srcId="{8DB943B7-D0DA-4871-AD70-DE260AAF05DF}" destId="{EED4335F-81FA-4143-8C3D-43F227E7D649}" srcOrd="9" destOrd="0" presId="urn:microsoft.com/office/officeart/2005/8/layout/cycle6"/>
    <dgm:cxn modelId="{DDB54030-0259-4E99-86FC-0EA9D5CDD8FD}" type="presParOf" srcId="{8DB943B7-D0DA-4871-AD70-DE260AAF05DF}" destId="{6134FFFA-FFA1-4920-9C1A-C8A9703B7712}" srcOrd="10" destOrd="0" presId="urn:microsoft.com/office/officeart/2005/8/layout/cycle6"/>
    <dgm:cxn modelId="{5DFB3D30-A544-46F1-97D8-8834B0F1F57C}" type="presParOf" srcId="{8DB943B7-D0DA-4871-AD70-DE260AAF05DF}" destId="{7362695C-8DD6-4823-9C5D-A03404EF080F}" srcOrd="11" destOrd="0" presId="urn:microsoft.com/office/officeart/2005/8/layout/cycle6"/>
    <dgm:cxn modelId="{26CC68C4-6881-4471-B7EE-9C821BB29633}" type="presParOf" srcId="{8DB943B7-D0DA-4871-AD70-DE260AAF05DF}" destId="{6E84DD52-114C-4C5E-8FCF-0DD430372B77}" srcOrd="12" destOrd="0" presId="urn:microsoft.com/office/officeart/2005/8/layout/cycle6"/>
    <dgm:cxn modelId="{91B57272-537C-4AAE-A738-EAC7FDE88CB1}" type="presParOf" srcId="{8DB943B7-D0DA-4871-AD70-DE260AAF05DF}" destId="{E188A281-83C7-47A9-BE60-A37F6A804C29}" srcOrd="13" destOrd="0" presId="urn:microsoft.com/office/officeart/2005/8/layout/cycle6"/>
    <dgm:cxn modelId="{31F1ED55-6098-45D7-AADF-E8CFCF76ED70}" type="presParOf" srcId="{8DB943B7-D0DA-4871-AD70-DE260AAF05DF}" destId="{79B3B450-F78E-4234-81A1-4BD9FDC5EBD6}" srcOrd="14" destOrd="0" presId="urn:microsoft.com/office/officeart/2005/8/layout/cycle6"/>
    <dgm:cxn modelId="{4CFB8781-3ADD-46FB-8B52-B5A1AB99D6BE}" type="presParOf" srcId="{8DB943B7-D0DA-4871-AD70-DE260AAF05DF}" destId="{0497A704-A1C7-4DC5-8BC7-D51C562D115C}" srcOrd="15" destOrd="0" presId="urn:microsoft.com/office/officeart/2005/8/layout/cycle6"/>
    <dgm:cxn modelId="{7DE6714D-F43B-470F-90DB-A75C93BA90A5}" type="presParOf" srcId="{8DB943B7-D0DA-4871-AD70-DE260AAF05DF}" destId="{AD103432-A745-48BA-89F0-5050B0527E00}" srcOrd="16" destOrd="0" presId="urn:microsoft.com/office/officeart/2005/8/layout/cycle6"/>
    <dgm:cxn modelId="{2D593736-772F-49C8-A4CE-D4FEF3309AC0}" type="presParOf" srcId="{8DB943B7-D0DA-4871-AD70-DE260AAF05DF}" destId="{A45B231C-E4D9-4E80-903E-2DC845330BCB}" srcOrd="17" destOrd="0" presId="urn:microsoft.com/office/officeart/2005/8/layout/cycle6"/>
    <dgm:cxn modelId="{5862FBEB-B604-49BC-889E-6BD1E96127BD}" type="presParOf" srcId="{8DB943B7-D0DA-4871-AD70-DE260AAF05DF}" destId="{F3D971DE-AE27-49D1-9276-6F1F373D0E0F}" srcOrd="18" destOrd="0" presId="urn:microsoft.com/office/officeart/2005/8/layout/cycle6"/>
    <dgm:cxn modelId="{FC5F2537-B612-4F7F-A782-875677F49E1C}" type="presParOf" srcId="{8DB943B7-D0DA-4871-AD70-DE260AAF05DF}" destId="{22A3AEC5-FA04-475C-B1FA-F17FB79A0CF9}" srcOrd="19" destOrd="0" presId="urn:microsoft.com/office/officeart/2005/8/layout/cycle6"/>
    <dgm:cxn modelId="{84584274-42F9-4D3B-9D57-7E8C91B245EA}" type="presParOf" srcId="{8DB943B7-D0DA-4871-AD70-DE260AAF05DF}" destId="{5FFC876E-D65B-48E3-B40E-F8267E1D2327}" srcOrd="20" destOrd="0" presId="urn:microsoft.com/office/officeart/2005/8/layout/cycle6"/>
    <dgm:cxn modelId="{012CCD8C-E1AB-4B10-AB8F-AAEBA27BCEC6}" type="presParOf" srcId="{8DB943B7-D0DA-4871-AD70-DE260AAF05DF}" destId="{24CDB3CD-A503-4978-ABF9-924F8DEAA991}" srcOrd="21" destOrd="0" presId="urn:microsoft.com/office/officeart/2005/8/layout/cycle6"/>
    <dgm:cxn modelId="{E9254904-36A5-41AC-A65C-5350E0BAF3C0}" type="presParOf" srcId="{8DB943B7-D0DA-4871-AD70-DE260AAF05DF}" destId="{2C4FD71F-6E08-49D7-A227-40EF873FC285}" srcOrd="22" destOrd="0" presId="urn:microsoft.com/office/officeart/2005/8/layout/cycle6"/>
    <dgm:cxn modelId="{0FCA6562-3DEE-4093-935F-2CD0CF3BB207}" type="presParOf" srcId="{8DB943B7-D0DA-4871-AD70-DE260AAF05DF}" destId="{2AFEABB8-780E-479A-B514-9807D84016A5}" srcOrd="23"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D90396-5DAB-4CF2-B7C7-0DAA3C5457DE}">
      <dsp:nvSpPr>
        <dsp:cNvPr id="0" name=""/>
        <dsp:cNvSpPr/>
      </dsp:nvSpPr>
      <dsp:spPr>
        <a:xfrm>
          <a:off x="4747011" y="-180100"/>
          <a:ext cx="1193964" cy="1029076"/>
        </a:xfrm>
        <a:prstGeom prst="roundRect">
          <a:avLst/>
        </a:prstGeom>
        <a:solidFill>
          <a:schemeClr val="accent2">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a:t>Anadilde İletişim</a:t>
          </a:r>
        </a:p>
      </dsp:txBody>
      <dsp:txXfrm>
        <a:off x="4797246" y="-129865"/>
        <a:ext cx="1093494" cy="928606"/>
      </dsp:txXfrm>
    </dsp:sp>
    <dsp:sp modelId="{E1F30F73-96C4-4614-9EA6-1DCD07284DAA}">
      <dsp:nvSpPr>
        <dsp:cNvPr id="0" name=""/>
        <dsp:cNvSpPr/>
      </dsp:nvSpPr>
      <dsp:spPr>
        <a:xfrm>
          <a:off x="3040162" y="334437"/>
          <a:ext cx="4607662" cy="4607662"/>
        </a:xfrm>
        <a:custGeom>
          <a:avLst/>
          <a:gdLst/>
          <a:ahLst/>
          <a:cxnLst/>
          <a:rect l="0" t="0" r="0" b="0"/>
          <a:pathLst>
            <a:path>
              <a:moveTo>
                <a:pt x="2905307" y="79901"/>
              </a:moveTo>
              <a:arcTo wR="2303831" hR="2303831" stAng="17108038" swAng="681870"/>
            </a:path>
          </a:pathLst>
        </a:custGeom>
        <a:noFill/>
        <a:ln w="6350" cap="flat" cmpd="sng" algn="in">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CC83B0B-2DA0-42B4-AE5A-8A210AEE9D10}">
      <dsp:nvSpPr>
        <dsp:cNvPr id="0" name=""/>
        <dsp:cNvSpPr/>
      </dsp:nvSpPr>
      <dsp:spPr>
        <a:xfrm>
          <a:off x="6376065" y="494675"/>
          <a:ext cx="1193964" cy="1029076"/>
        </a:xfrm>
        <a:prstGeom prst="roundRect">
          <a:avLst/>
        </a:prstGeom>
        <a:solidFill>
          <a:schemeClr val="accent3">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a:t>Yabancı Dillerde İletişim</a:t>
          </a:r>
        </a:p>
      </dsp:txBody>
      <dsp:txXfrm>
        <a:off x="6426300" y="544910"/>
        <a:ext cx="1093494" cy="928606"/>
      </dsp:txXfrm>
    </dsp:sp>
    <dsp:sp modelId="{2C68D782-9806-4B8A-A257-3BBCE1C41DCF}">
      <dsp:nvSpPr>
        <dsp:cNvPr id="0" name=""/>
        <dsp:cNvSpPr/>
      </dsp:nvSpPr>
      <dsp:spPr>
        <a:xfrm>
          <a:off x="3040162" y="334437"/>
          <a:ext cx="4607662" cy="4607662"/>
        </a:xfrm>
        <a:custGeom>
          <a:avLst/>
          <a:gdLst/>
          <a:ahLst/>
          <a:cxnLst/>
          <a:rect l="0" t="0" r="0" b="0"/>
          <a:pathLst>
            <a:path>
              <a:moveTo>
                <a:pt x="4323236" y="1194940"/>
              </a:moveTo>
              <a:arcTo wR="2303831" hR="2303831" stAng="19873683" swAng="942414"/>
            </a:path>
          </a:pathLst>
        </a:custGeom>
        <a:noFill/>
        <a:ln w="6350" cap="flat" cmpd="sng" algn="in">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6862041-30DE-4065-8CDD-EBC07B4B884B}">
      <dsp:nvSpPr>
        <dsp:cNvPr id="0" name=""/>
        <dsp:cNvSpPr/>
      </dsp:nvSpPr>
      <dsp:spPr>
        <a:xfrm>
          <a:off x="7050842" y="2123730"/>
          <a:ext cx="1193964" cy="1029076"/>
        </a:xfrm>
        <a:prstGeom prst="roundRect">
          <a:avLst/>
        </a:prstGeom>
        <a:solidFill>
          <a:schemeClr val="accent4">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a:t>Matematiksel ve Bilimsel</a:t>
          </a:r>
        </a:p>
      </dsp:txBody>
      <dsp:txXfrm>
        <a:off x="7101077" y="2173965"/>
        <a:ext cx="1093494" cy="928606"/>
      </dsp:txXfrm>
    </dsp:sp>
    <dsp:sp modelId="{B1BF00AE-D07C-47F0-8F7F-C222E94C9C8B}">
      <dsp:nvSpPr>
        <dsp:cNvPr id="0" name=""/>
        <dsp:cNvSpPr/>
      </dsp:nvSpPr>
      <dsp:spPr>
        <a:xfrm>
          <a:off x="3040162" y="334437"/>
          <a:ext cx="4607662" cy="4607662"/>
        </a:xfrm>
        <a:custGeom>
          <a:avLst/>
          <a:gdLst/>
          <a:ahLst/>
          <a:cxnLst/>
          <a:rect l="0" t="0" r="0" b="0"/>
          <a:pathLst>
            <a:path>
              <a:moveTo>
                <a:pt x="4548025" y="2824628"/>
              </a:moveTo>
              <a:arcTo wR="2303831" hR="2303831" stAng="783903" swAng="942414"/>
            </a:path>
          </a:pathLst>
        </a:custGeom>
        <a:noFill/>
        <a:ln w="6350" cap="flat" cmpd="sng" algn="in">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ED4335F-81FA-4143-8C3D-43F227E7D649}">
      <dsp:nvSpPr>
        <dsp:cNvPr id="0" name=""/>
        <dsp:cNvSpPr/>
      </dsp:nvSpPr>
      <dsp:spPr>
        <a:xfrm>
          <a:off x="6376065" y="3752785"/>
          <a:ext cx="1193964" cy="1029076"/>
        </a:xfrm>
        <a:prstGeom prst="roundRect">
          <a:avLst/>
        </a:prstGeom>
        <a:solidFill>
          <a:schemeClr val="accent5">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a:t>Dijital</a:t>
          </a:r>
        </a:p>
      </dsp:txBody>
      <dsp:txXfrm>
        <a:off x="6426300" y="3803020"/>
        <a:ext cx="1093494" cy="928606"/>
      </dsp:txXfrm>
    </dsp:sp>
    <dsp:sp modelId="{7362695C-8DD6-4823-9C5D-A03404EF080F}">
      <dsp:nvSpPr>
        <dsp:cNvPr id="0" name=""/>
        <dsp:cNvSpPr/>
      </dsp:nvSpPr>
      <dsp:spPr>
        <a:xfrm>
          <a:off x="3040162" y="334437"/>
          <a:ext cx="4607662" cy="4607662"/>
        </a:xfrm>
        <a:custGeom>
          <a:avLst/>
          <a:gdLst/>
          <a:ahLst/>
          <a:cxnLst/>
          <a:rect l="0" t="0" r="0" b="0"/>
          <a:pathLst>
            <a:path>
              <a:moveTo>
                <a:pt x="3331739" y="4365636"/>
              </a:moveTo>
              <a:arcTo wR="2303831" hR="2303831" stAng="3810093" swAng="681870"/>
            </a:path>
          </a:pathLst>
        </a:custGeom>
        <a:noFill/>
        <a:ln w="6350" cap="flat" cmpd="sng" algn="in">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E84DD52-114C-4C5E-8FCF-0DD430372B77}">
      <dsp:nvSpPr>
        <dsp:cNvPr id="0" name=""/>
        <dsp:cNvSpPr/>
      </dsp:nvSpPr>
      <dsp:spPr>
        <a:xfrm>
          <a:off x="4747011" y="4427561"/>
          <a:ext cx="1193964" cy="1029076"/>
        </a:xfrm>
        <a:prstGeom prst="roundRect">
          <a:avLst/>
        </a:prstGeom>
        <a:solidFill>
          <a:schemeClr val="accent6">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a:t>Öğrenmeyi Öğrenme</a:t>
          </a:r>
        </a:p>
      </dsp:txBody>
      <dsp:txXfrm>
        <a:off x="4797246" y="4477796"/>
        <a:ext cx="1093494" cy="928606"/>
      </dsp:txXfrm>
    </dsp:sp>
    <dsp:sp modelId="{79B3B450-F78E-4234-81A1-4BD9FDC5EBD6}">
      <dsp:nvSpPr>
        <dsp:cNvPr id="0" name=""/>
        <dsp:cNvSpPr/>
      </dsp:nvSpPr>
      <dsp:spPr>
        <a:xfrm>
          <a:off x="3040162" y="334437"/>
          <a:ext cx="4607662" cy="4607662"/>
        </a:xfrm>
        <a:custGeom>
          <a:avLst/>
          <a:gdLst/>
          <a:ahLst/>
          <a:cxnLst/>
          <a:rect l="0" t="0" r="0" b="0"/>
          <a:pathLst>
            <a:path>
              <a:moveTo>
                <a:pt x="1702354" y="4527760"/>
              </a:moveTo>
              <a:arcTo wR="2303831" hR="2303831" stAng="6308038" swAng="681870"/>
            </a:path>
          </a:pathLst>
        </a:custGeom>
        <a:noFill/>
        <a:ln w="6350" cap="flat" cmpd="sng" algn="in">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497A704-A1C7-4DC5-8BC7-D51C562D115C}">
      <dsp:nvSpPr>
        <dsp:cNvPr id="0" name=""/>
        <dsp:cNvSpPr/>
      </dsp:nvSpPr>
      <dsp:spPr>
        <a:xfrm>
          <a:off x="3117956" y="3752785"/>
          <a:ext cx="1193964" cy="1029076"/>
        </a:xfrm>
        <a:prstGeom prst="roundRect">
          <a:avLst/>
        </a:prstGeom>
        <a:solidFill>
          <a:schemeClr val="accent2">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a:t>Sosyal ve Vatandaşlık</a:t>
          </a:r>
        </a:p>
      </dsp:txBody>
      <dsp:txXfrm>
        <a:off x="3168191" y="3803020"/>
        <a:ext cx="1093494" cy="928606"/>
      </dsp:txXfrm>
    </dsp:sp>
    <dsp:sp modelId="{A45B231C-E4D9-4E80-903E-2DC845330BCB}">
      <dsp:nvSpPr>
        <dsp:cNvPr id="0" name=""/>
        <dsp:cNvSpPr/>
      </dsp:nvSpPr>
      <dsp:spPr>
        <a:xfrm>
          <a:off x="3040162" y="334437"/>
          <a:ext cx="4607662" cy="4607662"/>
        </a:xfrm>
        <a:custGeom>
          <a:avLst/>
          <a:gdLst/>
          <a:ahLst/>
          <a:cxnLst/>
          <a:rect l="0" t="0" r="0" b="0"/>
          <a:pathLst>
            <a:path>
              <a:moveTo>
                <a:pt x="284425" y="3412721"/>
              </a:moveTo>
              <a:arcTo wR="2303831" hR="2303831" stAng="9073683" swAng="942414"/>
            </a:path>
          </a:pathLst>
        </a:custGeom>
        <a:noFill/>
        <a:ln w="6350" cap="flat" cmpd="sng" algn="in">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3D971DE-AE27-49D1-9276-6F1F373D0E0F}">
      <dsp:nvSpPr>
        <dsp:cNvPr id="0" name=""/>
        <dsp:cNvSpPr/>
      </dsp:nvSpPr>
      <dsp:spPr>
        <a:xfrm>
          <a:off x="2443180" y="2123730"/>
          <a:ext cx="1193964" cy="1029076"/>
        </a:xfrm>
        <a:prstGeom prst="roundRect">
          <a:avLst/>
        </a:prstGeom>
        <a:solidFill>
          <a:schemeClr val="accent3">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a:t>İnisiyatif Alma ve Girişimcilik</a:t>
          </a:r>
        </a:p>
      </dsp:txBody>
      <dsp:txXfrm>
        <a:off x="2493415" y="2173965"/>
        <a:ext cx="1093494" cy="928606"/>
      </dsp:txXfrm>
    </dsp:sp>
    <dsp:sp modelId="{5FFC876E-D65B-48E3-B40E-F8267E1D2327}">
      <dsp:nvSpPr>
        <dsp:cNvPr id="0" name=""/>
        <dsp:cNvSpPr/>
      </dsp:nvSpPr>
      <dsp:spPr>
        <a:xfrm>
          <a:off x="3040162" y="334437"/>
          <a:ext cx="4607662" cy="4607662"/>
        </a:xfrm>
        <a:custGeom>
          <a:avLst/>
          <a:gdLst/>
          <a:ahLst/>
          <a:cxnLst/>
          <a:rect l="0" t="0" r="0" b="0"/>
          <a:pathLst>
            <a:path>
              <a:moveTo>
                <a:pt x="59636" y="1783033"/>
              </a:moveTo>
              <a:arcTo wR="2303831" hR="2303831" stAng="11583903" swAng="942414"/>
            </a:path>
          </a:pathLst>
        </a:custGeom>
        <a:noFill/>
        <a:ln w="6350" cap="flat" cmpd="sng" algn="in">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4CDB3CD-A503-4978-ABF9-924F8DEAA991}">
      <dsp:nvSpPr>
        <dsp:cNvPr id="0" name=""/>
        <dsp:cNvSpPr/>
      </dsp:nvSpPr>
      <dsp:spPr>
        <a:xfrm>
          <a:off x="3117956" y="494675"/>
          <a:ext cx="1193964" cy="1029076"/>
        </a:xfrm>
        <a:prstGeom prst="roundRect">
          <a:avLst/>
        </a:prstGeom>
        <a:solidFill>
          <a:schemeClr val="accent4">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a:t>Kültürel Farkındalık ve İfade</a:t>
          </a:r>
        </a:p>
      </dsp:txBody>
      <dsp:txXfrm>
        <a:off x="3168191" y="544910"/>
        <a:ext cx="1093494" cy="928606"/>
      </dsp:txXfrm>
    </dsp:sp>
    <dsp:sp modelId="{2AFEABB8-780E-479A-B514-9807D84016A5}">
      <dsp:nvSpPr>
        <dsp:cNvPr id="0" name=""/>
        <dsp:cNvSpPr/>
      </dsp:nvSpPr>
      <dsp:spPr>
        <a:xfrm>
          <a:off x="3040162" y="334437"/>
          <a:ext cx="4607662" cy="4607662"/>
        </a:xfrm>
        <a:custGeom>
          <a:avLst/>
          <a:gdLst/>
          <a:ahLst/>
          <a:cxnLst/>
          <a:rect l="0" t="0" r="0" b="0"/>
          <a:pathLst>
            <a:path>
              <a:moveTo>
                <a:pt x="1275922" y="242025"/>
              </a:moveTo>
              <a:arcTo wR="2303831" hR="2303831" stAng="14610093" swAng="681870"/>
            </a:path>
          </a:pathLst>
        </a:custGeom>
        <a:noFill/>
        <a:ln w="6350" cap="flat" cmpd="sng" algn="in">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577D335A-FFD6-4222-9435-D9435ECA2DBE}" type="datetimeFigureOut">
              <a:rPr lang="tr-TR" smtClean="0"/>
              <a:t>3.12.2019</a:t>
            </a:fld>
            <a:endParaRPr lang="tr-T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273D8A2B-3D01-4F75-BC31-09F6C53E0729}" type="slidenum">
              <a:rPr lang="tr-TR" smtClean="0"/>
              <a:t>‹#›</a:t>
            </a:fld>
            <a:endParaRPr lang="tr-T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9641373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77D335A-FFD6-4222-9435-D9435ECA2DBE}" type="datetimeFigureOut">
              <a:rPr lang="tr-TR" smtClean="0"/>
              <a:t>3.12.2019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3D8A2B-3D01-4F75-BC31-09F6C53E0729}" type="slidenum">
              <a:rPr lang="tr-TR" smtClean="0"/>
              <a:t>‹#›</a:t>
            </a:fld>
            <a:endParaRPr lang="tr-TR"/>
          </a:p>
        </p:txBody>
      </p:sp>
    </p:spTree>
    <p:extLst>
      <p:ext uri="{BB962C8B-B14F-4D97-AF65-F5344CB8AC3E}">
        <p14:creationId xmlns:p14="http://schemas.microsoft.com/office/powerpoint/2010/main" val="266075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77D335A-FFD6-4222-9435-D9435ECA2DBE}" type="datetimeFigureOut">
              <a:rPr lang="tr-TR" smtClean="0"/>
              <a:t>3.12.2019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3D8A2B-3D01-4F75-BC31-09F6C53E0729}" type="slidenum">
              <a:rPr lang="tr-TR" smtClean="0"/>
              <a:t>‹#›</a:t>
            </a:fld>
            <a:endParaRPr lang="tr-TR"/>
          </a:p>
        </p:txBody>
      </p:sp>
    </p:spTree>
    <p:extLst>
      <p:ext uri="{BB962C8B-B14F-4D97-AF65-F5344CB8AC3E}">
        <p14:creationId xmlns:p14="http://schemas.microsoft.com/office/powerpoint/2010/main" val="4049315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77D335A-FFD6-4222-9435-D9435ECA2DBE}" type="datetimeFigureOut">
              <a:rPr lang="tr-TR" smtClean="0"/>
              <a:t>3.12.2019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3D8A2B-3D01-4F75-BC31-09F6C53E0729}" type="slidenum">
              <a:rPr lang="tr-TR" smtClean="0"/>
              <a:t>‹#›</a:t>
            </a:fld>
            <a:endParaRPr lang="tr-TR"/>
          </a:p>
        </p:txBody>
      </p:sp>
    </p:spTree>
    <p:extLst>
      <p:ext uri="{BB962C8B-B14F-4D97-AF65-F5344CB8AC3E}">
        <p14:creationId xmlns:p14="http://schemas.microsoft.com/office/powerpoint/2010/main" val="4158056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577D335A-FFD6-4222-9435-D9435ECA2DBE}" type="datetimeFigureOut">
              <a:rPr lang="tr-TR" smtClean="0"/>
              <a:t>3.12.2019</a:t>
            </a:fld>
            <a:endParaRPr lang="tr-T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273D8A2B-3D01-4F75-BC31-09F6C53E0729}" type="slidenum">
              <a:rPr lang="tr-TR" smtClean="0"/>
              <a:t>‹#›</a:t>
            </a:fld>
            <a:endParaRPr lang="tr-T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843927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77D335A-FFD6-4222-9435-D9435ECA2DBE}" type="datetimeFigureOut">
              <a:rPr lang="tr-TR" smtClean="0"/>
              <a:t>3.12.2019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73D8A2B-3D01-4F75-BC31-09F6C53E0729}" type="slidenum">
              <a:rPr lang="tr-TR" smtClean="0"/>
              <a:t>‹#›</a:t>
            </a:fld>
            <a:endParaRPr lang="tr-TR"/>
          </a:p>
        </p:txBody>
      </p:sp>
    </p:spTree>
    <p:extLst>
      <p:ext uri="{BB962C8B-B14F-4D97-AF65-F5344CB8AC3E}">
        <p14:creationId xmlns:p14="http://schemas.microsoft.com/office/powerpoint/2010/main" val="3122679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77D335A-FFD6-4222-9435-D9435ECA2DBE}" type="datetimeFigureOut">
              <a:rPr lang="tr-TR" smtClean="0"/>
              <a:t>3.12.2019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73D8A2B-3D01-4F75-BC31-09F6C53E0729}" type="slidenum">
              <a:rPr lang="tr-TR" smtClean="0"/>
              <a:t>‹#›</a:t>
            </a:fld>
            <a:endParaRPr lang="tr-TR"/>
          </a:p>
        </p:txBody>
      </p:sp>
    </p:spTree>
    <p:extLst>
      <p:ext uri="{BB962C8B-B14F-4D97-AF65-F5344CB8AC3E}">
        <p14:creationId xmlns:p14="http://schemas.microsoft.com/office/powerpoint/2010/main" val="1715054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77D335A-FFD6-4222-9435-D9435ECA2DBE}" type="datetimeFigureOut">
              <a:rPr lang="tr-TR" smtClean="0"/>
              <a:t>3.12.2019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73D8A2B-3D01-4F75-BC31-09F6C53E0729}" type="slidenum">
              <a:rPr lang="tr-TR" smtClean="0"/>
              <a:t>‹#›</a:t>
            </a:fld>
            <a:endParaRPr lang="tr-TR"/>
          </a:p>
        </p:txBody>
      </p:sp>
    </p:spTree>
    <p:extLst>
      <p:ext uri="{BB962C8B-B14F-4D97-AF65-F5344CB8AC3E}">
        <p14:creationId xmlns:p14="http://schemas.microsoft.com/office/powerpoint/2010/main" val="3334830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7D335A-FFD6-4222-9435-D9435ECA2DBE}" type="datetimeFigureOut">
              <a:rPr lang="tr-TR" smtClean="0"/>
              <a:t>3.12.2019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73D8A2B-3D01-4F75-BC31-09F6C53E0729}" type="slidenum">
              <a:rPr lang="tr-TR" smtClean="0"/>
              <a:t>‹#›</a:t>
            </a:fld>
            <a:endParaRPr lang="tr-TR"/>
          </a:p>
        </p:txBody>
      </p:sp>
    </p:spTree>
    <p:extLst>
      <p:ext uri="{BB962C8B-B14F-4D97-AF65-F5344CB8AC3E}">
        <p14:creationId xmlns:p14="http://schemas.microsoft.com/office/powerpoint/2010/main" val="1698575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577D335A-FFD6-4222-9435-D9435ECA2DBE}" type="datetimeFigureOut">
              <a:rPr lang="tr-TR" smtClean="0"/>
              <a:t>3.12.2019</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273D8A2B-3D01-4F75-BC31-09F6C53E0729}"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35361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577D335A-FFD6-4222-9435-D9435ECA2DBE}" type="datetimeFigureOut">
              <a:rPr lang="tr-TR" smtClean="0"/>
              <a:t>3.12.2019</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273D8A2B-3D01-4F75-BC31-09F6C53E0729}"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99372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577D335A-FFD6-4222-9435-D9435ECA2DBE}" type="datetimeFigureOut">
              <a:rPr lang="tr-TR" smtClean="0"/>
              <a:t>3.12.2019</a:t>
            </a:fld>
            <a:endParaRPr lang="tr-T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tr-T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273D8A2B-3D01-4F75-BC31-09F6C53E0729}" type="slidenum">
              <a:rPr lang="tr-TR" smtClean="0"/>
              <a:t>‹#›</a:t>
            </a:fld>
            <a:endParaRPr lang="tr-T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214515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socialstudies.org/standards/execsummary"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C2B4A13-0632-456F-A66A-2D0CDB9D30A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1568A552-34C4-41D2-A36B-9E86EC569E1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5400000" flipH="1">
            <a:off x="1730653" y="-921117"/>
            <a:ext cx="1756584" cy="4408488"/>
          </a:xfrm>
          <a:custGeom>
            <a:avLst/>
            <a:gdLst>
              <a:gd name="connsiteX0" fmla="*/ 1756584 w 1756584"/>
              <a:gd name="connsiteY0" fmla="*/ 4408488 h 4408488"/>
              <a:gd name="connsiteX1" fmla="*/ 1756584 w 1756584"/>
              <a:gd name="connsiteY1" fmla="*/ 0 h 4408488"/>
              <a:gd name="connsiteX2" fmla="*/ 1350810 w 1756584"/>
              <a:gd name="connsiteY2" fmla="*/ 0 h 4408488"/>
              <a:gd name="connsiteX3" fmla="*/ 1350810 w 1756584"/>
              <a:gd name="connsiteY3" fmla="*/ 4024068 h 4408488"/>
              <a:gd name="connsiteX4" fmla="*/ 0 w 1756584"/>
              <a:gd name="connsiteY4" fmla="*/ 4023445 h 4408488"/>
              <a:gd name="connsiteX5" fmla="*/ 0 w 1756584"/>
              <a:gd name="connsiteY5" fmla="*/ 4408488 h 4408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56584" h="4408488">
                <a:moveTo>
                  <a:pt x="1756584" y="4408488"/>
                </a:moveTo>
                <a:lnTo>
                  <a:pt x="1756584" y="0"/>
                </a:lnTo>
                <a:lnTo>
                  <a:pt x="1350810" y="0"/>
                </a:lnTo>
                <a:lnTo>
                  <a:pt x="1350810" y="4024068"/>
                </a:lnTo>
                <a:lnTo>
                  <a:pt x="0" y="4023445"/>
                </a:lnTo>
                <a:lnTo>
                  <a:pt x="0" y="4408488"/>
                </a:lnTo>
                <a:close/>
              </a:path>
            </a:pathLst>
          </a:custGeom>
          <a:solidFill>
            <a:schemeClr val="tx2"/>
          </a:solidFill>
          <a:ln w="0">
            <a:noFill/>
            <a:prstDash val="solid"/>
            <a:round/>
            <a:headEnd/>
            <a:tailEnd/>
          </a:ln>
        </p:spPr>
        <p:txBody>
          <a:bodyPr wrap="square">
            <a:noAutofit/>
          </a:bodyPr>
          <a:lstStyle/>
          <a:p>
            <a:endParaRPr lang="en-US" dirty="0"/>
          </a:p>
        </p:txBody>
      </p:sp>
      <p:sp>
        <p:nvSpPr>
          <p:cNvPr id="12" name="Freeform: Shape 11">
            <a:extLst>
              <a:ext uri="{FF2B5EF4-FFF2-40B4-BE49-F238E27FC236}">
                <a16:creationId xmlns:a16="http://schemas.microsoft.com/office/drawing/2014/main" id="{B8BE655E-142C-41C9-895E-54D55EDDAF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5400000" flipV="1">
            <a:off x="8673443" y="2182330"/>
            <a:ext cx="1755930" cy="4408488"/>
          </a:xfrm>
          <a:custGeom>
            <a:avLst/>
            <a:gdLst>
              <a:gd name="connsiteX0" fmla="*/ 0 w 1755930"/>
              <a:gd name="connsiteY0" fmla="*/ 4023420 h 4408488"/>
              <a:gd name="connsiteX1" fmla="*/ 1 w 1755930"/>
              <a:gd name="connsiteY1" fmla="*/ 4408488 h 4408488"/>
              <a:gd name="connsiteX2" fmla="*/ 1755930 w 1755930"/>
              <a:gd name="connsiteY2" fmla="*/ 4408488 h 4408488"/>
              <a:gd name="connsiteX3" fmla="*/ 1755930 w 1755930"/>
              <a:gd name="connsiteY3" fmla="*/ 0 h 4408488"/>
              <a:gd name="connsiteX4" fmla="*/ 1350156 w 1755930"/>
              <a:gd name="connsiteY4" fmla="*/ 0 h 4408488"/>
              <a:gd name="connsiteX5" fmla="*/ 1350156 w 1755930"/>
              <a:gd name="connsiteY5" fmla="*/ 4023628 h 4408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55930" h="4408488">
                <a:moveTo>
                  <a:pt x="0" y="4023420"/>
                </a:moveTo>
                <a:lnTo>
                  <a:pt x="1" y="4408488"/>
                </a:lnTo>
                <a:lnTo>
                  <a:pt x="1755930" y="4408488"/>
                </a:lnTo>
                <a:lnTo>
                  <a:pt x="1755930" y="0"/>
                </a:lnTo>
                <a:lnTo>
                  <a:pt x="1350156" y="0"/>
                </a:lnTo>
                <a:lnTo>
                  <a:pt x="1350156" y="4023628"/>
                </a:lnTo>
                <a:close/>
              </a:path>
            </a:pathLst>
          </a:custGeom>
          <a:solidFill>
            <a:schemeClr val="tx2"/>
          </a:solidFill>
          <a:ln w="0">
            <a:noFill/>
            <a:prstDash val="solid"/>
            <a:round/>
            <a:headEnd/>
            <a:tailEnd/>
          </a:ln>
        </p:spPr>
      </p:sp>
      <p:sp>
        <p:nvSpPr>
          <p:cNvPr id="2" name="Unvan 1">
            <a:extLst>
              <a:ext uri="{FF2B5EF4-FFF2-40B4-BE49-F238E27FC236}">
                <a16:creationId xmlns:a16="http://schemas.microsoft.com/office/drawing/2014/main" id="{59582FA4-FCE9-4B8F-AB08-06EA54EE8ED3}"/>
              </a:ext>
            </a:extLst>
          </p:cNvPr>
          <p:cNvSpPr>
            <a:spLocks noGrp="1"/>
          </p:cNvSpPr>
          <p:nvPr>
            <p:ph type="ctrTitle"/>
          </p:nvPr>
        </p:nvSpPr>
        <p:spPr>
          <a:xfrm>
            <a:off x="1084006" y="1086143"/>
            <a:ext cx="9969910" cy="3540448"/>
          </a:xfrm>
        </p:spPr>
        <p:txBody>
          <a:bodyPr anchor="b">
            <a:normAutofit/>
          </a:bodyPr>
          <a:lstStyle/>
          <a:p>
            <a:r>
              <a:rPr lang="tr-TR" dirty="0"/>
              <a:t>Sosyal bilgiler öğrenmenin ve öğretmenin anlamı</a:t>
            </a:r>
          </a:p>
        </p:txBody>
      </p:sp>
      <p:sp>
        <p:nvSpPr>
          <p:cNvPr id="3" name="Alt Başlık 2">
            <a:extLst>
              <a:ext uri="{FF2B5EF4-FFF2-40B4-BE49-F238E27FC236}">
                <a16:creationId xmlns:a16="http://schemas.microsoft.com/office/drawing/2014/main" id="{C7A47575-B5E6-4EE2-BBDD-6610C99B9C63}"/>
              </a:ext>
            </a:extLst>
          </p:cNvPr>
          <p:cNvSpPr>
            <a:spLocks noGrp="1"/>
          </p:cNvSpPr>
          <p:nvPr>
            <p:ph type="subTitle" idx="1"/>
          </p:nvPr>
        </p:nvSpPr>
        <p:spPr>
          <a:xfrm>
            <a:off x="752858" y="5515897"/>
            <a:ext cx="10674117" cy="715221"/>
          </a:xfrm>
        </p:spPr>
        <p:txBody>
          <a:bodyPr>
            <a:normAutofit/>
          </a:bodyPr>
          <a:lstStyle/>
          <a:p>
            <a:r>
              <a:rPr lang="tr-TR" dirty="0"/>
              <a:t>Dr. Öğr. </a:t>
            </a:r>
            <a:r>
              <a:rPr lang="tr-TR" smtClean="0"/>
              <a:t>Üyesi </a:t>
            </a:r>
            <a:r>
              <a:rPr lang="tr-TR" dirty="0"/>
              <a:t>Serkan Keleşoğlu</a:t>
            </a:r>
          </a:p>
        </p:txBody>
      </p:sp>
      <p:sp>
        <p:nvSpPr>
          <p:cNvPr id="14" name="Rectangle 13">
            <a:extLst>
              <a:ext uri="{FF2B5EF4-FFF2-40B4-BE49-F238E27FC236}">
                <a16:creationId xmlns:a16="http://schemas.microsoft.com/office/drawing/2014/main" id="{198CC593-9FF4-46EF-81AE-2D26922F154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6453386"/>
            <a:ext cx="12191998" cy="40461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schemeClr val="bg1"/>
              </a:solidFill>
            </a:endParaRPr>
          </a:p>
        </p:txBody>
      </p:sp>
    </p:spTree>
    <p:extLst>
      <p:ext uri="{BB962C8B-B14F-4D97-AF65-F5344CB8AC3E}">
        <p14:creationId xmlns:p14="http://schemas.microsoft.com/office/powerpoint/2010/main" val="3230989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3ED187-7465-48A3-8024-EAEA41032890}"/>
              </a:ext>
            </a:extLst>
          </p:cNvPr>
          <p:cNvSpPr>
            <a:spLocks noGrp="1"/>
          </p:cNvSpPr>
          <p:nvPr>
            <p:ph type="title"/>
          </p:nvPr>
        </p:nvSpPr>
        <p:spPr/>
        <p:txBody>
          <a:bodyPr>
            <a:normAutofit/>
          </a:bodyPr>
          <a:lstStyle/>
          <a:p>
            <a:pPr algn="ctr"/>
            <a:r>
              <a:rPr lang="tr-TR" dirty="0"/>
              <a:t>Sosyal ve vatandaşlıkla ilgili yetkinlikler</a:t>
            </a:r>
          </a:p>
        </p:txBody>
      </p:sp>
      <p:sp>
        <p:nvSpPr>
          <p:cNvPr id="3" name="İçerik Yer Tutucusu 2">
            <a:extLst>
              <a:ext uri="{FF2B5EF4-FFF2-40B4-BE49-F238E27FC236}">
                <a16:creationId xmlns:a16="http://schemas.microsoft.com/office/drawing/2014/main" id="{00DB5AFD-B767-4AAF-BE04-6085E6B19888}"/>
              </a:ext>
            </a:extLst>
          </p:cNvPr>
          <p:cNvSpPr>
            <a:spLocks noGrp="1"/>
          </p:cNvSpPr>
          <p:nvPr>
            <p:ph idx="1"/>
          </p:nvPr>
        </p:nvSpPr>
        <p:spPr>
          <a:xfrm>
            <a:off x="1371600" y="2350958"/>
            <a:ext cx="9601200" cy="3581400"/>
          </a:xfrm>
        </p:spPr>
        <p:txBody>
          <a:bodyPr>
            <a:normAutofit fontScale="92500" lnSpcReduction="10000"/>
          </a:bodyPr>
          <a:lstStyle/>
          <a:p>
            <a:pPr>
              <a:lnSpc>
                <a:spcPct val="150000"/>
              </a:lnSpc>
            </a:pPr>
            <a:r>
              <a:rPr lang="tr-TR" sz="2400" dirty="0"/>
              <a:t>Bu yetkinlikler kişisel, kişilerarası ve kültürlerarası yetkinlikleri içermekte; bireylerin farklılaşan toplum ve çalışma hayatına etkili ve yapıcı biçimde katılmalarına imkân tanıyacak; gerektiğinde çatışmaları çözecek özelliklerle donatılmasını sağlayan tüm davranış biçimlerini kapsar. Vatandaşlıkla ilgili yetkinlik ise bireyleri, toplumsal ve siyasal kavram ve yapılara ilişkin bilgiye, demokratik ve aktif katılım kararlılığına dayalı olarak medeni hayata tam olarak katılmaları için donatmaktadır.</a:t>
            </a:r>
            <a:endParaRPr lang="tr-TR" sz="3200" dirty="0"/>
          </a:p>
        </p:txBody>
      </p:sp>
    </p:spTree>
    <p:extLst>
      <p:ext uri="{BB962C8B-B14F-4D97-AF65-F5344CB8AC3E}">
        <p14:creationId xmlns:p14="http://schemas.microsoft.com/office/powerpoint/2010/main" val="14782199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3ED187-7465-48A3-8024-EAEA41032890}"/>
              </a:ext>
            </a:extLst>
          </p:cNvPr>
          <p:cNvSpPr>
            <a:spLocks noGrp="1"/>
          </p:cNvSpPr>
          <p:nvPr>
            <p:ph type="title"/>
          </p:nvPr>
        </p:nvSpPr>
        <p:spPr/>
        <p:txBody>
          <a:bodyPr>
            <a:normAutofit/>
          </a:bodyPr>
          <a:lstStyle/>
          <a:p>
            <a:pPr algn="ctr"/>
            <a:r>
              <a:rPr lang="tr-TR" dirty="0"/>
              <a:t>Sosyal Bilgiler Dersi Öğretim Programının Özel Amaçları</a:t>
            </a:r>
          </a:p>
        </p:txBody>
      </p:sp>
      <p:sp>
        <p:nvSpPr>
          <p:cNvPr id="3" name="İçerik Yer Tutucusu 2">
            <a:extLst>
              <a:ext uri="{FF2B5EF4-FFF2-40B4-BE49-F238E27FC236}">
                <a16:creationId xmlns:a16="http://schemas.microsoft.com/office/drawing/2014/main" id="{00DB5AFD-B767-4AAF-BE04-6085E6B19888}"/>
              </a:ext>
            </a:extLst>
          </p:cNvPr>
          <p:cNvSpPr>
            <a:spLocks noGrp="1"/>
          </p:cNvSpPr>
          <p:nvPr>
            <p:ph idx="1"/>
          </p:nvPr>
        </p:nvSpPr>
        <p:spPr>
          <a:xfrm>
            <a:off x="1371600" y="2350958"/>
            <a:ext cx="9601200" cy="3581400"/>
          </a:xfrm>
        </p:spPr>
        <p:txBody>
          <a:bodyPr>
            <a:normAutofit fontScale="85000" lnSpcReduction="20000"/>
          </a:bodyPr>
          <a:lstStyle/>
          <a:p>
            <a:pPr>
              <a:lnSpc>
                <a:spcPct val="150000"/>
              </a:lnSpc>
            </a:pPr>
            <a:r>
              <a:rPr lang="tr-TR" sz="2400" dirty="0"/>
              <a:t>1. Türkiye Cumhuriyeti vatandaşı olarak vatanını ve milletini seven, haklarını bilen ve kullanan, sorumluluklarını yerine getiren, millî bilince sahip birer vatandaş olarak yetişmeleri, </a:t>
            </a:r>
          </a:p>
          <a:p>
            <a:pPr>
              <a:lnSpc>
                <a:spcPct val="150000"/>
              </a:lnSpc>
            </a:pPr>
            <a:r>
              <a:rPr lang="tr-TR" sz="2400" dirty="0"/>
              <a:t>2. Atatürk ilke ve inkılaplarının, Türkiye Cumhuriyeti’nin sosyal, kültürel ve ekonomik kalkınmasındaki yerini kavrayıp demokratik, laik, millî ve çağdaş değerleri yaşatmaya istekli olmaları, </a:t>
            </a:r>
          </a:p>
          <a:p>
            <a:pPr>
              <a:lnSpc>
                <a:spcPct val="150000"/>
              </a:lnSpc>
            </a:pPr>
            <a:r>
              <a:rPr lang="tr-TR" sz="2400" dirty="0"/>
              <a:t>3. Hukuk kurallarının herkes için bağlayıcı olduğunu, tüm kişi ve kuruluşların yasalar önünde eşit olduğunu gerekçeleriyle bilmeleri</a:t>
            </a:r>
            <a:endParaRPr lang="tr-TR" sz="3200" dirty="0"/>
          </a:p>
        </p:txBody>
      </p:sp>
    </p:spTree>
    <p:extLst>
      <p:ext uri="{BB962C8B-B14F-4D97-AF65-F5344CB8AC3E}">
        <p14:creationId xmlns:p14="http://schemas.microsoft.com/office/powerpoint/2010/main" val="2853009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3ED187-7465-48A3-8024-EAEA41032890}"/>
              </a:ext>
            </a:extLst>
          </p:cNvPr>
          <p:cNvSpPr>
            <a:spLocks noGrp="1"/>
          </p:cNvSpPr>
          <p:nvPr>
            <p:ph type="title"/>
          </p:nvPr>
        </p:nvSpPr>
        <p:spPr/>
        <p:txBody>
          <a:bodyPr>
            <a:normAutofit/>
          </a:bodyPr>
          <a:lstStyle/>
          <a:p>
            <a:pPr algn="ctr"/>
            <a:r>
              <a:rPr lang="tr-TR" dirty="0"/>
              <a:t>Sosyal Bilgiler Dersi Öğretim Programının Özel Amaçları</a:t>
            </a:r>
          </a:p>
        </p:txBody>
      </p:sp>
      <p:sp>
        <p:nvSpPr>
          <p:cNvPr id="3" name="İçerik Yer Tutucusu 2">
            <a:extLst>
              <a:ext uri="{FF2B5EF4-FFF2-40B4-BE49-F238E27FC236}">
                <a16:creationId xmlns:a16="http://schemas.microsoft.com/office/drawing/2014/main" id="{00DB5AFD-B767-4AAF-BE04-6085E6B19888}"/>
              </a:ext>
            </a:extLst>
          </p:cNvPr>
          <p:cNvSpPr>
            <a:spLocks noGrp="1"/>
          </p:cNvSpPr>
          <p:nvPr>
            <p:ph idx="1"/>
          </p:nvPr>
        </p:nvSpPr>
        <p:spPr>
          <a:xfrm>
            <a:off x="1371600" y="2350958"/>
            <a:ext cx="9601200" cy="3581400"/>
          </a:xfrm>
        </p:spPr>
        <p:txBody>
          <a:bodyPr>
            <a:normAutofit fontScale="85000" lnSpcReduction="20000"/>
          </a:bodyPr>
          <a:lstStyle/>
          <a:p>
            <a:pPr>
              <a:lnSpc>
                <a:spcPct val="150000"/>
              </a:lnSpc>
            </a:pPr>
            <a:r>
              <a:rPr lang="tr-TR" sz="2400" dirty="0"/>
              <a:t>4. Türk kültürünü ve tarihini oluşturan temel öge ve süreçleri kavrayarak millî bilincin oluşmasını sağlayan kültürel mirasın korunması ve geliştirilmesi gerektiğini kabul etmeleri, </a:t>
            </a:r>
          </a:p>
          <a:p>
            <a:pPr>
              <a:lnSpc>
                <a:spcPct val="150000"/>
              </a:lnSpc>
            </a:pPr>
            <a:r>
              <a:rPr lang="tr-TR" sz="2400" dirty="0"/>
              <a:t>5. Yaşadığı çevre ile dünyanın genel coğrafi özelliklerini tanıyarak insan ile çevre arasındaki etkileşimi açıklamaları ve mekânı algılama becerilerini geliştirmeleri, </a:t>
            </a:r>
          </a:p>
          <a:p>
            <a:pPr>
              <a:lnSpc>
                <a:spcPct val="150000"/>
              </a:lnSpc>
            </a:pPr>
            <a:r>
              <a:rPr lang="tr-TR" sz="2400" dirty="0"/>
              <a:t>6. Doğal çevrenin ve kaynakların sınırlılığının farkına varıp çevre duyarlılığı içerisinde doğal kaynakları korumaya çalışmaları ve sürdürülebilir bir çevre anlayışına sahip olmaları,</a:t>
            </a:r>
            <a:endParaRPr lang="tr-TR" sz="3200" dirty="0"/>
          </a:p>
        </p:txBody>
      </p:sp>
    </p:spTree>
    <p:extLst>
      <p:ext uri="{BB962C8B-B14F-4D97-AF65-F5344CB8AC3E}">
        <p14:creationId xmlns:p14="http://schemas.microsoft.com/office/powerpoint/2010/main" val="2779799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3ED187-7465-48A3-8024-EAEA41032890}"/>
              </a:ext>
            </a:extLst>
          </p:cNvPr>
          <p:cNvSpPr>
            <a:spLocks noGrp="1"/>
          </p:cNvSpPr>
          <p:nvPr>
            <p:ph type="title"/>
          </p:nvPr>
        </p:nvSpPr>
        <p:spPr/>
        <p:txBody>
          <a:bodyPr>
            <a:normAutofit/>
          </a:bodyPr>
          <a:lstStyle/>
          <a:p>
            <a:pPr algn="ctr"/>
            <a:r>
              <a:rPr lang="tr-TR" dirty="0"/>
              <a:t>Sosyal Bilgiler Dersi Öğretim Programının Özel Amaçları</a:t>
            </a:r>
          </a:p>
        </p:txBody>
      </p:sp>
      <p:sp>
        <p:nvSpPr>
          <p:cNvPr id="3" name="İçerik Yer Tutucusu 2">
            <a:extLst>
              <a:ext uri="{FF2B5EF4-FFF2-40B4-BE49-F238E27FC236}">
                <a16:creationId xmlns:a16="http://schemas.microsoft.com/office/drawing/2014/main" id="{00DB5AFD-B767-4AAF-BE04-6085E6B19888}"/>
              </a:ext>
            </a:extLst>
          </p:cNvPr>
          <p:cNvSpPr>
            <a:spLocks noGrp="1"/>
          </p:cNvSpPr>
          <p:nvPr>
            <p:ph idx="1"/>
          </p:nvPr>
        </p:nvSpPr>
        <p:spPr>
          <a:xfrm>
            <a:off x="1371600" y="2350958"/>
            <a:ext cx="9601200" cy="3581400"/>
          </a:xfrm>
        </p:spPr>
        <p:txBody>
          <a:bodyPr>
            <a:normAutofit lnSpcReduction="10000"/>
          </a:bodyPr>
          <a:lstStyle/>
          <a:p>
            <a:pPr>
              <a:lnSpc>
                <a:spcPct val="150000"/>
              </a:lnSpc>
            </a:pPr>
            <a:r>
              <a:rPr lang="tr-TR" sz="2400" dirty="0"/>
              <a:t>7. Doğru ve güvenilir bilgiye ulaşma yollarını bilen bireyler olarak eleştirel düşünme becerisine sahip olmaları, </a:t>
            </a:r>
          </a:p>
          <a:p>
            <a:pPr>
              <a:lnSpc>
                <a:spcPct val="150000"/>
              </a:lnSpc>
            </a:pPr>
            <a:r>
              <a:rPr lang="tr-TR" sz="2400" dirty="0"/>
              <a:t>8. Ekonominin temel kavramlarını anlayarak kalkınmada ve uluslararası ekonomik ilişkilerde millî ekonominin yerini kavramaları, </a:t>
            </a:r>
          </a:p>
          <a:p>
            <a:pPr>
              <a:lnSpc>
                <a:spcPct val="150000"/>
              </a:lnSpc>
            </a:pPr>
            <a:r>
              <a:rPr lang="tr-TR" sz="2400" dirty="0"/>
              <a:t>9. Çalışmanın toplumsal yaşamdaki önemine ve her mesleğin gerekli ve saygın olduğuna inanmaları,</a:t>
            </a:r>
            <a:endParaRPr lang="tr-TR" sz="3200" dirty="0"/>
          </a:p>
        </p:txBody>
      </p:sp>
    </p:spTree>
    <p:extLst>
      <p:ext uri="{BB962C8B-B14F-4D97-AF65-F5344CB8AC3E}">
        <p14:creationId xmlns:p14="http://schemas.microsoft.com/office/powerpoint/2010/main" val="1955549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3ED187-7465-48A3-8024-EAEA41032890}"/>
              </a:ext>
            </a:extLst>
          </p:cNvPr>
          <p:cNvSpPr>
            <a:spLocks noGrp="1"/>
          </p:cNvSpPr>
          <p:nvPr>
            <p:ph type="title"/>
          </p:nvPr>
        </p:nvSpPr>
        <p:spPr/>
        <p:txBody>
          <a:bodyPr>
            <a:normAutofit/>
          </a:bodyPr>
          <a:lstStyle/>
          <a:p>
            <a:pPr algn="ctr"/>
            <a:r>
              <a:rPr lang="tr-TR" dirty="0"/>
              <a:t>Sosyal Bilgiler Dersi Öğretim Programının Özel Amaçları</a:t>
            </a:r>
          </a:p>
        </p:txBody>
      </p:sp>
      <p:sp>
        <p:nvSpPr>
          <p:cNvPr id="3" name="İçerik Yer Tutucusu 2">
            <a:extLst>
              <a:ext uri="{FF2B5EF4-FFF2-40B4-BE49-F238E27FC236}">
                <a16:creationId xmlns:a16="http://schemas.microsoft.com/office/drawing/2014/main" id="{00DB5AFD-B767-4AAF-BE04-6085E6B19888}"/>
              </a:ext>
            </a:extLst>
          </p:cNvPr>
          <p:cNvSpPr>
            <a:spLocks noGrp="1"/>
          </p:cNvSpPr>
          <p:nvPr>
            <p:ph idx="1"/>
          </p:nvPr>
        </p:nvSpPr>
        <p:spPr>
          <a:xfrm>
            <a:off x="1371600" y="2350958"/>
            <a:ext cx="9601200" cy="3581400"/>
          </a:xfrm>
        </p:spPr>
        <p:txBody>
          <a:bodyPr>
            <a:normAutofit fontScale="92500" lnSpcReduction="20000"/>
          </a:bodyPr>
          <a:lstStyle/>
          <a:p>
            <a:pPr>
              <a:lnSpc>
                <a:spcPct val="150000"/>
              </a:lnSpc>
            </a:pPr>
            <a:r>
              <a:rPr lang="tr-TR" sz="2400" dirty="0"/>
              <a:t>10. Farklı dönem ve mekânlara ait tarihsel kanıtları sorgulayarak insanlar, nesneler, olaylar ve olgular arasındaki benzerlik ve farklılıkları belirlemeleri, değişim ve sürekliliği algılamaları, </a:t>
            </a:r>
          </a:p>
          <a:p>
            <a:pPr>
              <a:lnSpc>
                <a:spcPct val="150000"/>
              </a:lnSpc>
            </a:pPr>
            <a:r>
              <a:rPr lang="tr-TR" sz="2400" dirty="0"/>
              <a:t>11. Bilim ve teknolojinin gelişim sürecini ve toplumsal yaşam üzerindeki etkilerini kavrayarak bilgi ve iletişim teknolojilerini bilinçli kullanmaları, </a:t>
            </a:r>
          </a:p>
          <a:p>
            <a:pPr>
              <a:lnSpc>
                <a:spcPct val="150000"/>
              </a:lnSpc>
            </a:pPr>
            <a:r>
              <a:rPr lang="tr-TR" sz="2400" dirty="0"/>
              <a:t>12. Bilimsel düşünmeyi temel alarak bilgiye ulaşma, bilgiyi kullanma ve üretmede bilimsel ahlakı gözetmeleri,</a:t>
            </a:r>
            <a:endParaRPr lang="tr-TR" sz="3200" dirty="0"/>
          </a:p>
        </p:txBody>
      </p:sp>
    </p:spTree>
    <p:extLst>
      <p:ext uri="{BB962C8B-B14F-4D97-AF65-F5344CB8AC3E}">
        <p14:creationId xmlns:p14="http://schemas.microsoft.com/office/powerpoint/2010/main" val="19482992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3ED187-7465-48A3-8024-EAEA41032890}"/>
              </a:ext>
            </a:extLst>
          </p:cNvPr>
          <p:cNvSpPr>
            <a:spLocks noGrp="1"/>
          </p:cNvSpPr>
          <p:nvPr>
            <p:ph type="title"/>
          </p:nvPr>
        </p:nvSpPr>
        <p:spPr/>
        <p:txBody>
          <a:bodyPr>
            <a:normAutofit/>
          </a:bodyPr>
          <a:lstStyle/>
          <a:p>
            <a:pPr algn="ctr"/>
            <a:r>
              <a:rPr lang="tr-TR" dirty="0"/>
              <a:t>Sosyal Bilgiler Dersi Öğretim Programının Özel Amaçları</a:t>
            </a:r>
          </a:p>
        </p:txBody>
      </p:sp>
      <p:sp>
        <p:nvSpPr>
          <p:cNvPr id="3" name="İçerik Yer Tutucusu 2">
            <a:extLst>
              <a:ext uri="{FF2B5EF4-FFF2-40B4-BE49-F238E27FC236}">
                <a16:creationId xmlns:a16="http://schemas.microsoft.com/office/drawing/2014/main" id="{00DB5AFD-B767-4AAF-BE04-6085E6B19888}"/>
              </a:ext>
            </a:extLst>
          </p:cNvPr>
          <p:cNvSpPr>
            <a:spLocks noGrp="1"/>
          </p:cNvSpPr>
          <p:nvPr>
            <p:ph idx="1"/>
          </p:nvPr>
        </p:nvSpPr>
        <p:spPr>
          <a:xfrm>
            <a:off x="1371600" y="2350958"/>
            <a:ext cx="9601200" cy="3581400"/>
          </a:xfrm>
        </p:spPr>
        <p:txBody>
          <a:bodyPr>
            <a:normAutofit fontScale="85000" lnSpcReduction="10000"/>
          </a:bodyPr>
          <a:lstStyle/>
          <a:p>
            <a:pPr>
              <a:lnSpc>
                <a:spcPct val="150000"/>
              </a:lnSpc>
            </a:pPr>
            <a:r>
              <a:rPr lang="tr-TR" sz="2400" dirty="0"/>
              <a:t>13. Toplumsal ilişkileri düzenlemek ve karşılaştığı sorunları çözmek için temel iletişim becerileri ile sosyal bilimlerin temel kavram ve yöntemlerini kullanabilmeleri, </a:t>
            </a:r>
          </a:p>
          <a:p>
            <a:pPr>
              <a:lnSpc>
                <a:spcPct val="150000"/>
              </a:lnSpc>
            </a:pPr>
            <a:r>
              <a:rPr lang="tr-TR" sz="2400" dirty="0"/>
              <a:t>14. Katılımın önemine inanmaları, kişisel ve toplumsal sorunların çözümü için görüşler belirtmeleri, </a:t>
            </a:r>
          </a:p>
          <a:p>
            <a:pPr>
              <a:lnSpc>
                <a:spcPct val="150000"/>
              </a:lnSpc>
            </a:pPr>
            <a:r>
              <a:rPr lang="tr-TR" sz="2400" dirty="0"/>
              <a:t>15. İnsan hakları, ulusal egemenlik, demokrasi, laiklik, cumhuriyet kavramlarının tarihsel süreçlerini ve günümüz Türkiye’si üzerindeki etkilerini kavrayarak yaşamını demokratik kurallara göre düzenlemeleri,</a:t>
            </a:r>
            <a:endParaRPr lang="tr-TR" sz="3200" dirty="0"/>
          </a:p>
        </p:txBody>
      </p:sp>
    </p:spTree>
    <p:extLst>
      <p:ext uri="{BB962C8B-B14F-4D97-AF65-F5344CB8AC3E}">
        <p14:creationId xmlns:p14="http://schemas.microsoft.com/office/powerpoint/2010/main" val="31812981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3ED187-7465-48A3-8024-EAEA41032890}"/>
              </a:ext>
            </a:extLst>
          </p:cNvPr>
          <p:cNvSpPr>
            <a:spLocks noGrp="1"/>
          </p:cNvSpPr>
          <p:nvPr>
            <p:ph type="title"/>
          </p:nvPr>
        </p:nvSpPr>
        <p:spPr/>
        <p:txBody>
          <a:bodyPr>
            <a:normAutofit/>
          </a:bodyPr>
          <a:lstStyle/>
          <a:p>
            <a:pPr algn="ctr"/>
            <a:r>
              <a:rPr lang="tr-TR" dirty="0"/>
              <a:t>Sosyal Bilgiler Dersi Öğretim Programının Özel Amaçları</a:t>
            </a:r>
          </a:p>
        </p:txBody>
      </p:sp>
      <p:sp>
        <p:nvSpPr>
          <p:cNvPr id="3" name="İçerik Yer Tutucusu 2">
            <a:extLst>
              <a:ext uri="{FF2B5EF4-FFF2-40B4-BE49-F238E27FC236}">
                <a16:creationId xmlns:a16="http://schemas.microsoft.com/office/drawing/2014/main" id="{00DB5AFD-B767-4AAF-BE04-6085E6B19888}"/>
              </a:ext>
            </a:extLst>
          </p:cNvPr>
          <p:cNvSpPr>
            <a:spLocks noGrp="1"/>
          </p:cNvSpPr>
          <p:nvPr>
            <p:ph idx="1"/>
          </p:nvPr>
        </p:nvSpPr>
        <p:spPr>
          <a:xfrm>
            <a:off x="1371600" y="2350958"/>
            <a:ext cx="9601200" cy="3581400"/>
          </a:xfrm>
        </p:spPr>
        <p:txBody>
          <a:bodyPr>
            <a:normAutofit/>
          </a:bodyPr>
          <a:lstStyle/>
          <a:p>
            <a:pPr>
              <a:lnSpc>
                <a:spcPct val="150000"/>
              </a:lnSpc>
            </a:pPr>
            <a:r>
              <a:rPr lang="tr-TR" sz="2400" dirty="0"/>
              <a:t>16. Millî, manevi değerleri ile evrensel değerleri benimseyerek erdemli insan olmanın önemini ve yollarını bilmeleri, </a:t>
            </a:r>
          </a:p>
          <a:p>
            <a:pPr>
              <a:lnSpc>
                <a:spcPct val="150000"/>
              </a:lnSpc>
            </a:pPr>
            <a:r>
              <a:rPr lang="tr-TR" sz="2400" dirty="0"/>
              <a:t>17. Ülkesini ve dünyayı ilgilendiren konulara duyarlılık göstermeleri, </a:t>
            </a:r>
          </a:p>
          <a:p>
            <a:pPr>
              <a:lnSpc>
                <a:spcPct val="150000"/>
              </a:lnSpc>
            </a:pPr>
            <a:r>
              <a:rPr lang="tr-TR" sz="2400" dirty="0"/>
              <a:t>18. Özgür birer birey olarak fiziksel, duygusal özelliklerinin; ilgi, istek ve yeteneklerinin farkına varması amaçlanmaktadır.</a:t>
            </a:r>
            <a:endParaRPr lang="tr-TR" sz="3200" dirty="0"/>
          </a:p>
        </p:txBody>
      </p:sp>
    </p:spTree>
    <p:extLst>
      <p:ext uri="{BB962C8B-B14F-4D97-AF65-F5344CB8AC3E}">
        <p14:creationId xmlns:p14="http://schemas.microsoft.com/office/powerpoint/2010/main" val="3577711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3ED187-7465-48A3-8024-EAEA41032890}"/>
              </a:ext>
            </a:extLst>
          </p:cNvPr>
          <p:cNvSpPr>
            <a:spLocks noGrp="1"/>
          </p:cNvSpPr>
          <p:nvPr>
            <p:ph type="title"/>
          </p:nvPr>
        </p:nvSpPr>
        <p:spPr/>
        <p:txBody>
          <a:bodyPr>
            <a:normAutofit/>
          </a:bodyPr>
          <a:lstStyle/>
          <a:p>
            <a:pPr algn="ctr"/>
            <a:r>
              <a:rPr lang="tr-TR" dirty="0" err="1"/>
              <a:t>National</a:t>
            </a:r>
            <a:r>
              <a:rPr lang="tr-TR" dirty="0"/>
              <a:t> </a:t>
            </a:r>
            <a:r>
              <a:rPr lang="tr-TR" dirty="0" err="1"/>
              <a:t>Council</a:t>
            </a:r>
            <a:r>
              <a:rPr lang="tr-TR" dirty="0"/>
              <a:t> of </a:t>
            </a:r>
            <a:r>
              <a:rPr lang="tr-TR" dirty="0" err="1"/>
              <a:t>Social</a:t>
            </a:r>
            <a:r>
              <a:rPr lang="tr-TR" dirty="0"/>
              <a:t> </a:t>
            </a:r>
            <a:r>
              <a:rPr lang="tr-TR" dirty="0" err="1"/>
              <a:t>Studies</a:t>
            </a:r>
            <a:r>
              <a:rPr lang="tr-TR" dirty="0"/>
              <a:t> (NCSS)</a:t>
            </a:r>
          </a:p>
        </p:txBody>
      </p:sp>
      <p:sp>
        <p:nvSpPr>
          <p:cNvPr id="3" name="İçerik Yer Tutucusu 2">
            <a:extLst>
              <a:ext uri="{FF2B5EF4-FFF2-40B4-BE49-F238E27FC236}">
                <a16:creationId xmlns:a16="http://schemas.microsoft.com/office/drawing/2014/main" id="{00DB5AFD-B767-4AAF-BE04-6085E6B19888}"/>
              </a:ext>
            </a:extLst>
          </p:cNvPr>
          <p:cNvSpPr>
            <a:spLocks noGrp="1"/>
          </p:cNvSpPr>
          <p:nvPr>
            <p:ph idx="1"/>
          </p:nvPr>
        </p:nvSpPr>
        <p:spPr>
          <a:xfrm>
            <a:off x="1371600" y="2350958"/>
            <a:ext cx="9601200" cy="3581400"/>
          </a:xfrm>
        </p:spPr>
        <p:txBody>
          <a:bodyPr>
            <a:normAutofit fontScale="85000" lnSpcReduction="10000"/>
          </a:bodyPr>
          <a:lstStyle/>
          <a:p>
            <a:pPr>
              <a:lnSpc>
                <a:spcPct val="150000"/>
              </a:lnSpc>
            </a:pPr>
            <a:r>
              <a:rPr lang="tr-TR" sz="2400" dirty="0"/>
              <a:t>Sosyal bilgiler; sivil yeterliliği sağlamak için sosyal ve beşeri bilimlerin bir arada çalışmasıdır. Antropoloji, arkeoloji, ekonomi, coğrafya, tarih, hukuk, felsefe, siyaset bilimi, psikoloji, din ve sosyoloji gibi disiplinlere dayanırken matematik, fen bilimleri ve beşeri bilimlerin uygun içeriklerinin koordineli bir biçimde okul programları içinde koordinesini sağlar. Sosyal bilgilerin öncelikli amacı; çocukların, birbirine bağlı bir dünyada kültürel çeşitlilik gösteren demokratik bir toplumun vatandaşları olarak uygun davranışlar göstermelerine yardımcı olmaktır (</a:t>
            </a:r>
            <a:r>
              <a:rPr lang="tr-TR" sz="2400" dirty="0">
                <a:hlinkClick r:id="rId2"/>
              </a:rPr>
              <a:t>https://www.socialstudies.org/standards/execsummary</a:t>
            </a:r>
            <a:r>
              <a:rPr lang="tr-TR" sz="2400" dirty="0"/>
              <a:t>).</a:t>
            </a:r>
          </a:p>
        </p:txBody>
      </p:sp>
    </p:spTree>
    <p:extLst>
      <p:ext uri="{BB962C8B-B14F-4D97-AF65-F5344CB8AC3E}">
        <p14:creationId xmlns:p14="http://schemas.microsoft.com/office/powerpoint/2010/main" val="35623619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BB4DEA9-6F83-40BA-974A-8538B2DE14DC}"/>
              </a:ext>
            </a:extLst>
          </p:cNvPr>
          <p:cNvSpPr>
            <a:spLocks noGrp="1"/>
          </p:cNvSpPr>
          <p:nvPr>
            <p:ph type="title"/>
          </p:nvPr>
        </p:nvSpPr>
        <p:spPr>
          <a:xfrm>
            <a:off x="1576753" y="2686050"/>
            <a:ext cx="9601200" cy="1485900"/>
          </a:xfrm>
        </p:spPr>
        <p:txBody>
          <a:bodyPr/>
          <a:lstStyle/>
          <a:p>
            <a:pPr algn="ctr"/>
            <a:r>
              <a:rPr lang="tr-TR" dirty="0"/>
              <a:t>Bu dersin düşündürdükleri…</a:t>
            </a:r>
          </a:p>
        </p:txBody>
      </p:sp>
    </p:spTree>
    <p:extLst>
      <p:ext uri="{BB962C8B-B14F-4D97-AF65-F5344CB8AC3E}">
        <p14:creationId xmlns:p14="http://schemas.microsoft.com/office/powerpoint/2010/main" val="523221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BB4DEA9-6F83-40BA-974A-8538B2DE14DC}"/>
              </a:ext>
            </a:extLst>
          </p:cNvPr>
          <p:cNvSpPr>
            <a:spLocks noGrp="1"/>
          </p:cNvSpPr>
          <p:nvPr>
            <p:ph type="title"/>
          </p:nvPr>
        </p:nvSpPr>
        <p:spPr>
          <a:xfrm>
            <a:off x="1576753" y="2686050"/>
            <a:ext cx="9601200" cy="1485900"/>
          </a:xfrm>
        </p:spPr>
        <p:txBody>
          <a:bodyPr/>
          <a:lstStyle/>
          <a:p>
            <a:pPr algn="ctr"/>
            <a:r>
              <a:rPr lang="tr-TR" dirty="0"/>
              <a:t>Sosyal bilgileri farklı biçimlerde nasıl tanımlarsınız? </a:t>
            </a:r>
          </a:p>
        </p:txBody>
      </p:sp>
    </p:spTree>
    <p:extLst>
      <p:ext uri="{BB962C8B-B14F-4D97-AF65-F5344CB8AC3E}">
        <p14:creationId xmlns:p14="http://schemas.microsoft.com/office/powerpoint/2010/main" val="432368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BB4DEA9-6F83-40BA-974A-8538B2DE14DC}"/>
              </a:ext>
            </a:extLst>
          </p:cNvPr>
          <p:cNvSpPr>
            <a:spLocks noGrp="1"/>
          </p:cNvSpPr>
          <p:nvPr>
            <p:ph type="title"/>
          </p:nvPr>
        </p:nvSpPr>
        <p:spPr/>
        <p:txBody>
          <a:bodyPr/>
          <a:lstStyle/>
          <a:p>
            <a:r>
              <a:rPr lang="tr-TR" dirty="0"/>
              <a:t>Aşağıdaki sorulara kendi yanıtlarınızı oluşturunuz.</a:t>
            </a:r>
          </a:p>
        </p:txBody>
      </p:sp>
      <p:sp>
        <p:nvSpPr>
          <p:cNvPr id="3" name="İçerik Yer Tutucusu 2">
            <a:extLst>
              <a:ext uri="{FF2B5EF4-FFF2-40B4-BE49-F238E27FC236}">
                <a16:creationId xmlns:a16="http://schemas.microsoft.com/office/drawing/2014/main" id="{B1B878A6-3DAB-41D8-9126-BACFC033F8E7}"/>
              </a:ext>
            </a:extLst>
          </p:cNvPr>
          <p:cNvSpPr>
            <a:spLocks noGrp="1"/>
          </p:cNvSpPr>
          <p:nvPr>
            <p:ph idx="1"/>
          </p:nvPr>
        </p:nvSpPr>
        <p:spPr/>
        <p:txBody>
          <a:bodyPr>
            <a:normAutofit/>
          </a:bodyPr>
          <a:lstStyle/>
          <a:p>
            <a:r>
              <a:rPr lang="tr-TR" sz="2800" dirty="0"/>
              <a:t>Çocuklara neden sosyal bilgileri öğretiyoruz? </a:t>
            </a:r>
          </a:p>
          <a:p>
            <a:r>
              <a:rPr lang="tr-TR" sz="2800" dirty="0"/>
              <a:t>Sosyal bilgiler dersinin benim yaşamıma etkisi nelerdi?</a:t>
            </a:r>
          </a:p>
          <a:p>
            <a:r>
              <a:rPr lang="tr-TR" sz="2800" dirty="0"/>
              <a:t>Sosyal bilgiler öğretiminin yasal temelleri nelerdir?</a:t>
            </a:r>
          </a:p>
          <a:p>
            <a:r>
              <a:rPr lang="tr-TR" sz="2800" dirty="0"/>
              <a:t>Sosyal bilgiler öğretiminin yaklaşımları nelerdir?</a:t>
            </a:r>
          </a:p>
          <a:p>
            <a:endParaRPr lang="tr-TR" sz="2800" dirty="0"/>
          </a:p>
        </p:txBody>
      </p:sp>
    </p:spTree>
    <p:extLst>
      <p:ext uri="{BB962C8B-B14F-4D97-AF65-F5344CB8AC3E}">
        <p14:creationId xmlns:p14="http://schemas.microsoft.com/office/powerpoint/2010/main" val="4219575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3ED187-7465-48A3-8024-EAEA41032890}"/>
              </a:ext>
            </a:extLst>
          </p:cNvPr>
          <p:cNvSpPr>
            <a:spLocks noGrp="1"/>
          </p:cNvSpPr>
          <p:nvPr>
            <p:ph type="title"/>
          </p:nvPr>
        </p:nvSpPr>
        <p:spPr/>
        <p:txBody>
          <a:bodyPr>
            <a:normAutofit fontScale="90000"/>
          </a:bodyPr>
          <a:lstStyle/>
          <a:p>
            <a:pPr algn="ctr"/>
            <a:r>
              <a:rPr lang="tr-TR" dirty="0"/>
              <a:t>Türk Milli Eğitiminin Temel Amaçları</a:t>
            </a:r>
            <a:br>
              <a:rPr lang="tr-TR" dirty="0"/>
            </a:br>
            <a:r>
              <a:rPr lang="tr-TR" sz="3100" dirty="0"/>
              <a:t>1739 Sayılı Millî Eğitim Temel Kanunu</a:t>
            </a:r>
            <a:r>
              <a:rPr lang="tr-TR" dirty="0"/>
              <a:t/>
            </a:r>
            <a:br>
              <a:rPr lang="tr-TR" dirty="0"/>
            </a:br>
            <a:endParaRPr lang="tr-TR" dirty="0"/>
          </a:p>
        </p:txBody>
      </p:sp>
      <p:sp>
        <p:nvSpPr>
          <p:cNvPr id="3" name="İçerik Yer Tutucusu 2">
            <a:extLst>
              <a:ext uri="{FF2B5EF4-FFF2-40B4-BE49-F238E27FC236}">
                <a16:creationId xmlns:a16="http://schemas.microsoft.com/office/drawing/2014/main" id="{00DB5AFD-B767-4AAF-BE04-6085E6B19888}"/>
              </a:ext>
            </a:extLst>
          </p:cNvPr>
          <p:cNvSpPr>
            <a:spLocks noGrp="1"/>
          </p:cNvSpPr>
          <p:nvPr>
            <p:ph idx="1"/>
          </p:nvPr>
        </p:nvSpPr>
        <p:spPr/>
        <p:txBody>
          <a:bodyPr>
            <a:normAutofit fontScale="92500" lnSpcReduction="10000"/>
          </a:bodyPr>
          <a:lstStyle/>
          <a:p>
            <a:pPr>
              <a:lnSpc>
                <a:spcPct val="150000"/>
              </a:lnSpc>
            </a:pPr>
            <a:r>
              <a:rPr lang="tr-TR" sz="2400" dirty="0"/>
              <a:t>Atatürk İnkılap ve İlkelerine ve Anayasada ifadesini bulan Atatürk milliyetçiliğine bağlı; Türk milletinin milli, ahlaki, insani, manevi ve kültürel değerlerini benimseyen, koruyan ve geliştiren; ailesini, vatanını, milletini seven ve daima yüceltmeye çalışan; insan haklarına ve Anayasanın başlangıcındaki temel ilkelere dayanan demokratik; laik ve sosyal bir hukuk devleti olan Türkiye Cumhuriyeti’ne karşı görev ve sorumluluklarını bilen ve bunları davranış haline getirmiş yurttaşlar yetiştirmek;</a:t>
            </a:r>
          </a:p>
        </p:txBody>
      </p:sp>
    </p:spTree>
    <p:extLst>
      <p:ext uri="{BB962C8B-B14F-4D97-AF65-F5344CB8AC3E}">
        <p14:creationId xmlns:p14="http://schemas.microsoft.com/office/powerpoint/2010/main" val="1358629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3ED187-7465-48A3-8024-EAEA41032890}"/>
              </a:ext>
            </a:extLst>
          </p:cNvPr>
          <p:cNvSpPr>
            <a:spLocks noGrp="1"/>
          </p:cNvSpPr>
          <p:nvPr>
            <p:ph type="title"/>
          </p:nvPr>
        </p:nvSpPr>
        <p:spPr/>
        <p:txBody>
          <a:bodyPr>
            <a:normAutofit fontScale="90000"/>
          </a:bodyPr>
          <a:lstStyle/>
          <a:p>
            <a:pPr algn="ctr"/>
            <a:r>
              <a:rPr lang="tr-TR" dirty="0"/>
              <a:t>Türk Milli Eğitiminin Temel Amaçları</a:t>
            </a:r>
            <a:br>
              <a:rPr lang="tr-TR" dirty="0"/>
            </a:br>
            <a:r>
              <a:rPr lang="tr-TR" sz="3100" dirty="0"/>
              <a:t>1739 Sayılı Millî Eğitim Temel Kanunu</a:t>
            </a:r>
            <a:r>
              <a:rPr lang="tr-TR" dirty="0"/>
              <a:t/>
            </a:r>
            <a:br>
              <a:rPr lang="tr-TR" dirty="0"/>
            </a:br>
            <a:endParaRPr lang="tr-TR" dirty="0"/>
          </a:p>
        </p:txBody>
      </p:sp>
      <p:sp>
        <p:nvSpPr>
          <p:cNvPr id="3" name="İçerik Yer Tutucusu 2">
            <a:extLst>
              <a:ext uri="{FF2B5EF4-FFF2-40B4-BE49-F238E27FC236}">
                <a16:creationId xmlns:a16="http://schemas.microsoft.com/office/drawing/2014/main" id="{00DB5AFD-B767-4AAF-BE04-6085E6B19888}"/>
              </a:ext>
            </a:extLst>
          </p:cNvPr>
          <p:cNvSpPr>
            <a:spLocks noGrp="1"/>
          </p:cNvSpPr>
          <p:nvPr>
            <p:ph idx="1"/>
          </p:nvPr>
        </p:nvSpPr>
        <p:spPr/>
        <p:txBody>
          <a:bodyPr>
            <a:normAutofit/>
          </a:bodyPr>
          <a:lstStyle/>
          <a:p>
            <a:pPr>
              <a:lnSpc>
                <a:spcPct val="150000"/>
              </a:lnSpc>
            </a:pPr>
            <a:r>
              <a:rPr lang="tr-TR" sz="2400" dirty="0"/>
              <a:t>2. Beden, zihin, ahlâk, ruh ve duygu bakımlarından dengeli ve sağlıklı şekilde gelişmiş bir kişiliğe ve karaktere, hür ve bilimsel düşünme gücüne, geniş bir dünya görüşüne sahip, insan haklarına saygılı, kişilik ve teşebbüse değer veren, topluma karşı sorumluluk duyan; yapıcı, yaratıcı ve verimli kişiler olarak yetiştirmek;</a:t>
            </a:r>
            <a:endParaRPr lang="tr-TR" sz="2800" dirty="0"/>
          </a:p>
        </p:txBody>
      </p:sp>
    </p:spTree>
    <p:extLst>
      <p:ext uri="{BB962C8B-B14F-4D97-AF65-F5344CB8AC3E}">
        <p14:creationId xmlns:p14="http://schemas.microsoft.com/office/powerpoint/2010/main" val="1895984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3ED187-7465-48A3-8024-EAEA41032890}"/>
              </a:ext>
            </a:extLst>
          </p:cNvPr>
          <p:cNvSpPr>
            <a:spLocks noGrp="1"/>
          </p:cNvSpPr>
          <p:nvPr>
            <p:ph type="title"/>
          </p:nvPr>
        </p:nvSpPr>
        <p:spPr/>
        <p:txBody>
          <a:bodyPr>
            <a:normAutofit fontScale="90000"/>
          </a:bodyPr>
          <a:lstStyle/>
          <a:p>
            <a:pPr algn="ctr"/>
            <a:r>
              <a:rPr lang="tr-TR" dirty="0"/>
              <a:t>Türk Milli Eğitiminin Temel Amaçları</a:t>
            </a:r>
            <a:br>
              <a:rPr lang="tr-TR" dirty="0"/>
            </a:br>
            <a:r>
              <a:rPr lang="tr-TR" sz="3100" dirty="0"/>
              <a:t>1739 Sayılı Millî Eğitim Temel Kanunu</a:t>
            </a:r>
            <a:r>
              <a:rPr lang="tr-TR" dirty="0"/>
              <a:t/>
            </a:r>
            <a:br>
              <a:rPr lang="tr-TR" dirty="0"/>
            </a:br>
            <a:endParaRPr lang="tr-TR" dirty="0"/>
          </a:p>
        </p:txBody>
      </p:sp>
      <p:sp>
        <p:nvSpPr>
          <p:cNvPr id="3" name="İçerik Yer Tutucusu 2">
            <a:extLst>
              <a:ext uri="{FF2B5EF4-FFF2-40B4-BE49-F238E27FC236}">
                <a16:creationId xmlns:a16="http://schemas.microsoft.com/office/drawing/2014/main" id="{00DB5AFD-B767-4AAF-BE04-6085E6B19888}"/>
              </a:ext>
            </a:extLst>
          </p:cNvPr>
          <p:cNvSpPr>
            <a:spLocks noGrp="1"/>
          </p:cNvSpPr>
          <p:nvPr>
            <p:ph idx="1"/>
          </p:nvPr>
        </p:nvSpPr>
        <p:spPr/>
        <p:txBody>
          <a:bodyPr>
            <a:normAutofit/>
          </a:bodyPr>
          <a:lstStyle/>
          <a:p>
            <a:pPr>
              <a:lnSpc>
                <a:spcPct val="150000"/>
              </a:lnSpc>
            </a:pPr>
            <a:r>
              <a:rPr lang="tr-TR" dirty="0"/>
              <a:t>3. İlgi, istidat ve kabiliyetlerini geliştirerek, gerekli bilgi, beceri, davranışlar ve birlikte iş görme alışkanlığı kazandırmak suretiyle hayata hazırlamak ve onların, kendilerini mutlu kılacak ve toplumun mutluluğuna katkıda bulunacak bir meslek sahibi olmalarını sağlamak; Böylece, bir yandan Türk vatandaşlarının ve Türk toplumunun refah ve mutluluğunu artırmak; öte yandan millî birlik ve bütünlük içinde iktisadî, sosyal ve kültürel kalkınmayı desteklemek ve hızlandırmak ve nihayet Türk milletini çağdaş uygarlığın yapıcı, yaratıcı seçkin bir ortağı yapmaktır.</a:t>
            </a:r>
            <a:endParaRPr lang="tr-TR" sz="2800" dirty="0"/>
          </a:p>
        </p:txBody>
      </p:sp>
    </p:spTree>
    <p:extLst>
      <p:ext uri="{BB962C8B-B14F-4D97-AF65-F5344CB8AC3E}">
        <p14:creationId xmlns:p14="http://schemas.microsoft.com/office/powerpoint/2010/main" val="1294420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3ED187-7465-48A3-8024-EAEA41032890}"/>
              </a:ext>
            </a:extLst>
          </p:cNvPr>
          <p:cNvSpPr>
            <a:spLocks noGrp="1"/>
          </p:cNvSpPr>
          <p:nvPr>
            <p:ph type="title"/>
          </p:nvPr>
        </p:nvSpPr>
        <p:spPr/>
        <p:txBody>
          <a:bodyPr>
            <a:normAutofit fontScale="90000"/>
          </a:bodyPr>
          <a:lstStyle/>
          <a:p>
            <a:pPr algn="ctr"/>
            <a:r>
              <a:rPr lang="tr-TR" dirty="0"/>
              <a:t>Sosyal Bilgiler Dersi Öğretim Programı</a:t>
            </a:r>
            <a:br>
              <a:rPr lang="tr-TR" dirty="0"/>
            </a:br>
            <a:r>
              <a:rPr lang="tr-TR" dirty="0"/>
              <a:t>4-7. Sınıf</a:t>
            </a:r>
            <a:br>
              <a:rPr lang="tr-TR" dirty="0"/>
            </a:br>
            <a:r>
              <a:rPr lang="tr-TR" dirty="0"/>
              <a:t>(2018)</a:t>
            </a:r>
          </a:p>
        </p:txBody>
      </p:sp>
      <p:sp>
        <p:nvSpPr>
          <p:cNvPr id="3" name="İçerik Yer Tutucusu 2">
            <a:extLst>
              <a:ext uri="{FF2B5EF4-FFF2-40B4-BE49-F238E27FC236}">
                <a16:creationId xmlns:a16="http://schemas.microsoft.com/office/drawing/2014/main" id="{00DB5AFD-B767-4AAF-BE04-6085E6B19888}"/>
              </a:ext>
            </a:extLst>
          </p:cNvPr>
          <p:cNvSpPr>
            <a:spLocks noGrp="1"/>
          </p:cNvSpPr>
          <p:nvPr>
            <p:ph idx="1"/>
          </p:nvPr>
        </p:nvSpPr>
        <p:spPr>
          <a:xfrm>
            <a:off x="1371600" y="2590800"/>
            <a:ext cx="9601200" cy="3581400"/>
          </a:xfrm>
        </p:spPr>
        <p:txBody>
          <a:bodyPr>
            <a:normAutofit/>
          </a:bodyPr>
          <a:lstStyle/>
          <a:p>
            <a:pPr>
              <a:lnSpc>
                <a:spcPct val="150000"/>
              </a:lnSpc>
            </a:pPr>
            <a:r>
              <a:rPr lang="tr-TR" sz="2400" dirty="0"/>
              <a:t>3. Ortaokulu tamamlayan öğrencilerin, ilkokulda kazandıkları yetkinlikleri geliştirmek suretiyle millî ve manevi değerleri benimsemiş, haklarını kullanan ve sorumluluklarını yerine getiren, “Türkiye Yeterlilikler </a:t>
            </a:r>
            <a:r>
              <a:rPr lang="tr-TR" sz="2400" dirty="0" err="1"/>
              <a:t>Çerçevesi”nde</a:t>
            </a:r>
            <a:r>
              <a:rPr lang="tr-TR" sz="2400" dirty="0"/>
              <a:t> ve ayrıca disiplinlere özgü alanlarda ifadesini bulan temel düzey beceri ve yetkinlikleri kazanmış bireyler olmalarını sağlamak</a:t>
            </a:r>
            <a:endParaRPr lang="tr-TR" sz="3200" dirty="0"/>
          </a:p>
        </p:txBody>
      </p:sp>
    </p:spTree>
    <p:extLst>
      <p:ext uri="{BB962C8B-B14F-4D97-AF65-F5344CB8AC3E}">
        <p14:creationId xmlns:p14="http://schemas.microsoft.com/office/powerpoint/2010/main" val="3368478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3ED187-7465-48A3-8024-EAEA41032890}"/>
              </a:ext>
            </a:extLst>
          </p:cNvPr>
          <p:cNvSpPr>
            <a:spLocks noGrp="1"/>
          </p:cNvSpPr>
          <p:nvPr>
            <p:ph type="title"/>
          </p:nvPr>
        </p:nvSpPr>
        <p:spPr/>
        <p:txBody>
          <a:bodyPr>
            <a:normAutofit/>
          </a:bodyPr>
          <a:lstStyle/>
          <a:p>
            <a:pPr algn="ctr"/>
            <a:r>
              <a:rPr lang="tr-TR" dirty="0"/>
              <a:t>Türkiye Yeterlilikler Çerçevesi (TYÇ)</a:t>
            </a:r>
          </a:p>
        </p:txBody>
      </p:sp>
      <p:sp>
        <p:nvSpPr>
          <p:cNvPr id="3" name="İçerik Yer Tutucusu 2">
            <a:extLst>
              <a:ext uri="{FF2B5EF4-FFF2-40B4-BE49-F238E27FC236}">
                <a16:creationId xmlns:a16="http://schemas.microsoft.com/office/drawing/2014/main" id="{00DB5AFD-B767-4AAF-BE04-6085E6B19888}"/>
              </a:ext>
            </a:extLst>
          </p:cNvPr>
          <p:cNvSpPr>
            <a:spLocks noGrp="1"/>
          </p:cNvSpPr>
          <p:nvPr>
            <p:ph idx="1"/>
          </p:nvPr>
        </p:nvSpPr>
        <p:spPr>
          <a:xfrm>
            <a:off x="1371600" y="2590800"/>
            <a:ext cx="9601200" cy="3581400"/>
          </a:xfrm>
        </p:spPr>
        <p:txBody>
          <a:bodyPr>
            <a:normAutofit/>
          </a:bodyPr>
          <a:lstStyle/>
          <a:p>
            <a:pPr>
              <a:lnSpc>
                <a:spcPct val="150000"/>
              </a:lnSpc>
            </a:pPr>
            <a:r>
              <a:rPr lang="tr-TR" sz="2400" dirty="0"/>
              <a:t>Eğitim sistemimiz yetkinliklerde bütünleşmiş bilgi, beceri ve davranışlara sahip karakterde bireyler yetiştirmeyi amaçlar. Öğrencilerin hem ulusal hem de uluslararası düzeyde; kişisel, sosyal, akademik ve iş hayatlarında ihtiyaç duyacakları beceri yelpazeleri olan yetkinlikler Türkiye Yeterlilikler Çerçevesinde (TYÇ) belirlenmiştir. TYÇ sekiz anahtar yetkinlik belirlemekte ve aşağıdaki gibi tanımlamaktadır: </a:t>
            </a:r>
            <a:endParaRPr lang="tr-TR" sz="3200" dirty="0"/>
          </a:p>
        </p:txBody>
      </p:sp>
    </p:spTree>
    <p:extLst>
      <p:ext uri="{BB962C8B-B14F-4D97-AF65-F5344CB8AC3E}">
        <p14:creationId xmlns:p14="http://schemas.microsoft.com/office/powerpoint/2010/main" val="2712139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3ED187-7465-48A3-8024-EAEA41032890}"/>
              </a:ext>
            </a:extLst>
          </p:cNvPr>
          <p:cNvSpPr>
            <a:spLocks noGrp="1"/>
          </p:cNvSpPr>
          <p:nvPr>
            <p:ph type="title"/>
          </p:nvPr>
        </p:nvSpPr>
        <p:spPr>
          <a:xfrm>
            <a:off x="1502763" y="202367"/>
            <a:ext cx="9601200" cy="1485900"/>
          </a:xfrm>
        </p:spPr>
        <p:txBody>
          <a:bodyPr>
            <a:normAutofit/>
          </a:bodyPr>
          <a:lstStyle/>
          <a:p>
            <a:pPr algn="ctr"/>
            <a:r>
              <a:rPr lang="tr-TR" dirty="0"/>
              <a:t>Türkiye Yeterlilikler Çerçevesi (TYÇ)</a:t>
            </a:r>
          </a:p>
        </p:txBody>
      </p:sp>
      <p:graphicFrame>
        <p:nvGraphicFramePr>
          <p:cNvPr id="4" name="İçerik Yer Tutucusu 3">
            <a:extLst>
              <a:ext uri="{FF2B5EF4-FFF2-40B4-BE49-F238E27FC236}">
                <a16:creationId xmlns:a16="http://schemas.microsoft.com/office/drawing/2014/main" id="{5A87FC40-BE86-4157-935A-6D58B47A9E44}"/>
              </a:ext>
            </a:extLst>
          </p:cNvPr>
          <p:cNvGraphicFramePr>
            <a:graphicFrameLocks noGrp="1"/>
          </p:cNvGraphicFramePr>
          <p:nvPr>
            <p:ph idx="1"/>
            <p:extLst>
              <p:ext uri="{D42A27DB-BD31-4B8C-83A1-F6EECF244321}">
                <p14:modId xmlns:p14="http://schemas.microsoft.com/office/powerpoint/2010/main" val="241418534"/>
              </p:ext>
            </p:extLst>
          </p:nvPr>
        </p:nvGraphicFramePr>
        <p:xfrm>
          <a:off x="959370" y="1199213"/>
          <a:ext cx="10687987" cy="52765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25801235"/>
      </p:ext>
    </p:extLst>
  </p:cSld>
  <p:clrMapOvr>
    <a:masterClrMapping/>
  </p:clrMapOvr>
</p:sld>
</file>

<file path=ppt/theme/theme1.xml><?xml version="1.0" encoding="utf-8"?>
<a:theme xmlns:a="http://schemas.openxmlformats.org/drawingml/2006/main" name="Kırpma">
  <a:themeElements>
    <a:clrScheme name="Kırpma">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Kırpma">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ırpma">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TM10001105[[fn=Kırpma]]</Template>
  <TotalTime>148</TotalTime>
  <Words>1006</Words>
  <Application>Microsoft Office PowerPoint</Application>
  <PresentationFormat>Geniş ekran</PresentationFormat>
  <Paragraphs>56</Paragraphs>
  <Slides>18</Slides>
  <Notes>0</Notes>
  <HiddenSlides>0</HiddenSlides>
  <MMClips>0</MMClips>
  <ScaleCrop>false</ScaleCrop>
  <HeadingPairs>
    <vt:vector size="6" baseType="variant">
      <vt:variant>
        <vt:lpstr>Kullanılan Yazı Tipleri</vt:lpstr>
      </vt:variant>
      <vt:variant>
        <vt:i4>1</vt:i4>
      </vt:variant>
      <vt:variant>
        <vt:lpstr>Tema</vt:lpstr>
      </vt:variant>
      <vt:variant>
        <vt:i4>1</vt:i4>
      </vt:variant>
      <vt:variant>
        <vt:lpstr>Slayt Başlıkları</vt:lpstr>
      </vt:variant>
      <vt:variant>
        <vt:i4>18</vt:i4>
      </vt:variant>
    </vt:vector>
  </HeadingPairs>
  <TitlesOfParts>
    <vt:vector size="20" baseType="lpstr">
      <vt:lpstr>Franklin Gothic Book</vt:lpstr>
      <vt:lpstr>Kırpma</vt:lpstr>
      <vt:lpstr>Sosyal bilgiler öğrenmenin ve öğretmenin anlamı</vt:lpstr>
      <vt:lpstr>Sosyal bilgileri farklı biçimlerde nasıl tanımlarsınız? </vt:lpstr>
      <vt:lpstr>Aşağıdaki sorulara kendi yanıtlarınızı oluşturunuz.</vt:lpstr>
      <vt:lpstr>Türk Milli Eğitiminin Temel Amaçları 1739 Sayılı Millî Eğitim Temel Kanunu </vt:lpstr>
      <vt:lpstr>Türk Milli Eğitiminin Temel Amaçları 1739 Sayılı Millî Eğitim Temel Kanunu </vt:lpstr>
      <vt:lpstr>Türk Milli Eğitiminin Temel Amaçları 1739 Sayılı Millî Eğitim Temel Kanunu </vt:lpstr>
      <vt:lpstr>Sosyal Bilgiler Dersi Öğretim Programı 4-7. Sınıf (2018)</vt:lpstr>
      <vt:lpstr>Türkiye Yeterlilikler Çerçevesi (TYÇ)</vt:lpstr>
      <vt:lpstr>Türkiye Yeterlilikler Çerçevesi (TYÇ)</vt:lpstr>
      <vt:lpstr>Sosyal ve vatandaşlıkla ilgili yetkinlikler</vt:lpstr>
      <vt:lpstr>Sosyal Bilgiler Dersi Öğretim Programının Özel Amaçları</vt:lpstr>
      <vt:lpstr>Sosyal Bilgiler Dersi Öğretim Programının Özel Amaçları</vt:lpstr>
      <vt:lpstr>Sosyal Bilgiler Dersi Öğretim Programının Özel Amaçları</vt:lpstr>
      <vt:lpstr>Sosyal Bilgiler Dersi Öğretim Programının Özel Amaçları</vt:lpstr>
      <vt:lpstr>Sosyal Bilgiler Dersi Öğretim Programının Özel Amaçları</vt:lpstr>
      <vt:lpstr>Sosyal Bilgiler Dersi Öğretim Programının Özel Amaçları</vt:lpstr>
      <vt:lpstr>National Council of Social Studies (NCSS)</vt:lpstr>
      <vt:lpstr>Bu dersin düşündürdükleri…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bilgiler öğrenmenin ve öğretmenin anlamı</dc:title>
  <dc:creator>serkan</dc:creator>
  <cp:lastModifiedBy>serkan kelesoglu</cp:lastModifiedBy>
  <cp:revision>12</cp:revision>
  <dcterms:created xsi:type="dcterms:W3CDTF">2019-09-27T05:34:44Z</dcterms:created>
  <dcterms:modified xsi:type="dcterms:W3CDTF">2019-12-03T08:38:38Z</dcterms:modified>
</cp:coreProperties>
</file>