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Din Sosyolojisine Giriş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918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tr-TR" sz="3200" dirty="0">
                <a:solidFill>
                  <a:prstClr val="black"/>
                </a:solidFill>
                <a:ea typeface="+mn-ea"/>
                <a:cs typeface="+mn-cs"/>
              </a:rPr>
              <a:t>Sosyoloji Nedir</a:t>
            </a:r>
            <a:r>
              <a:rPr lang="tr-TR" sz="3200" dirty="0" smtClean="0">
                <a:solidFill>
                  <a:prstClr val="black"/>
                </a:solidFill>
                <a:ea typeface="+mn-ea"/>
                <a:cs typeface="+mn-cs"/>
              </a:rPr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/>
              <a:t>Sosyolojinin alt dalları</a:t>
            </a:r>
          </a:p>
          <a:p>
            <a:pPr marL="0" indent="0">
              <a:buNone/>
            </a:pPr>
            <a:r>
              <a:rPr lang="tr-TR" dirty="0"/>
              <a:t>*</a:t>
            </a:r>
            <a:r>
              <a:rPr lang="tr-TR" dirty="0" smtClean="0"/>
              <a:t>Suç Sosyolojisi</a:t>
            </a:r>
          </a:p>
          <a:p>
            <a:pPr marL="0" indent="0">
              <a:buNone/>
            </a:pPr>
            <a:r>
              <a:rPr lang="tr-TR" dirty="0" smtClean="0"/>
              <a:t>*Siyaset Sosyolojisi</a:t>
            </a:r>
          </a:p>
          <a:p>
            <a:pPr marL="0" indent="0">
              <a:buNone/>
            </a:pPr>
            <a:r>
              <a:rPr lang="tr-TR" dirty="0" smtClean="0"/>
              <a:t>*İletişim Sosyolojisi</a:t>
            </a:r>
          </a:p>
          <a:p>
            <a:pPr marL="0" indent="0">
              <a:buNone/>
            </a:pPr>
            <a:r>
              <a:rPr lang="tr-TR" dirty="0"/>
              <a:t>*</a:t>
            </a:r>
            <a:r>
              <a:rPr lang="tr-TR" dirty="0" smtClean="0"/>
              <a:t>Sanat Sosyolojisi</a:t>
            </a:r>
          </a:p>
          <a:p>
            <a:pPr marL="0" indent="0">
              <a:buNone/>
            </a:pPr>
            <a:r>
              <a:rPr lang="tr-TR" dirty="0" smtClean="0"/>
              <a:t>*Müzik Sosyolojisi</a:t>
            </a:r>
          </a:p>
          <a:p>
            <a:pPr marL="0" indent="0">
              <a:buNone/>
            </a:pPr>
            <a:r>
              <a:rPr lang="tr-TR" dirty="0" smtClean="0"/>
              <a:t>*Hukuk Sosyolojisi</a:t>
            </a:r>
          </a:p>
          <a:p>
            <a:pPr marL="0" indent="0">
              <a:buNone/>
            </a:pPr>
            <a:r>
              <a:rPr lang="tr-TR" dirty="0" smtClean="0"/>
              <a:t>*Sağlık Sosyolojisi</a:t>
            </a:r>
          </a:p>
          <a:p>
            <a:pPr marL="0" indent="0">
              <a:buNone/>
            </a:pPr>
            <a:r>
              <a:rPr lang="tr-TR" dirty="0" smtClean="0"/>
              <a:t>*Eğitim Sosyolojisi</a:t>
            </a:r>
          </a:p>
          <a:p>
            <a:pPr marL="0" indent="0">
              <a:buNone/>
            </a:pPr>
            <a:r>
              <a:rPr lang="tr-TR" dirty="0" smtClean="0"/>
              <a:t>*Boş Zamanlar Sosyolojisi</a:t>
            </a:r>
          </a:p>
          <a:p>
            <a:pPr marL="0" indent="0">
              <a:buNone/>
            </a:pPr>
            <a:r>
              <a:rPr lang="tr-TR" dirty="0" smtClean="0"/>
              <a:t>*Din Sosyolojisi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7090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tr-TR" dirty="0">
                <a:solidFill>
                  <a:prstClr val="black"/>
                </a:solidFill>
              </a:rPr>
              <a:t>Din sosyolojisi nedir?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Din Sosyolojisinin konuları nelerdir?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8177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 Sosyolojisinin Konuları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Din-toplum ilişkileri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2074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Dinin Tanımları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Özsel Tanımlar</a:t>
            </a:r>
          </a:p>
          <a:p>
            <a:r>
              <a:rPr lang="tr-TR" dirty="0" smtClean="0"/>
              <a:t>İşlevsel Tanımlar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32850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</TotalTime>
  <Words>60</Words>
  <Application>Microsoft Office PowerPoint</Application>
  <PresentationFormat>Ekran Gösterisi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Kent</vt:lpstr>
      <vt:lpstr>Din Sosyolojisine Giriş</vt:lpstr>
      <vt:lpstr>Sosyoloji Nedir?</vt:lpstr>
      <vt:lpstr>PowerPoint Sunusu</vt:lpstr>
      <vt:lpstr>Din Sosyolojisinin Konuları</vt:lpstr>
      <vt:lpstr>Dinin Tanımları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 Sosyolojisine Giriş</dc:title>
  <dc:creator>Administrator</dc:creator>
  <cp:lastModifiedBy>Administrator</cp:lastModifiedBy>
  <cp:revision>2</cp:revision>
  <dcterms:created xsi:type="dcterms:W3CDTF">2019-11-18T18:33:25Z</dcterms:created>
  <dcterms:modified xsi:type="dcterms:W3CDTF">2019-11-18T18:53:52Z</dcterms:modified>
</cp:coreProperties>
</file>