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7" r:id="rId4"/>
    <p:sldId id="261" r:id="rId5"/>
    <p:sldId id="268" r:id="rId6"/>
    <p:sldId id="260" r:id="rId7"/>
    <p:sldId id="257" r:id="rId8"/>
    <p:sldId id="258" r:id="rId9"/>
    <p:sldId id="262" r:id="rId10"/>
    <p:sldId id="263" r:id="rId11"/>
    <p:sldId id="264" r:id="rId12"/>
    <p:sldId id="265" r:id="rId13"/>
    <p:sldId id="266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tıklayın</a:t>
            </a:r>
            <a:endParaRPr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C0539-FB6F-4679-B648-7DFEA7790ED5}" type="datetimeFigureOut">
              <a:rPr lang="en-US" smtClean="0"/>
              <a:t>8/12/2018</a:t>
            </a:fld>
            <a:endParaRPr lang="en-US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AF671-B3B0-4826-8DAA-DF881558B8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770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C0539-FB6F-4679-B648-7DFEA7790ED5}" type="datetimeFigureOut">
              <a:rPr lang="en-US" smtClean="0"/>
              <a:t>8/12/2018</a:t>
            </a:fld>
            <a:endParaRPr lang="en-US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AF671-B3B0-4826-8DAA-DF881558B8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7404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C0539-FB6F-4679-B648-7DFEA7790ED5}" type="datetimeFigureOut">
              <a:rPr lang="en-US" smtClean="0"/>
              <a:t>8/12/2018</a:t>
            </a:fld>
            <a:endParaRPr lang="en-US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AF671-B3B0-4826-8DAA-DF881558B8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2614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C0539-FB6F-4679-B648-7DFEA7790ED5}" type="datetimeFigureOut">
              <a:rPr lang="en-US" smtClean="0"/>
              <a:t>8/12/2018</a:t>
            </a:fld>
            <a:endParaRPr lang="en-US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AF671-B3B0-4826-8DAA-DF881558B8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2810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C0539-FB6F-4679-B648-7DFEA7790ED5}" type="datetimeFigureOut">
              <a:rPr lang="en-US" smtClean="0"/>
              <a:t>8/12/2018</a:t>
            </a:fld>
            <a:endParaRPr lang="en-US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AF671-B3B0-4826-8DAA-DF881558B8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1524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C0539-FB6F-4679-B648-7DFEA7790ED5}" type="datetimeFigureOut">
              <a:rPr lang="en-US" smtClean="0"/>
              <a:t>8/12/2018</a:t>
            </a:fld>
            <a:endParaRPr lang="en-US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AF671-B3B0-4826-8DAA-DF881558B8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3499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C0539-FB6F-4679-B648-7DFEA7790ED5}" type="datetimeFigureOut">
              <a:rPr lang="en-US" smtClean="0"/>
              <a:t>8/12/2018</a:t>
            </a:fld>
            <a:endParaRPr lang="en-US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AF671-B3B0-4826-8DAA-DF881558B8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7212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C0539-FB6F-4679-B648-7DFEA7790ED5}" type="datetimeFigureOut">
              <a:rPr lang="en-US" smtClean="0"/>
              <a:t>8/12/2018</a:t>
            </a:fld>
            <a:endParaRPr lang="en-US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AF671-B3B0-4826-8DAA-DF881558B8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6998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C0539-FB6F-4679-B648-7DFEA7790ED5}" type="datetimeFigureOut">
              <a:rPr lang="en-US" smtClean="0"/>
              <a:t>8/12/2018</a:t>
            </a:fld>
            <a:endParaRPr lang="en-US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AF671-B3B0-4826-8DAA-DF881558B8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505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C0539-FB6F-4679-B648-7DFEA7790ED5}" type="datetimeFigureOut">
              <a:rPr lang="en-US" smtClean="0"/>
              <a:t>8/12/2018</a:t>
            </a:fld>
            <a:endParaRPr lang="en-US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AF671-B3B0-4826-8DAA-DF881558B8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7569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C0539-FB6F-4679-B648-7DFEA7790ED5}" type="datetimeFigureOut">
              <a:rPr lang="en-US" smtClean="0"/>
              <a:t>8/12/2018</a:t>
            </a:fld>
            <a:endParaRPr lang="en-US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AF671-B3B0-4826-8DAA-DF881558B8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4636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2C0539-FB6F-4679-B648-7DFEA7790ED5}" type="datetimeFigureOut">
              <a:rPr lang="en-US" smtClean="0"/>
              <a:t>8/12/2018</a:t>
            </a:fld>
            <a:endParaRPr lang="en-US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AAF671-B3B0-4826-8DAA-DF881558B8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646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 smtClean="0"/>
              <a:t>Yazının Evrimi</a:t>
            </a:r>
            <a:endParaRPr lang="en-US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tr-TR" dirty="0" smtClean="0"/>
              <a:t>5.Hafta</a:t>
            </a:r>
          </a:p>
          <a:p>
            <a:r>
              <a:rPr lang="tr-TR" dirty="0" smtClean="0"/>
              <a:t>Dr. </a:t>
            </a:r>
            <a:r>
              <a:rPr lang="tr-TR" dirty="0" err="1" smtClean="0"/>
              <a:t>Öğr</a:t>
            </a:r>
            <a:r>
              <a:rPr lang="tr-TR" dirty="0" smtClean="0"/>
              <a:t>. Üyesi Gül Karagöz Kızılca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77316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1 Başlık"/>
          <p:cNvSpPr>
            <a:spLocks noGrp="1"/>
          </p:cNvSpPr>
          <p:nvPr>
            <p:ph type="title"/>
          </p:nvPr>
        </p:nvSpPr>
        <p:spPr>
          <a:xfrm>
            <a:off x="1981201" y="-26988"/>
            <a:ext cx="3827463" cy="4464051"/>
          </a:xfrm>
        </p:spPr>
        <p:txBody>
          <a:bodyPr/>
          <a:lstStyle/>
          <a:p>
            <a:r>
              <a:rPr lang="tr-TR" altLang="en-US" smtClean="0"/>
              <a:t>İ.Ö. 2620-2500 Yazıcı</a:t>
            </a:r>
          </a:p>
        </p:txBody>
      </p:sp>
      <p:pic>
        <p:nvPicPr>
          <p:cNvPr id="10243" name="Picture 2" descr="C:\Documents and Settings\FKK\Desktop\2013-03-18\vesikalik20005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35639" y="1"/>
            <a:ext cx="4897437" cy="6983413"/>
          </a:xfrm>
          <a:noFill/>
        </p:spPr>
      </p:pic>
    </p:spTree>
    <p:extLst>
      <p:ext uri="{BB962C8B-B14F-4D97-AF65-F5344CB8AC3E}">
        <p14:creationId xmlns:p14="http://schemas.microsoft.com/office/powerpoint/2010/main" val="97972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11267" name="Picture 2" descr="C:\Documents and Settings\FKK\Desktop\2013-03-18\vesikalik20007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62088" y="1916114"/>
            <a:ext cx="9258301" cy="3889375"/>
          </a:xfrm>
          <a:noFill/>
        </p:spPr>
      </p:pic>
    </p:spTree>
    <p:extLst>
      <p:ext uri="{BB962C8B-B14F-4D97-AF65-F5344CB8AC3E}">
        <p14:creationId xmlns:p14="http://schemas.microsoft.com/office/powerpoint/2010/main" val="2585876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1 Başlık"/>
          <p:cNvSpPr>
            <a:spLocks noGrp="1"/>
          </p:cNvSpPr>
          <p:nvPr>
            <p:ph type="title"/>
          </p:nvPr>
        </p:nvSpPr>
        <p:spPr>
          <a:xfrm>
            <a:off x="1981201" y="274638"/>
            <a:ext cx="4259263" cy="6178550"/>
          </a:xfrm>
        </p:spPr>
        <p:txBody>
          <a:bodyPr/>
          <a:lstStyle/>
          <a:p>
            <a:r>
              <a:rPr lang="tr-TR" altLang="en-US" smtClean="0"/>
              <a:t>Sol ve sağdaki sütunlar arasında 3 bin yıl bulunmaktadır</a:t>
            </a:r>
          </a:p>
        </p:txBody>
      </p:sp>
      <p:pic>
        <p:nvPicPr>
          <p:cNvPr id="12291" name="Picture 2" descr="C:\Documents and Settings\FKK\Desktop\2013-03-18\vesikalik20006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104064" y="-182563"/>
            <a:ext cx="2592387" cy="6935788"/>
          </a:xfrm>
          <a:noFill/>
        </p:spPr>
      </p:pic>
    </p:spTree>
    <p:extLst>
      <p:ext uri="{BB962C8B-B14F-4D97-AF65-F5344CB8AC3E}">
        <p14:creationId xmlns:p14="http://schemas.microsoft.com/office/powerpoint/2010/main" val="41839940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13315" name="Picture 2" descr="C:\Documents and Settings\FKK\Desktop\2013-03-18\vesikalik2000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32038" y="-198438"/>
            <a:ext cx="9740900" cy="6931026"/>
          </a:xfrm>
          <a:noFill/>
        </p:spPr>
      </p:pic>
    </p:spTree>
    <p:extLst>
      <p:ext uri="{BB962C8B-B14F-4D97-AF65-F5344CB8AC3E}">
        <p14:creationId xmlns:p14="http://schemas.microsoft.com/office/powerpoint/2010/main" val="480970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1 Başlık"/>
          <p:cNvSpPr>
            <a:spLocks noGrp="1"/>
          </p:cNvSpPr>
          <p:nvPr>
            <p:ph type="title"/>
          </p:nvPr>
        </p:nvSpPr>
        <p:spPr>
          <a:xfrm>
            <a:off x="1981200" y="-171450"/>
            <a:ext cx="8229600" cy="1143000"/>
          </a:xfrm>
        </p:spPr>
        <p:txBody>
          <a:bodyPr/>
          <a:lstStyle/>
          <a:p>
            <a:r>
              <a:rPr lang="tr-TR" altLang="en-US" dirty="0" smtClean="0"/>
              <a:t>Hesap </a:t>
            </a:r>
            <a:r>
              <a:rPr lang="tr-TR" altLang="en-US" dirty="0" smtClean="0"/>
              <a:t>taşları: </a:t>
            </a:r>
            <a:r>
              <a:rPr lang="tr-TR" altLang="en-US" sz="2800" dirty="0" smtClean="0"/>
              <a:t>Sümer yazı sistemini öncelediler.</a:t>
            </a:r>
            <a:endParaRPr lang="tr-TR" altLang="en-US" dirty="0" smtClean="0"/>
          </a:p>
        </p:txBody>
      </p:sp>
      <p:pic>
        <p:nvPicPr>
          <p:cNvPr id="6147" name="Picture 3" descr="C:\Documents and Settings\FKK\Desktop\2013-03-18\vesikalik20009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24039" y="620714"/>
            <a:ext cx="8359775" cy="6237287"/>
          </a:xfrm>
          <a:noFill/>
        </p:spPr>
      </p:pic>
    </p:spTree>
    <p:extLst>
      <p:ext uri="{BB962C8B-B14F-4D97-AF65-F5344CB8AC3E}">
        <p14:creationId xmlns:p14="http://schemas.microsoft.com/office/powerpoint/2010/main" val="895615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Hesaptaşları aşağıdaki özellikleri nedeniyle Sümer yazı sistemini müjdelediler.</a:t>
            </a:r>
          </a:p>
          <a:p>
            <a:pPr marL="0" indent="0">
              <a:buNone/>
            </a:pPr>
            <a:r>
              <a:rPr lang="tr-TR" dirty="0" smtClean="0"/>
              <a:t>*</a:t>
            </a:r>
            <a:r>
              <a:rPr lang="tr-TR" dirty="0" err="1" smtClean="0"/>
              <a:t>Anlamsallık</a:t>
            </a:r>
            <a:endParaRPr lang="tr-TR" dirty="0" smtClean="0"/>
          </a:p>
          <a:p>
            <a:pPr marL="0" indent="0">
              <a:buNone/>
            </a:pPr>
            <a:r>
              <a:rPr lang="tr-TR" dirty="0" smtClean="0"/>
              <a:t>*Somutluk</a:t>
            </a:r>
          </a:p>
          <a:p>
            <a:pPr marL="0" indent="0">
              <a:buNone/>
            </a:pPr>
            <a:r>
              <a:rPr lang="tr-TR" dirty="0" smtClean="0"/>
              <a:t>*Sistemleştirme</a:t>
            </a:r>
          </a:p>
          <a:p>
            <a:pPr marL="0" indent="0">
              <a:buNone/>
            </a:pPr>
            <a:r>
              <a:rPr lang="tr-TR" dirty="0" smtClean="0"/>
              <a:t>*Kodlama</a:t>
            </a:r>
          </a:p>
          <a:p>
            <a:pPr marL="0" indent="0">
              <a:buNone/>
            </a:pPr>
            <a:r>
              <a:rPr lang="tr-TR" dirty="0" smtClean="0"/>
              <a:t>*Açıklık</a:t>
            </a:r>
          </a:p>
          <a:p>
            <a:pPr marL="0" indent="0">
              <a:buNone/>
            </a:pPr>
            <a:r>
              <a:rPr lang="tr-TR" dirty="0" smtClean="0"/>
              <a:t>*Gelişigüzellik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99581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1 Başlık"/>
          <p:cNvSpPr>
            <a:spLocks noGrp="1"/>
          </p:cNvSpPr>
          <p:nvPr>
            <p:ph type="title"/>
          </p:nvPr>
        </p:nvSpPr>
        <p:spPr>
          <a:xfrm>
            <a:off x="1981200" y="-171450"/>
            <a:ext cx="8229600" cy="1143000"/>
          </a:xfrm>
        </p:spPr>
        <p:txBody>
          <a:bodyPr/>
          <a:lstStyle/>
          <a:p>
            <a:r>
              <a:rPr lang="tr-TR" altLang="en-US" smtClean="0"/>
              <a:t>Sümerce Çivi Yazısı</a:t>
            </a:r>
          </a:p>
        </p:txBody>
      </p:sp>
      <p:pic>
        <p:nvPicPr>
          <p:cNvPr id="8195" name="Picture 2" descr="C:\Documents and Settings\FKK\Desktop\2013-03-17\vesikalik20003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24113" y="1003300"/>
            <a:ext cx="7664450" cy="5810250"/>
          </a:xfrm>
          <a:noFill/>
        </p:spPr>
      </p:pic>
    </p:spTree>
    <p:extLst>
      <p:ext uri="{BB962C8B-B14F-4D97-AF65-F5344CB8AC3E}">
        <p14:creationId xmlns:p14="http://schemas.microsoft.com/office/powerpoint/2010/main" val="3172332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tr-TR" dirty="0" smtClean="0"/>
              <a:t>İlk kentler M.Ö 3500-3000 arasında Sümer’de ortaya çıktı. Uruk’ta yapılan kazılar Sümerlerin fonetik olarak kodlanmış semboller kullanarak ilk bilgi kaydı sistemini geliştirdiğini belirledi.</a:t>
            </a:r>
          </a:p>
          <a:p>
            <a:pPr algn="just"/>
            <a:r>
              <a:rPr lang="tr-TR" dirty="0" smtClean="0"/>
              <a:t>M.Ö 4000 yıldan itibaren eski küçük tarım toplumlarından bazıları 10.000’den fazla nüfuslarıyla rahipler ve yazıcılar tarafından yönetilen tapınak devletler kurdular.</a:t>
            </a:r>
          </a:p>
          <a:p>
            <a:pPr algn="just"/>
            <a:r>
              <a:rPr lang="tr-TR" dirty="0" smtClean="0"/>
              <a:t>Yazı kentlerin doğuşu ve toplumsal bilgi ağlarının büyüklüğü ile ilişkilidir.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3956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1 Başlık"/>
          <p:cNvSpPr>
            <a:spLocks noGrp="1"/>
          </p:cNvSpPr>
          <p:nvPr>
            <p:ph type="title"/>
          </p:nvPr>
        </p:nvSpPr>
        <p:spPr>
          <a:xfrm>
            <a:off x="1981200" y="-100013"/>
            <a:ext cx="8229600" cy="1143001"/>
          </a:xfrm>
        </p:spPr>
        <p:txBody>
          <a:bodyPr/>
          <a:lstStyle/>
          <a:p>
            <a:endParaRPr lang="en-US" altLang="en-US" smtClean="0"/>
          </a:p>
        </p:txBody>
      </p:sp>
      <p:pic>
        <p:nvPicPr>
          <p:cNvPr id="7171" name="Picture 2" descr="C:\Documents and Settings\FKK\Desktop\2013-03-17\vesikalik2000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68538" y="765176"/>
            <a:ext cx="7643812" cy="6188075"/>
          </a:xfrm>
          <a:noFill/>
        </p:spPr>
      </p:pic>
    </p:spTree>
    <p:extLst>
      <p:ext uri="{BB962C8B-B14F-4D97-AF65-F5344CB8AC3E}">
        <p14:creationId xmlns:p14="http://schemas.microsoft.com/office/powerpoint/2010/main" val="613693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1 Başlık"/>
          <p:cNvSpPr>
            <a:spLocks noGrp="1"/>
          </p:cNvSpPr>
          <p:nvPr>
            <p:ph type="title"/>
          </p:nvPr>
        </p:nvSpPr>
        <p:spPr>
          <a:xfrm>
            <a:off x="1981201" y="385479"/>
            <a:ext cx="2530475" cy="5241925"/>
          </a:xfrm>
        </p:spPr>
        <p:txBody>
          <a:bodyPr/>
          <a:lstStyle/>
          <a:p>
            <a:r>
              <a:rPr lang="tr-TR" altLang="en-US" smtClean="0"/>
              <a:t>Kültepe</a:t>
            </a:r>
          </a:p>
        </p:txBody>
      </p:sp>
      <p:pic>
        <p:nvPicPr>
          <p:cNvPr id="4099" name="Picture 2" descr="C:\Documents and Settings\FKK\Desktop\2013-03-18\vesikalik2001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87939" y="194978"/>
            <a:ext cx="5189537" cy="6773862"/>
          </a:xfrm>
          <a:noFill/>
        </p:spPr>
      </p:pic>
    </p:spTree>
    <p:extLst>
      <p:ext uri="{BB962C8B-B14F-4D97-AF65-F5344CB8AC3E}">
        <p14:creationId xmlns:p14="http://schemas.microsoft.com/office/powerpoint/2010/main" val="2007390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1 Başlık"/>
          <p:cNvSpPr>
            <a:spLocks noGrp="1"/>
          </p:cNvSpPr>
          <p:nvPr>
            <p:ph type="title"/>
          </p:nvPr>
        </p:nvSpPr>
        <p:spPr>
          <a:xfrm>
            <a:off x="1981200" y="-171450"/>
            <a:ext cx="8229600" cy="1143000"/>
          </a:xfrm>
        </p:spPr>
        <p:txBody>
          <a:bodyPr/>
          <a:lstStyle/>
          <a:p>
            <a:r>
              <a:rPr lang="tr-TR" altLang="en-US" smtClean="0"/>
              <a:t>Hititçe</a:t>
            </a:r>
          </a:p>
        </p:txBody>
      </p:sp>
      <p:pic>
        <p:nvPicPr>
          <p:cNvPr id="5123" name="Picture 2" descr="C:\Documents and Settings\FKK\Desktop\2013-03-18\vesikalik2001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47888" y="908051"/>
            <a:ext cx="7980362" cy="5972175"/>
          </a:xfrm>
          <a:noFill/>
        </p:spPr>
      </p:pic>
    </p:spTree>
    <p:extLst>
      <p:ext uri="{BB962C8B-B14F-4D97-AF65-F5344CB8AC3E}">
        <p14:creationId xmlns:p14="http://schemas.microsoft.com/office/powerpoint/2010/main" val="2239186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9219" name="Picture 2" descr="C:\Documents and Settings\FKK\Desktop\2013-03-18\vesikalik2000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03613" y="165100"/>
            <a:ext cx="4691062" cy="6692900"/>
          </a:xfrm>
          <a:noFill/>
        </p:spPr>
      </p:pic>
    </p:spTree>
    <p:extLst>
      <p:ext uri="{BB962C8B-B14F-4D97-AF65-F5344CB8AC3E}">
        <p14:creationId xmlns:p14="http://schemas.microsoft.com/office/powerpoint/2010/main" val="914939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115</Words>
  <Application>Microsoft Office PowerPoint</Application>
  <PresentationFormat>Geniş ekran</PresentationFormat>
  <Paragraphs>19</Paragraphs>
  <Slides>13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Teması</vt:lpstr>
      <vt:lpstr>Yazının Evrimi</vt:lpstr>
      <vt:lpstr>Hesap taşları: Sümer yazı sistemini öncelediler.</vt:lpstr>
      <vt:lpstr>PowerPoint Sunusu</vt:lpstr>
      <vt:lpstr>Sümerce Çivi Yazısı</vt:lpstr>
      <vt:lpstr>PowerPoint Sunusu</vt:lpstr>
      <vt:lpstr>PowerPoint Sunusu</vt:lpstr>
      <vt:lpstr>Kültepe</vt:lpstr>
      <vt:lpstr>Hititçe</vt:lpstr>
      <vt:lpstr>PowerPoint Sunusu</vt:lpstr>
      <vt:lpstr>İ.Ö. 2620-2500 Yazıcı</vt:lpstr>
      <vt:lpstr>PowerPoint Sunusu</vt:lpstr>
      <vt:lpstr>Sol ve sağdaki sütunlar arasında 3 bin yıl bulunmaktadır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Yazının Evrimi</dc:title>
  <dc:creator>Gul</dc:creator>
  <cp:lastModifiedBy>Gul</cp:lastModifiedBy>
  <cp:revision>2</cp:revision>
  <dcterms:created xsi:type="dcterms:W3CDTF">2018-08-12T10:27:44Z</dcterms:created>
  <dcterms:modified xsi:type="dcterms:W3CDTF">2018-08-12T10:33:04Z</dcterms:modified>
</cp:coreProperties>
</file>