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260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8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4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08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72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2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45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03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99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6A4A8-1CB9-4D33-BF1A-0AB42CDAA02E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71D67-A6DE-43EA-A168-B61AF4C88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88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TEMİZLİK GEREÇLERİ</a:t>
            </a:r>
            <a:endParaRPr lang="tr-TR" sz="5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867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TEMİZLİK GEREÇLERİ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Sabun ve çeşitleri,</a:t>
            </a:r>
          </a:p>
          <a:p>
            <a:r>
              <a:rPr lang="tr-TR" dirty="0" smtClean="0"/>
              <a:t>Deterjanlar,</a:t>
            </a:r>
          </a:p>
          <a:p>
            <a:r>
              <a:rPr lang="tr-TR" dirty="0" smtClean="0"/>
              <a:t>Çamaşır sodası,</a:t>
            </a:r>
          </a:p>
          <a:p>
            <a:r>
              <a:rPr lang="tr-TR" dirty="0" smtClean="0"/>
              <a:t>Temizleme tozları,</a:t>
            </a:r>
          </a:p>
          <a:p>
            <a:r>
              <a:rPr lang="tr-TR" dirty="0" err="1" smtClean="0"/>
              <a:t>Kaol</a:t>
            </a:r>
            <a:r>
              <a:rPr lang="tr-TR" dirty="0" smtClean="0"/>
              <a:t>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93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TEMİZLİK GEREÇLERİ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Tuz ruhu,</a:t>
            </a:r>
          </a:p>
          <a:p>
            <a:r>
              <a:rPr lang="tr-TR" dirty="0" err="1" smtClean="0"/>
              <a:t>Javel</a:t>
            </a:r>
            <a:r>
              <a:rPr lang="tr-TR" dirty="0" smtClean="0"/>
              <a:t> suyu,</a:t>
            </a:r>
          </a:p>
          <a:p>
            <a:r>
              <a:rPr lang="tr-TR" dirty="0" smtClean="0"/>
              <a:t>Terebentin,</a:t>
            </a:r>
          </a:p>
          <a:p>
            <a:r>
              <a:rPr lang="tr-TR" dirty="0" smtClean="0"/>
              <a:t>Amonyak,</a:t>
            </a:r>
          </a:p>
          <a:p>
            <a:r>
              <a:rPr lang="tr-TR" dirty="0" err="1" smtClean="0"/>
              <a:t>Sudrostik</a:t>
            </a:r>
            <a:r>
              <a:rPr lang="tr-TR" dirty="0" smtClean="0"/>
              <a:t>,</a:t>
            </a:r>
          </a:p>
          <a:p>
            <a:r>
              <a:rPr lang="tr-TR" dirty="0" smtClean="0"/>
              <a:t>Sirke.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24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Temizlik gereçleri kullanılırken dikkat edilmesi gereken konular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lvl="1"/>
            <a:r>
              <a:rPr lang="tr-TR" dirty="0" smtClean="0"/>
              <a:t>Kullanım miktarı,</a:t>
            </a:r>
          </a:p>
          <a:p>
            <a:pPr lvl="1"/>
            <a:r>
              <a:rPr lang="tr-TR" dirty="0" smtClean="0"/>
              <a:t>Suyun sıcaklığı</a:t>
            </a:r>
          </a:p>
          <a:p>
            <a:pPr lvl="1"/>
            <a:r>
              <a:rPr lang="tr-TR" dirty="0" smtClean="0"/>
              <a:t>Mekanik güç,</a:t>
            </a:r>
          </a:p>
          <a:p>
            <a:pPr lvl="1"/>
            <a:r>
              <a:rPr lang="tr-TR" dirty="0" smtClean="0"/>
              <a:t>Yüzeye uygunluk,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639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Temizlik gereçleri kullanılırken dikkat edilmesi gereken konular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lvl="1"/>
            <a:r>
              <a:rPr lang="tr-TR" dirty="0" smtClean="0"/>
              <a:t>Temizlik çözeltisinin kullanım süresi,</a:t>
            </a:r>
          </a:p>
          <a:p>
            <a:pPr lvl="1"/>
            <a:r>
              <a:rPr lang="tr-TR" dirty="0" smtClean="0"/>
              <a:t>Durulama,</a:t>
            </a:r>
          </a:p>
          <a:p>
            <a:pPr lvl="1"/>
            <a:r>
              <a:rPr lang="tr-TR" dirty="0" smtClean="0"/>
              <a:t>Kullanıla temizlik maddelerinin birbiri ile uyumu,</a:t>
            </a:r>
          </a:p>
          <a:p>
            <a:pPr lvl="1"/>
            <a:r>
              <a:rPr lang="tr-TR" dirty="0" smtClean="0"/>
              <a:t>Ambalaj.</a:t>
            </a:r>
          </a:p>
        </p:txBody>
      </p:sp>
    </p:spTree>
    <p:extLst>
      <p:ext uri="{BB962C8B-B14F-4D97-AF65-F5344CB8AC3E}">
        <p14:creationId xmlns:p14="http://schemas.microsoft.com/office/powerpoint/2010/main" val="101114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 err="1" smtClean="0"/>
              <a:t>Akoğlan</a:t>
            </a:r>
            <a:r>
              <a:rPr lang="tr-TR" dirty="0" smtClean="0"/>
              <a:t>, K., (2004). Otel İşletmelerinde Kat Hizmetleri Yönetimi. Ankara: Detay Yayıncılık</a:t>
            </a:r>
          </a:p>
          <a:p>
            <a:endParaRPr lang="tr-TR" dirty="0" smtClean="0"/>
          </a:p>
          <a:p>
            <a:r>
              <a:rPr lang="tr-TR" dirty="0" err="1" smtClean="0"/>
              <a:t>Akoğlan</a:t>
            </a:r>
            <a:r>
              <a:rPr lang="tr-TR" dirty="0" smtClean="0"/>
              <a:t>, K., M., Yıldız, E., (2006). Temizlik Ürünlerinin Kullanımı ve Denetimi. Ankara: Detay Yayıncılık</a:t>
            </a:r>
          </a:p>
          <a:p>
            <a:endParaRPr lang="tr-TR" dirty="0" smtClean="0"/>
          </a:p>
          <a:p>
            <a:r>
              <a:rPr lang="tr-TR" dirty="0" err="1" smtClean="0"/>
              <a:t>Akoğlan</a:t>
            </a:r>
            <a:r>
              <a:rPr lang="tr-TR" dirty="0" smtClean="0"/>
              <a:t>, K., M., Yıldız, K., E., (2007). Temizlik Hizmetleri İşletmeciliği. Ankara: Detay Yayıncılık</a:t>
            </a:r>
          </a:p>
          <a:p>
            <a:endParaRPr lang="tr-TR" dirty="0" smtClean="0"/>
          </a:p>
          <a:p>
            <a:r>
              <a:rPr lang="tr-TR" dirty="0" smtClean="0"/>
              <a:t>Bulduk, S., (2003). Gıda ve Personel Hijyeni. Ankara: Detay Yayıncılık</a:t>
            </a:r>
          </a:p>
          <a:p>
            <a:endParaRPr lang="tr-TR" dirty="0" smtClean="0"/>
          </a:p>
          <a:p>
            <a:r>
              <a:rPr lang="tr-TR" dirty="0" smtClean="0"/>
              <a:t>Gül, Esra. Otel İşletmelerinde Kat Hizmetleri Departmanında Malzeme Yönetim Sürecinin Yerleştirilmesine Yönelik Bir Uygulama Çalışması, Anadolu Üniversitesi Sosyal Bilimler Enstitüsü, Yayınlanmamış Yüksek Lisans Tezi, Eskişehir, 2007</a:t>
            </a:r>
          </a:p>
          <a:p>
            <a:endParaRPr lang="tr-TR" dirty="0" smtClean="0"/>
          </a:p>
          <a:p>
            <a:r>
              <a:rPr lang="tr-TR" dirty="0" smtClean="0"/>
              <a:t>Koçak, N., (2007). Yiyecek ve İçecek İşletmelerinde Gıda ve Personel Hijyeni. Ankara: Detay Yayıncılık</a:t>
            </a:r>
          </a:p>
          <a:p>
            <a:endParaRPr lang="tr-TR" dirty="0" smtClean="0"/>
          </a:p>
          <a:p>
            <a:r>
              <a:rPr lang="tr-TR" dirty="0" smtClean="0"/>
              <a:t>Seymen, O., A., (2004). Konaklama İşletmelerinde Çağdaş Kat Hizmetleri. Ankara: Detay Yayıncılık</a:t>
            </a:r>
          </a:p>
          <a:p>
            <a:endParaRPr lang="tr-TR" dirty="0" smtClean="0"/>
          </a:p>
          <a:p>
            <a:r>
              <a:rPr lang="tr-TR" dirty="0" smtClean="0"/>
              <a:t>Sezgin, O., S., (2000). Konaklama İşletmelerinde Kat Hizmetleri Yönetimi. Ankara: Gazi Yayınevi</a:t>
            </a:r>
          </a:p>
          <a:p>
            <a:endParaRPr lang="tr-TR" dirty="0" smtClean="0"/>
          </a:p>
          <a:p>
            <a:r>
              <a:rPr lang="tr-TR" smtClean="0"/>
              <a:t>www.saglik.gov.tr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98176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246</Words>
  <Application>Microsoft Office PowerPoint</Application>
  <PresentationFormat>Ekran Gösterisi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TEMİZLİK GEREÇLERİ</vt:lpstr>
      <vt:lpstr>TEMİZLİK GEREÇLERİ</vt:lpstr>
      <vt:lpstr>TEMİZLİK GEREÇLERİ</vt:lpstr>
      <vt:lpstr>Temizlik gereçleri kullanılırken dikkat edilmesi gereken konular  </vt:lpstr>
      <vt:lpstr>Temizlik gereçleri kullanılırken dikkat edilmesi gereken konular  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TEMİZLİK GEREÇLERİ</dc:title>
  <dc:creator>BEMYO ST</dc:creator>
  <cp:lastModifiedBy>BEMYO ST</cp:lastModifiedBy>
  <cp:revision>4</cp:revision>
  <dcterms:created xsi:type="dcterms:W3CDTF">2017-10-27T07:44:51Z</dcterms:created>
  <dcterms:modified xsi:type="dcterms:W3CDTF">2017-10-27T08:27:45Z</dcterms:modified>
</cp:coreProperties>
</file>