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552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38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245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674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406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390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869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560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834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7242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063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813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8562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390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04810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33213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99880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1941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717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068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523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38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833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2208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4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33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972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2100D-1225-465B-A843-EE8739E0F03D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774EE-9B60-44B4-9BC7-C65F531055E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2446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75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t-dentist.com/" TargetMode="Externa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01286" y="2777837"/>
            <a:ext cx="8915399" cy="2262781"/>
          </a:xfrm>
        </p:spPr>
        <p:txBody>
          <a:bodyPr/>
          <a:lstStyle/>
          <a:p>
            <a:r>
              <a:rPr lang="tr-TR" dirty="0" smtClean="0"/>
              <a:t>Oral </a:t>
            </a:r>
            <a:r>
              <a:rPr lang="tr-TR" dirty="0" err="1" smtClean="0"/>
              <a:t>neoplazilerin</a:t>
            </a:r>
            <a:r>
              <a:rPr lang="tr-TR" dirty="0" smtClean="0"/>
              <a:t> cerrahisi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1078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69033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Small Animal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Dentistry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 manual of techniques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Cedric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Tutt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2"/>
              </a:rPr>
              <a:t>www.vet-dentist.com</a:t>
            </a:r>
            <a:endParaRPr kumimoji="0" lang="tr-T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Blackwell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Publishing</a:t>
            </a:r>
          </a:p>
        </p:txBody>
      </p:sp>
    </p:spTree>
    <p:extLst>
      <p:ext uri="{BB962C8B-B14F-4D97-AF65-F5344CB8AC3E}">
        <p14:creationId xmlns:p14="http://schemas.microsoft.com/office/powerpoint/2010/main" val="1004000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07671" y="695558"/>
            <a:ext cx="816032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Köpeklerde en sık görülen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malignant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oral 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tümörler:  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malignant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melanoma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squamous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cell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carcinoma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 yassı hücreli kanser,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fibrosarcoma</a:t>
            </a: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osteosarcoma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Canin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acanthomatous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ameloblastoma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….sık görülen,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benign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, lokal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invaze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tümördür.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kedi oral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neoplazilerinin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70% i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Squamous</a:t>
            </a: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cell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carcinoma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8653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1" y="1094509"/>
            <a:ext cx="7845096" cy="475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55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39" y="1331406"/>
            <a:ext cx="4547263" cy="550271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 flipH="1">
            <a:off x="1777537" y="453449"/>
            <a:ext cx="6618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14 yaşlı köpekte </a:t>
            </a:r>
            <a:r>
              <a:rPr kumimoji="0" lang="tr-T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melanoma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011" y="1307531"/>
            <a:ext cx="4034644" cy="552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55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302" y="1285255"/>
            <a:ext cx="5503226" cy="557274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540720" y="520667"/>
            <a:ext cx="3951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Debulking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intracapsular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excision</a:t>
            </a: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8234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73382" y="418191"/>
            <a:ext cx="847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8 yaşlı köpekte sol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maksiller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premolar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4 hizasında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odontogenic fibroma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nın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klinik ve radyografik görünümü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80" y="2166518"/>
            <a:ext cx="5782954" cy="432921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273" y="2124953"/>
            <a:ext cx="5893791" cy="441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69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409" y="839139"/>
            <a:ext cx="8055100" cy="601886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823032" y="237898"/>
            <a:ext cx="4278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En bloc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resection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(marginal excision)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263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25782" y="556644"/>
            <a:ext cx="7578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 yaşlı köpekte sol </a:t>
            </a:r>
            <a:r>
              <a:rPr kumimoji="0" lang="tr-T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maksiller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dişte 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acanthomatous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ameloblastoma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klinik ve radyografik görünümü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6" y="2182585"/>
            <a:ext cx="5763491" cy="430654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236" y="2306812"/>
            <a:ext cx="5597237" cy="41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637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0" y="1574838"/>
            <a:ext cx="7051964" cy="526930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300" y="3162329"/>
            <a:ext cx="4854700" cy="369567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825282" y="792079"/>
            <a:ext cx="5333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Unilateral rostral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ma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ksillektomi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(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geniş </a:t>
            </a:r>
            <a:r>
              <a:rPr kumimoji="0" lang="tr-TR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ensizyon</a:t>
            </a:r>
            <a:r>
              <a:rPr kumimoji="0" lang="tr-T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4797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Geniş ekran</PresentationFormat>
  <Paragraphs>22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Oral neoplazilerin cerrahisi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neoplazilerin cerrahisi</dc:title>
  <dc:creator>Murat</dc:creator>
  <cp:lastModifiedBy>Murat</cp:lastModifiedBy>
  <cp:revision>1</cp:revision>
  <dcterms:created xsi:type="dcterms:W3CDTF">2020-01-31T07:44:07Z</dcterms:created>
  <dcterms:modified xsi:type="dcterms:W3CDTF">2020-01-31T07:44:17Z</dcterms:modified>
</cp:coreProperties>
</file>